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3.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4.xml" ContentType="application/vnd.openxmlformats-officedocument.theme+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notesSlides/notesSlide1.xml" ContentType="application/vnd.openxmlformats-officedocument.presentationml.notesSlide+xml"/>
  <Override PartName="/ppt/tags/tag14.xml" ContentType="application/vnd.openxmlformats-officedocument.presentationml.tags+xml"/>
  <Override PartName="/ppt/tags/tag15.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tags/tag16.xml" ContentType="application/vnd.openxmlformats-officedocument.presentationml.tags+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notesSlides/notesSlide31.xml" ContentType="application/vnd.openxmlformats-officedocument.presentationml.notesSlide+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tags/tag24.xml" ContentType="application/vnd.openxmlformats-officedocument.presentationml.tags+xml"/>
  <Override PartName="/ppt/tags/tag25.xml" ContentType="application/vnd.openxmlformats-officedocument.presentationml.tags+xml"/>
  <Override PartName="/ppt/notesSlides/notesSlide38.xml" ContentType="application/vnd.openxmlformats-officedocument.presentationml.notesSlide+xml"/>
  <Override PartName="/ppt/tags/tag26.xml" ContentType="application/vnd.openxmlformats-officedocument.presentationml.tags+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tags/tag27.xml" ContentType="application/vnd.openxmlformats-officedocument.presentationml.tags+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tags/tag250.xml" ContentType="application/vnd.openxmlformats-officedocument.presentationml.tags+xml"/>
  <Override PartName="/ppt/tags/tag290.xml" ContentType="application/vnd.openxmlformats-officedocument.presentationml.tag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3" r:id="rId2"/>
    <p:sldMasterId id="2147483675" r:id="rId3"/>
    <p:sldMasterId id="2147483690" r:id="rId4"/>
    <p:sldMasterId id="2147483705" r:id="rId5"/>
  </p:sldMasterIdLst>
  <p:notesMasterIdLst>
    <p:notesMasterId r:id="rId217"/>
  </p:notesMasterIdLst>
  <p:handoutMasterIdLst>
    <p:handoutMasterId r:id="rId218"/>
  </p:handoutMasterIdLst>
  <p:sldIdLst>
    <p:sldId id="624" r:id="rId6"/>
    <p:sldId id="1570" r:id="rId7"/>
    <p:sldId id="1571" r:id="rId8"/>
    <p:sldId id="1573" r:id="rId9"/>
    <p:sldId id="390" r:id="rId10"/>
    <p:sldId id="392" r:id="rId11"/>
    <p:sldId id="394" r:id="rId12"/>
    <p:sldId id="395" r:id="rId13"/>
    <p:sldId id="396" r:id="rId14"/>
    <p:sldId id="397" r:id="rId15"/>
    <p:sldId id="398" r:id="rId16"/>
    <p:sldId id="510" r:id="rId17"/>
    <p:sldId id="399" r:id="rId18"/>
    <p:sldId id="402" r:id="rId19"/>
    <p:sldId id="1111" r:id="rId20"/>
    <p:sldId id="403" r:id="rId21"/>
    <p:sldId id="619" r:id="rId22"/>
    <p:sldId id="498" r:id="rId23"/>
    <p:sldId id="605" r:id="rId24"/>
    <p:sldId id="463" r:id="rId25"/>
    <p:sldId id="1849" r:id="rId26"/>
    <p:sldId id="464" r:id="rId27"/>
    <p:sldId id="466" r:id="rId28"/>
    <p:sldId id="405" r:id="rId29"/>
    <p:sldId id="465" r:id="rId30"/>
    <p:sldId id="266" r:id="rId31"/>
    <p:sldId id="470" r:id="rId32"/>
    <p:sldId id="406" r:id="rId33"/>
    <p:sldId id="471" r:id="rId34"/>
    <p:sldId id="408" r:id="rId35"/>
    <p:sldId id="494" r:id="rId36"/>
    <p:sldId id="472" r:id="rId37"/>
    <p:sldId id="409" r:id="rId38"/>
    <p:sldId id="268" r:id="rId39"/>
    <p:sldId id="410" r:id="rId40"/>
    <p:sldId id="412" r:id="rId41"/>
    <p:sldId id="414" r:id="rId42"/>
    <p:sldId id="270" r:id="rId43"/>
    <p:sldId id="413" r:id="rId44"/>
    <p:sldId id="272" r:id="rId45"/>
    <p:sldId id="415" r:id="rId46"/>
    <p:sldId id="467" r:id="rId47"/>
    <p:sldId id="273" r:id="rId48"/>
    <p:sldId id="274" r:id="rId49"/>
    <p:sldId id="891" r:id="rId50"/>
    <p:sldId id="874" r:id="rId51"/>
    <p:sldId id="875" r:id="rId52"/>
    <p:sldId id="876" r:id="rId53"/>
    <p:sldId id="878" r:id="rId54"/>
    <p:sldId id="879" r:id="rId55"/>
    <p:sldId id="880" r:id="rId56"/>
    <p:sldId id="881" r:id="rId57"/>
    <p:sldId id="2060" r:id="rId58"/>
    <p:sldId id="2059" r:id="rId59"/>
    <p:sldId id="882" r:id="rId60"/>
    <p:sldId id="2061" r:id="rId61"/>
    <p:sldId id="884" r:id="rId62"/>
    <p:sldId id="885" r:id="rId63"/>
    <p:sldId id="886" r:id="rId64"/>
    <p:sldId id="887" r:id="rId65"/>
    <p:sldId id="888" r:id="rId66"/>
    <p:sldId id="889" r:id="rId67"/>
    <p:sldId id="890" r:id="rId68"/>
    <p:sldId id="892" r:id="rId69"/>
    <p:sldId id="893" r:id="rId70"/>
    <p:sldId id="894" r:id="rId71"/>
    <p:sldId id="898" r:id="rId72"/>
    <p:sldId id="1358" r:id="rId73"/>
    <p:sldId id="1359" r:id="rId74"/>
    <p:sldId id="1360" r:id="rId75"/>
    <p:sldId id="2062" r:id="rId76"/>
    <p:sldId id="899" r:id="rId77"/>
    <p:sldId id="900" r:id="rId78"/>
    <p:sldId id="901" r:id="rId79"/>
    <p:sldId id="902" r:id="rId80"/>
    <p:sldId id="903" r:id="rId81"/>
    <p:sldId id="904" r:id="rId82"/>
    <p:sldId id="905" r:id="rId83"/>
    <p:sldId id="906" r:id="rId84"/>
    <p:sldId id="918" r:id="rId85"/>
    <p:sldId id="943" r:id="rId86"/>
    <p:sldId id="944" r:id="rId87"/>
    <p:sldId id="950" r:id="rId88"/>
    <p:sldId id="951" r:id="rId89"/>
    <p:sldId id="924" r:id="rId90"/>
    <p:sldId id="1364" r:id="rId91"/>
    <p:sldId id="926" r:id="rId92"/>
    <p:sldId id="927" r:id="rId93"/>
    <p:sldId id="1370" r:id="rId94"/>
    <p:sldId id="1366" r:id="rId95"/>
    <p:sldId id="930" r:id="rId96"/>
    <p:sldId id="931" r:id="rId97"/>
    <p:sldId id="932" r:id="rId98"/>
    <p:sldId id="933" r:id="rId99"/>
    <p:sldId id="1367" r:id="rId100"/>
    <p:sldId id="1368" r:id="rId101"/>
    <p:sldId id="1369" r:id="rId102"/>
    <p:sldId id="937" r:id="rId103"/>
    <p:sldId id="938" r:id="rId104"/>
    <p:sldId id="939" r:id="rId105"/>
    <p:sldId id="940" r:id="rId106"/>
    <p:sldId id="941" r:id="rId107"/>
    <p:sldId id="302" r:id="rId108"/>
    <p:sldId id="422" r:id="rId109"/>
    <p:sldId id="303" r:id="rId110"/>
    <p:sldId id="304" r:id="rId111"/>
    <p:sldId id="305" r:id="rId112"/>
    <p:sldId id="306" r:id="rId113"/>
    <p:sldId id="307" r:id="rId114"/>
    <p:sldId id="308" r:id="rId115"/>
    <p:sldId id="309" r:id="rId116"/>
    <p:sldId id="516" r:id="rId117"/>
    <p:sldId id="517" r:id="rId118"/>
    <p:sldId id="552" r:id="rId119"/>
    <p:sldId id="530" r:id="rId120"/>
    <p:sldId id="554" r:id="rId121"/>
    <p:sldId id="531" r:id="rId122"/>
    <p:sldId id="556" r:id="rId123"/>
    <p:sldId id="519" r:id="rId124"/>
    <p:sldId id="549" r:id="rId125"/>
    <p:sldId id="550" r:id="rId126"/>
    <p:sldId id="532" r:id="rId127"/>
    <p:sldId id="535" r:id="rId128"/>
    <p:sldId id="311" r:id="rId129"/>
    <p:sldId id="536" r:id="rId130"/>
    <p:sldId id="541" r:id="rId131"/>
    <p:sldId id="537" r:id="rId132"/>
    <p:sldId id="540" r:id="rId133"/>
    <p:sldId id="312" r:id="rId134"/>
    <p:sldId id="542" r:id="rId135"/>
    <p:sldId id="313" r:id="rId136"/>
    <p:sldId id="566" r:id="rId137"/>
    <p:sldId id="314" r:id="rId138"/>
    <p:sldId id="315" r:id="rId139"/>
    <p:sldId id="316" r:id="rId140"/>
    <p:sldId id="317" r:id="rId141"/>
    <p:sldId id="534" r:id="rId142"/>
    <p:sldId id="318" r:id="rId143"/>
    <p:sldId id="320" r:id="rId144"/>
    <p:sldId id="321" r:id="rId145"/>
    <p:sldId id="322" r:id="rId146"/>
    <p:sldId id="323" r:id="rId147"/>
    <p:sldId id="324" r:id="rId148"/>
    <p:sldId id="561" r:id="rId149"/>
    <p:sldId id="423" r:id="rId150"/>
    <p:sldId id="326" r:id="rId151"/>
    <p:sldId id="424" r:id="rId152"/>
    <p:sldId id="327" r:id="rId153"/>
    <p:sldId id="328" r:id="rId154"/>
    <p:sldId id="329" r:id="rId155"/>
    <p:sldId id="330" r:id="rId156"/>
    <p:sldId id="425" r:id="rId157"/>
    <p:sldId id="331" r:id="rId158"/>
    <p:sldId id="426" r:id="rId159"/>
    <p:sldId id="427" r:id="rId160"/>
    <p:sldId id="428" r:id="rId161"/>
    <p:sldId id="429" r:id="rId162"/>
    <p:sldId id="430" r:id="rId163"/>
    <p:sldId id="337" r:id="rId164"/>
    <p:sldId id="558" r:id="rId165"/>
    <p:sldId id="338" r:id="rId166"/>
    <p:sldId id="560" r:id="rId167"/>
    <p:sldId id="559" r:id="rId168"/>
    <p:sldId id="458" r:id="rId169"/>
    <p:sldId id="432" r:id="rId170"/>
    <p:sldId id="433" r:id="rId171"/>
    <p:sldId id="434" r:id="rId172"/>
    <p:sldId id="435" r:id="rId173"/>
    <p:sldId id="436" r:id="rId174"/>
    <p:sldId id="567" r:id="rId175"/>
    <p:sldId id="437" r:id="rId176"/>
    <p:sldId id="438" r:id="rId177"/>
    <p:sldId id="439" r:id="rId178"/>
    <p:sldId id="440" r:id="rId179"/>
    <p:sldId id="441" r:id="rId180"/>
    <p:sldId id="574" r:id="rId181"/>
    <p:sldId id="442" r:id="rId182"/>
    <p:sldId id="443" r:id="rId183"/>
    <p:sldId id="444" r:id="rId184"/>
    <p:sldId id="575" r:id="rId185"/>
    <p:sldId id="576" r:id="rId186"/>
    <p:sldId id="569" r:id="rId187"/>
    <p:sldId id="445" r:id="rId188"/>
    <p:sldId id="570" r:id="rId189"/>
    <p:sldId id="610" r:id="rId190"/>
    <p:sldId id="571" r:id="rId191"/>
    <p:sldId id="611" r:id="rId192"/>
    <p:sldId id="446" r:id="rId193"/>
    <p:sldId id="572" r:id="rId194"/>
    <p:sldId id="613" r:id="rId195"/>
    <p:sldId id="579" r:id="rId196"/>
    <p:sldId id="447" r:id="rId197"/>
    <p:sldId id="459" r:id="rId198"/>
    <p:sldId id="580" r:id="rId199"/>
    <p:sldId id="449" r:id="rId200"/>
    <p:sldId id="581" r:id="rId201"/>
    <p:sldId id="450" r:id="rId202"/>
    <p:sldId id="451" r:id="rId203"/>
    <p:sldId id="583" r:id="rId204"/>
    <p:sldId id="452" r:id="rId205"/>
    <p:sldId id="453" r:id="rId206"/>
    <p:sldId id="454" r:id="rId207"/>
    <p:sldId id="455" r:id="rId208"/>
    <p:sldId id="563" r:id="rId209"/>
    <p:sldId id="509" r:id="rId210"/>
    <p:sldId id="562" r:id="rId211"/>
    <p:sldId id="1577" r:id="rId212"/>
    <p:sldId id="565" r:id="rId213"/>
    <p:sldId id="1846" r:id="rId214"/>
    <p:sldId id="1847" r:id="rId215"/>
    <p:sldId id="1848" r:id="rId216"/>
  </p:sldIdLst>
  <p:sldSz cx="9144000" cy="6858000" type="screen4x3"/>
  <p:notesSz cx="6858000" cy="9144000"/>
  <p:custDataLst>
    <p:tags r:id="rId219"/>
  </p:custDataLst>
  <p:defaultTextStyle>
    <a:defPPr>
      <a:defRPr lang="zh-CN"/>
    </a:defPPr>
    <a:lvl1pPr algn="l" rtl="0" fontAlgn="base">
      <a:lnSpc>
        <a:spcPct val="80000"/>
      </a:lnSpc>
      <a:spcBef>
        <a:spcPct val="20000"/>
      </a:spcBef>
      <a:spcAft>
        <a:spcPct val="0"/>
      </a:spcAft>
      <a:buClr>
        <a:schemeClr val="hlink"/>
      </a:buClr>
      <a:buSzPct val="85000"/>
      <a:buFont typeface="Wingdings" panose="05000000000000000000" pitchFamily="2" charset="2"/>
      <a:defRPr sz="2800" b="1" kern="1200">
        <a:solidFill>
          <a:schemeClr val="tx1"/>
        </a:solidFill>
        <a:latin typeface="Arial" panose="020B0604020202020204" pitchFamily="34" charset="0"/>
        <a:ea typeface="宋体" panose="02010600030101010101" pitchFamily="2" charset="-122"/>
        <a:cs typeface="+mn-cs"/>
      </a:defRPr>
    </a:lvl1pPr>
    <a:lvl2pPr marL="457200" algn="l" rtl="0" fontAlgn="base">
      <a:lnSpc>
        <a:spcPct val="80000"/>
      </a:lnSpc>
      <a:spcBef>
        <a:spcPct val="20000"/>
      </a:spcBef>
      <a:spcAft>
        <a:spcPct val="0"/>
      </a:spcAft>
      <a:buClr>
        <a:schemeClr val="hlink"/>
      </a:buClr>
      <a:buSzPct val="85000"/>
      <a:buFont typeface="Wingdings" panose="05000000000000000000" pitchFamily="2" charset="2"/>
      <a:defRPr sz="2800" b="1" kern="1200">
        <a:solidFill>
          <a:schemeClr val="tx1"/>
        </a:solidFill>
        <a:latin typeface="Arial" panose="020B0604020202020204" pitchFamily="34" charset="0"/>
        <a:ea typeface="宋体" panose="02010600030101010101" pitchFamily="2" charset="-122"/>
        <a:cs typeface="+mn-cs"/>
      </a:defRPr>
    </a:lvl2pPr>
    <a:lvl3pPr marL="914400" algn="l" rtl="0" fontAlgn="base">
      <a:lnSpc>
        <a:spcPct val="80000"/>
      </a:lnSpc>
      <a:spcBef>
        <a:spcPct val="20000"/>
      </a:spcBef>
      <a:spcAft>
        <a:spcPct val="0"/>
      </a:spcAft>
      <a:buClr>
        <a:schemeClr val="hlink"/>
      </a:buClr>
      <a:buSzPct val="85000"/>
      <a:buFont typeface="Wingdings" panose="05000000000000000000" pitchFamily="2" charset="2"/>
      <a:defRPr sz="2800" b="1" kern="1200">
        <a:solidFill>
          <a:schemeClr val="tx1"/>
        </a:solidFill>
        <a:latin typeface="Arial" panose="020B0604020202020204" pitchFamily="34" charset="0"/>
        <a:ea typeface="宋体" panose="02010600030101010101" pitchFamily="2" charset="-122"/>
        <a:cs typeface="+mn-cs"/>
      </a:defRPr>
    </a:lvl3pPr>
    <a:lvl4pPr marL="1371600" algn="l" rtl="0" fontAlgn="base">
      <a:lnSpc>
        <a:spcPct val="80000"/>
      </a:lnSpc>
      <a:spcBef>
        <a:spcPct val="20000"/>
      </a:spcBef>
      <a:spcAft>
        <a:spcPct val="0"/>
      </a:spcAft>
      <a:buClr>
        <a:schemeClr val="hlink"/>
      </a:buClr>
      <a:buSzPct val="85000"/>
      <a:buFont typeface="Wingdings" panose="05000000000000000000" pitchFamily="2" charset="2"/>
      <a:defRPr sz="2800" b="1" kern="1200">
        <a:solidFill>
          <a:schemeClr val="tx1"/>
        </a:solidFill>
        <a:latin typeface="Arial" panose="020B0604020202020204" pitchFamily="34" charset="0"/>
        <a:ea typeface="宋体" panose="02010600030101010101" pitchFamily="2" charset="-122"/>
        <a:cs typeface="+mn-cs"/>
      </a:defRPr>
    </a:lvl4pPr>
    <a:lvl5pPr marL="1828800" algn="l" rtl="0" fontAlgn="base">
      <a:lnSpc>
        <a:spcPct val="80000"/>
      </a:lnSpc>
      <a:spcBef>
        <a:spcPct val="20000"/>
      </a:spcBef>
      <a:spcAft>
        <a:spcPct val="0"/>
      </a:spcAft>
      <a:buClr>
        <a:schemeClr val="hlink"/>
      </a:buClr>
      <a:buSzPct val="85000"/>
      <a:buFont typeface="Wingdings" panose="05000000000000000000" pitchFamily="2" charset="2"/>
      <a:defRPr sz="2800" b="1"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2800" b="1"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2800" b="1"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2800" b="1"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2800" b="1"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 xmlns:p15="http://schemas.microsoft.com/office/powerpoint/2012/main">
        <p15:guide id="1" orient="horz" pos="2114" userDrawn="1">
          <p15:clr>
            <a:srgbClr val="A4A3A4"/>
          </p15:clr>
        </p15:guide>
        <p15:guide id="2" pos="2811" userDrawn="1">
          <p15:clr>
            <a:srgbClr val="A4A3A4"/>
          </p15:clr>
        </p15:guide>
      </p15:sldGuideLst>
    </p:ext>
    <p:ext uri="{2D200454-40CA-4A62-9FC3-DE9A4176ACB9}">
      <p15:notesGuideLst xmlns="" xmlns:p15="http://schemas.microsoft.com/office/powerpoint/2012/main">
        <p15:guide id="1" orient="horz" pos="2819">
          <p15:clr>
            <a:srgbClr val="A4A3A4"/>
          </p15:clr>
        </p15:guide>
        <p15:guide id="2" pos="21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0033CC"/>
    <a:srgbClr val="4769F7"/>
    <a:srgbClr val="862A86"/>
    <a:srgbClr val="C4E59F"/>
    <a:srgbClr val="D8EEC0"/>
    <a:srgbClr val="FB2D59"/>
    <a:srgbClr val="FD514D"/>
    <a:srgbClr val="FFFFFF"/>
    <a:srgbClr val="FFE2B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432" autoAdjust="0"/>
    <p:restoredTop sz="96242" autoAdjust="0"/>
  </p:normalViewPr>
  <p:slideViewPr>
    <p:cSldViewPr showGuides="1">
      <p:cViewPr varScale="1">
        <p:scale>
          <a:sx n="67" d="100"/>
          <a:sy n="67" d="100"/>
        </p:scale>
        <p:origin x="-1004" y="-120"/>
      </p:cViewPr>
      <p:guideLst>
        <p:guide orient="horz" pos="2114"/>
        <p:guide pos="2811"/>
      </p:guideLst>
    </p:cSldViewPr>
  </p:slideViewPr>
  <p:notesTextViewPr>
    <p:cViewPr>
      <p:scale>
        <a:sx n="100" d="100"/>
        <a:sy n="100" d="100"/>
      </p:scale>
      <p:origin x="0" y="0"/>
    </p:cViewPr>
  </p:notesTextViewPr>
  <p:notesViewPr>
    <p:cSldViewPr>
      <p:cViewPr varScale="1">
        <p:scale>
          <a:sx n="38" d="100"/>
          <a:sy n="38" d="100"/>
        </p:scale>
        <p:origin x="-2448" y="-67"/>
      </p:cViewPr>
      <p:guideLst>
        <p:guide orient="horz" pos="2819"/>
        <p:guide pos="2108"/>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2.xml"/><Relationship Id="rId21" Type="http://schemas.openxmlformats.org/officeDocument/2006/relationships/slide" Target="slides/slide16.xml"/><Relationship Id="rId42" Type="http://schemas.openxmlformats.org/officeDocument/2006/relationships/slide" Target="slides/slide37.xml"/><Relationship Id="rId63" Type="http://schemas.openxmlformats.org/officeDocument/2006/relationships/slide" Target="slides/slide58.xml"/><Relationship Id="rId84" Type="http://schemas.openxmlformats.org/officeDocument/2006/relationships/slide" Target="slides/slide79.xml"/><Relationship Id="rId138" Type="http://schemas.openxmlformats.org/officeDocument/2006/relationships/slide" Target="slides/slide133.xml"/><Relationship Id="rId159" Type="http://schemas.openxmlformats.org/officeDocument/2006/relationships/slide" Target="slides/slide154.xml"/><Relationship Id="rId170" Type="http://schemas.openxmlformats.org/officeDocument/2006/relationships/slide" Target="slides/slide165.xml"/><Relationship Id="rId191" Type="http://schemas.openxmlformats.org/officeDocument/2006/relationships/slide" Target="slides/slide186.xml"/><Relationship Id="rId205" Type="http://schemas.openxmlformats.org/officeDocument/2006/relationships/slide" Target="slides/slide200.xml"/><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53" Type="http://schemas.openxmlformats.org/officeDocument/2006/relationships/slide" Target="slides/slide48.xml"/><Relationship Id="rId74" Type="http://schemas.openxmlformats.org/officeDocument/2006/relationships/slide" Target="slides/slide69.xml"/><Relationship Id="rId128" Type="http://schemas.openxmlformats.org/officeDocument/2006/relationships/slide" Target="slides/slide123.xml"/><Relationship Id="rId149" Type="http://schemas.openxmlformats.org/officeDocument/2006/relationships/slide" Target="slides/slide144.xml"/><Relationship Id="rId5" Type="http://schemas.openxmlformats.org/officeDocument/2006/relationships/slideMaster" Target="slideMasters/slideMaster5.xml"/><Relationship Id="rId95" Type="http://schemas.openxmlformats.org/officeDocument/2006/relationships/slide" Target="slides/slide90.xml"/><Relationship Id="rId160" Type="http://schemas.openxmlformats.org/officeDocument/2006/relationships/slide" Target="slides/slide155.xml"/><Relationship Id="rId181" Type="http://schemas.openxmlformats.org/officeDocument/2006/relationships/slide" Target="slides/slide176.xml"/><Relationship Id="rId216" Type="http://schemas.openxmlformats.org/officeDocument/2006/relationships/slide" Target="slides/slide211.xml"/><Relationship Id="rId211" Type="http://schemas.openxmlformats.org/officeDocument/2006/relationships/slide" Target="slides/slide206.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113" Type="http://schemas.openxmlformats.org/officeDocument/2006/relationships/slide" Target="slides/slide108.xml"/><Relationship Id="rId118" Type="http://schemas.openxmlformats.org/officeDocument/2006/relationships/slide" Target="slides/slide113.xml"/><Relationship Id="rId134" Type="http://schemas.openxmlformats.org/officeDocument/2006/relationships/slide" Target="slides/slide129.xml"/><Relationship Id="rId139" Type="http://schemas.openxmlformats.org/officeDocument/2006/relationships/slide" Target="slides/slide134.xml"/><Relationship Id="rId80" Type="http://schemas.openxmlformats.org/officeDocument/2006/relationships/slide" Target="slides/slide75.xml"/><Relationship Id="rId85" Type="http://schemas.openxmlformats.org/officeDocument/2006/relationships/slide" Target="slides/slide80.xml"/><Relationship Id="rId150" Type="http://schemas.openxmlformats.org/officeDocument/2006/relationships/slide" Target="slides/slide145.xml"/><Relationship Id="rId155" Type="http://schemas.openxmlformats.org/officeDocument/2006/relationships/slide" Target="slides/slide150.xml"/><Relationship Id="rId171" Type="http://schemas.openxmlformats.org/officeDocument/2006/relationships/slide" Target="slides/slide166.xml"/><Relationship Id="rId176" Type="http://schemas.openxmlformats.org/officeDocument/2006/relationships/slide" Target="slides/slide171.xml"/><Relationship Id="rId192" Type="http://schemas.openxmlformats.org/officeDocument/2006/relationships/slide" Target="slides/slide187.xml"/><Relationship Id="rId197" Type="http://schemas.openxmlformats.org/officeDocument/2006/relationships/slide" Target="slides/slide192.xml"/><Relationship Id="rId206" Type="http://schemas.openxmlformats.org/officeDocument/2006/relationships/slide" Target="slides/slide201.xml"/><Relationship Id="rId201" Type="http://schemas.openxmlformats.org/officeDocument/2006/relationships/slide" Target="slides/slide196.xml"/><Relationship Id="rId222" Type="http://schemas.openxmlformats.org/officeDocument/2006/relationships/theme" Target="theme/theme1.xml"/><Relationship Id="rId12" Type="http://schemas.openxmlformats.org/officeDocument/2006/relationships/slide" Target="slides/slide7.xml"/><Relationship Id="rId17" Type="http://schemas.openxmlformats.org/officeDocument/2006/relationships/slide" Target="slides/slide12.xml"/><Relationship Id="rId33" Type="http://schemas.openxmlformats.org/officeDocument/2006/relationships/slide" Target="slides/slide28.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08" Type="http://schemas.openxmlformats.org/officeDocument/2006/relationships/slide" Target="slides/slide103.xml"/><Relationship Id="rId124" Type="http://schemas.openxmlformats.org/officeDocument/2006/relationships/slide" Target="slides/slide119.xml"/><Relationship Id="rId129" Type="http://schemas.openxmlformats.org/officeDocument/2006/relationships/slide" Target="slides/slide124.xml"/><Relationship Id="rId54" Type="http://schemas.openxmlformats.org/officeDocument/2006/relationships/slide" Target="slides/slide49.xml"/><Relationship Id="rId70" Type="http://schemas.openxmlformats.org/officeDocument/2006/relationships/slide" Target="slides/slide65.xml"/><Relationship Id="rId75" Type="http://schemas.openxmlformats.org/officeDocument/2006/relationships/slide" Target="slides/slide70.xml"/><Relationship Id="rId91" Type="http://schemas.openxmlformats.org/officeDocument/2006/relationships/slide" Target="slides/slide86.xml"/><Relationship Id="rId96" Type="http://schemas.openxmlformats.org/officeDocument/2006/relationships/slide" Target="slides/slide91.xml"/><Relationship Id="rId140" Type="http://schemas.openxmlformats.org/officeDocument/2006/relationships/slide" Target="slides/slide135.xml"/><Relationship Id="rId145" Type="http://schemas.openxmlformats.org/officeDocument/2006/relationships/slide" Target="slides/slide140.xml"/><Relationship Id="rId161" Type="http://schemas.openxmlformats.org/officeDocument/2006/relationships/slide" Target="slides/slide156.xml"/><Relationship Id="rId166" Type="http://schemas.openxmlformats.org/officeDocument/2006/relationships/slide" Target="slides/slide161.xml"/><Relationship Id="rId182" Type="http://schemas.openxmlformats.org/officeDocument/2006/relationships/slide" Target="slides/slide177.xml"/><Relationship Id="rId187" Type="http://schemas.openxmlformats.org/officeDocument/2006/relationships/slide" Target="slides/slide182.xml"/><Relationship Id="rId217"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1.xml"/><Relationship Id="rId212" Type="http://schemas.openxmlformats.org/officeDocument/2006/relationships/slide" Target="slides/slide207.xml"/><Relationship Id="rId23" Type="http://schemas.openxmlformats.org/officeDocument/2006/relationships/slide" Target="slides/slide18.xml"/><Relationship Id="rId28" Type="http://schemas.openxmlformats.org/officeDocument/2006/relationships/slide" Target="slides/slide23.xml"/><Relationship Id="rId49" Type="http://schemas.openxmlformats.org/officeDocument/2006/relationships/slide" Target="slides/slide44.xml"/><Relationship Id="rId114" Type="http://schemas.openxmlformats.org/officeDocument/2006/relationships/slide" Target="slides/slide109.xml"/><Relationship Id="rId119" Type="http://schemas.openxmlformats.org/officeDocument/2006/relationships/slide" Target="slides/slide114.xml"/><Relationship Id="rId44" Type="http://schemas.openxmlformats.org/officeDocument/2006/relationships/slide" Target="slides/slide39.xml"/><Relationship Id="rId60" Type="http://schemas.openxmlformats.org/officeDocument/2006/relationships/slide" Target="slides/slide55.xml"/><Relationship Id="rId65" Type="http://schemas.openxmlformats.org/officeDocument/2006/relationships/slide" Target="slides/slide60.xml"/><Relationship Id="rId81" Type="http://schemas.openxmlformats.org/officeDocument/2006/relationships/slide" Target="slides/slide76.xml"/><Relationship Id="rId86" Type="http://schemas.openxmlformats.org/officeDocument/2006/relationships/slide" Target="slides/slide81.xml"/><Relationship Id="rId130" Type="http://schemas.openxmlformats.org/officeDocument/2006/relationships/slide" Target="slides/slide125.xml"/><Relationship Id="rId135" Type="http://schemas.openxmlformats.org/officeDocument/2006/relationships/slide" Target="slides/slide130.xml"/><Relationship Id="rId151" Type="http://schemas.openxmlformats.org/officeDocument/2006/relationships/slide" Target="slides/slide146.xml"/><Relationship Id="rId156" Type="http://schemas.openxmlformats.org/officeDocument/2006/relationships/slide" Target="slides/slide151.xml"/><Relationship Id="rId177" Type="http://schemas.openxmlformats.org/officeDocument/2006/relationships/slide" Target="slides/slide172.xml"/><Relationship Id="rId198" Type="http://schemas.openxmlformats.org/officeDocument/2006/relationships/slide" Target="slides/slide193.xml"/><Relationship Id="rId172" Type="http://schemas.openxmlformats.org/officeDocument/2006/relationships/slide" Target="slides/slide167.xml"/><Relationship Id="rId193" Type="http://schemas.openxmlformats.org/officeDocument/2006/relationships/slide" Target="slides/slide188.xml"/><Relationship Id="rId202" Type="http://schemas.openxmlformats.org/officeDocument/2006/relationships/slide" Target="slides/slide197.xml"/><Relationship Id="rId207" Type="http://schemas.openxmlformats.org/officeDocument/2006/relationships/slide" Target="slides/slide202.xml"/><Relationship Id="rId223" Type="http://schemas.openxmlformats.org/officeDocument/2006/relationships/tableStyles" Target="tableStyles.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slide" Target="slides/slide10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120" Type="http://schemas.openxmlformats.org/officeDocument/2006/relationships/slide" Target="slides/slide115.xml"/><Relationship Id="rId125" Type="http://schemas.openxmlformats.org/officeDocument/2006/relationships/slide" Target="slides/slide120.xml"/><Relationship Id="rId141" Type="http://schemas.openxmlformats.org/officeDocument/2006/relationships/slide" Target="slides/slide136.xml"/><Relationship Id="rId146" Type="http://schemas.openxmlformats.org/officeDocument/2006/relationships/slide" Target="slides/slide141.xml"/><Relationship Id="rId167" Type="http://schemas.openxmlformats.org/officeDocument/2006/relationships/slide" Target="slides/slide162.xml"/><Relationship Id="rId188" Type="http://schemas.openxmlformats.org/officeDocument/2006/relationships/slide" Target="slides/slide183.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162" Type="http://schemas.openxmlformats.org/officeDocument/2006/relationships/slide" Target="slides/slide157.xml"/><Relationship Id="rId183" Type="http://schemas.openxmlformats.org/officeDocument/2006/relationships/slide" Target="slides/slide178.xml"/><Relationship Id="rId213" Type="http://schemas.openxmlformats.org/officeDocument/2006/relationships/slide" Target="slides/slide208.xml"/><Relationship Id="rId218" Type="http://schemas.openxmlformats.org/officeDocument/2006/relationships/handoutMaster" Target="handoutMasters/handoutMaster1.xml"/><Relationship Id="rId2" Type="http://schemas.openxmlformats.org/officeDocument/2006/relationships/slideMaster" Target="slideMasters/slideMaster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15" Type="http://schemas.openxmlformats.org/officeDocument/2006/relationships/slide" Target="slides/slide110.xml"/><Relationship Id="rId131" Type="http://schemas.openxmlformats.org/officeDocument/2006/relationships/slide" Target="slides/slide126.xml"/><Relationship Id="rId136" Type="http://schemas.openxmlformats.org/officeDocument/2006/relationships/slide" Target="slides/slide131.xml"/><Relationship Id="rId157" Type="http://schemas.openxmlformats.org/officeDocument/2006/relationships/slide" Target="slides/slide152.xml"/><Relationship Id="rId178" Type="http://schemas.openxmlformats.org/officeDocument/2006/relationships/slide" Target="slides/slide173.xml"/><Relationship Id="rId61" Type="http://schemas.openxmlformats.org/officeDocument/2006/relationships/slide" Target="slides/slide56.xml"/><Relationship Id="rId82" Type="http://schemas.openxmlformats.org/officeDocument/2006/relationships/slide" Target="slides/slide77.xml"/><Relationship Id="rId152" Type="http://schemas.openxmlformats.org/officeDocument/2006/relationships/slide" Target="slides/slide147.xml"/><Relationship Id="rId173" Type="http://schemas.openxmlformats.org/officeDocument/2006/relationships/slide" Target="slides/slide168.xml"/><Relationship Id="rId194" Type="http://schemas.openxmlformats.org/officeDocument/2006/relationships/slide" Target="slides/slide189.xml"/><Relationship Id="rId199" Type="http://schemas.openxmlformats.org/officeDocument/2006/relationships/slide" Target="slides/slide194.xml"/><Relationship Id="rId203" Type="http://schemas.openxmlformats.org/officeDocument/2006/relationships/slide" Target="slides/slide198.xml"/><Relationship Id="rId208" Type="http://schemas.openxmlformats.org/officeDocument/2006/relationships/slide" Target="slides/slide203.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126" Type="http://schemas.openxmlformats.org/officeDocument/2006/relationships/slide" Target="slides/slide121.xml"/><Relationship Id="rId147" Type="http://schemas.openxmlformats.org/officeDocument/2006/relationships/slide" Target="slides/slide142.xml"/><Relationship Id="rId168" Type="http://schemas.openxmlformats.org/officeDocument/2006/relationships/slide" Target="slides/slide163.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121" Type="http://schemas.openxmlformats.org/officeDocument/2006/relationships/slide" Target="slides/slide116.xml"/><Relationship Id="rId142" Type="http://schemas.openxmlformats.org/officeDocument/2006/relationships/slide" Target="slides/slide137.xml"/><Relationship Id="rId163" Type="http://schemas.openxmlformats.org/officeDocument/2006/relationships/slide" Target="slides/slide158.xml"/><Relationship Id="rId184" Type="http://schemas.openxmlformats.org/officeDocument/2006/relationships/slide" Target="slides/slide179.xml"/><Relationship Id="rId189" Type="http://schemas.openxmlformats.org/officeDocument/2006/relationships/slide" Target="slides/slide184.xml"/><Relationship Id="rId219" Type="http://schemas.openxmlformats.org/officeDocument/2006/relationships/tags" Target="tags/tag1.xml"/><Relationship Id="rId3" Type="http://schemas.openxmlformats.org/officeDocument/2006/relationships/slideMaster" Target="slideMasters/slideMaster3.xml"/><Relationship Id="rId214" Type="http://schemas.openxmlformats.org/officeDocument/2006/relationships/slide" Target="slides/slide209.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116" Type="http://schemas.openxmlformats.org/officeDocument/2006/relationships/slide" Target="slides/slide111.xml"/><Relationship Id="rId137" Type="http://schemas.openxmlformats.org/officeDocument/2006/relationships/slide" Target="slides/slide132.xml"/><Relationship Id="rId158" Type="http://schemas.openxmlformats.org/officeDocument/2006/relationships/slide" Target="slides/slide153.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88" Type="http://schemas.openxmlformats.org/officeDocument/2006/relationships/slide" Target="slides/slide83.xml"/><Relationship Id="rId111" Type="http://schemas.openxmlformats.org/officeDocument/2006/relationships/slide" Target="slides/slide106.xml"/><Relationship Id="rId132" Type="http://schemas.openxmlformats.org/officeDocument/2006/relationships/slide" Target="slides/slide127.xml"/><Relationship Id="rId153" Type="http://schemas.openxmlformats.org/officeDocument/2006/relationships/slide" Target="slides/slide148.xml"/><Relationship Id="rId174" Type="http://schemas.openxmlformats.org/officeDocument/2006/relationships/slide" Target="slides/slide169.xml"/><Relationship Id="rId179" Type="http://schemas.openxmlformats.org/officeDocument/2006/relationships/slide" Target="slides/slide174.xml"/><Relationship Id="rId195" Type="http://schemas.openxmlformats.org/officeDocument/2006/relationships/slide" Target="slides/slide190.xml"/><Relationship Id="rId209" Type="http://schemas.openxmlformats.org/officeDocument/2006/relationships/slide" Target="slides/slide204.xml"/><Relationship Id="rId190" Type="http://schemas.openxmlformats.org/officeDocument/2006/relationships/slide" Target="slides/slide185.xml"/><Relationship Id="rId204" Type="http://schemas.openxmlformats.org/officeDocument/2006/relationships/slide" Target="slides/slide199.xml"/><Relationship Id="rId220" Type="http://schemas.openxmlformats.org/officeDocument/2006/relationships/presProps" Target="presProps.xml"/><Relationship Id="rId15" Type="http://schemas.openxmlformats.org/officeDocument/2006/relationships/slide" Target="slides/slide10.xml"/><Relationship Id="rId36" Type="http://schemas.openxmlformats.org/officeDocument/2006/relationships/slide" Target="slides/slide31.xml"/><Relationship Id="rId57" Type="http://schemas.openxmlformats.org/officeDocument/2006/relationships/slide" Target="slides/slide52.xml"/><Relationship Id="rId106" Type="http://schemas.openxmlformats.org/officeDocument/2006/relationships/slide" Target="slides/slide101.xml"/><Relationship Id="rId127" Type="http://schemas.openxmlformats.org/officeDocument/2006/relationships/slide" Target="slides/slide122.xml"/><Relationship Id="rId10" Type="http://schemas.openxmlformats.org/officeDocument/2006/relationships/slide" Target="slides/slide5.xml"/><Relationship Id="rId31" Type="http://schemas.openxmlformats.org/officeDocument/2006/relationships/slide" Target="slides/slide26.xml"/><Relationship Id="rId52" Type="http://schemas.openxmlformats.org/officeDocument/2006/relationships/slide" Target="slides/slide47.xml"/><Relationship Id="rId73" Type="http://schemas.openxmlformats.org/officeDocument/2006/relationships/slide" Target="slides/slide68.xml"/><Relationship Id="rId78" Type="http://schemas.openxmlformats.org/officeDocument/2006/relationships/slide" Target="slides/slide73.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122" Type="http://schemas.openxmlformats.org/officeDocument/2006/relationships/slide" Target="slides/slide117.xml"/><Relationship Id="rId143" Type="http://schemas.openxmlformats.org/officeDocument/2006/relationships/slide" Target="slides/slide138.xml"/><Relationship Id="rId148" Type="http://schemas.openxmlformats.org/officeDocument/2006/relationships/slide" Target="slides/slide143.xml"/><Relationship Id="rId164" Type="http://schemas.openxmlformats.org/officeDocument/2006/relationships/slide" Target="slides/slide159.xml"/><Relationship Id="rId169" Type="http://schemas.openxmlformats.org/officeDocument/2006/relationships/slide" Target="slides/slide164.xml"/><Relationship Id="rId185" Type="http://schemas.openxmlformats.org/officeDocument/2006/relationships/slide" Target="slides/slide180.xml"/><Relationship Id="rId4" Type="http://schemas.openxmlformats.org/officeDocument/2006/relationships/slideMaster" Target="slideMasters/slideMaster4.xml"/><Relationship Id="rId9" Type="http://schemas.openxmlformats.org/officeDocument/2006/relationships/slide" Target="slides/slide4.xml"/><Relationship Id="rId180" Type="http://schemas.openxmlformats.org/officeDocument/2006/relationships/slide" Target="slides/slide175.xml"/><Relationship Id="rId210" Type="http://schemas.openxmlformats.org/officeDocument/2006/relationships/slide" Target="slides/slide205.xml"/><Relationship Id="rId215" Type="http://schemas.openxmlformats.org/officeDocument/2006/relationships/slide" Target="slides/slide210.xml"/><Relationship Id="rId26" Type="http://schemas.openxmlformats.org/officeDocument/2006/relationships/slide" Target="slides/slide21.xml"/><Relationship Id="rId47" Type="http://schemas.openxmlformats.org/officeDocument/2006/relationships/slide" Target="slides/slide42.xml"/><Relationship Id="rId68" Type="http://schemas.openxmlformats.org/officeDocument/2006/relationships/slide" Target="slides/slide63.xml"/><Relationship Id="rId89" Type="http://schemas.openxmlformats.org/officeDocument/2006/relationships/slide" Target="slides/slide84.xml"/><Relationship Id="rId112" Type="http://schemas.openxmlformats.org/officeDocument/2006/relationships/slide" Target="slides/slide107.xml"/><Relationship Id="rId133" Type="http://schemas.openxmlformats.org/officeDocument/2006/relationships/slide" Target="slides/slide128.xml"/><Relationship Id="rId154" Type="http://schemas.openxmlformats.org/officeDocument/2006/relationships/slide" Target="slides/slide149.xml"/><Relationship Id="rId175" Type="http://schemas.openxmlformats.org/officeDocument/2006/relationships/slide" Target="slides/slide170.xml"/><Relationship Id="rId196" Type="http://schemas.openxmlformats.org/officeDocument/2006/relationships/slide" Target="slides/slide191.xml"/><Relationship Id="rId200" Type="http://schemas.openxmlformats.org/officeDocument/2006/relationships/slide" Target="slides/slide195.xml"/><Relationship Id="rId16" Type="http://schemas.openxmlformats.org/officeDocument/2006/relationships/slide" Target="slides/slide11.xml"/><Relationship Id="rId221" Type="http://schemas.openxmlformats.org/officeDocument/2006/relationships/viewProps" Target="viewProps.xml"/><Relationship Id="rId37" Type="http://schemas.openxmlformats.org/officeDocument/2006/relationships/slide" Target="slides/slide32.xml"/><Relationship Id="rId58" Type="http://schemas.openxmlformats.org/officeDocument/2006/relationships/slide" Target="slides/slide53.xml"/><Relationship Id="rId79" Type="http://schemas.openxmlformats.org/officeDocument/2006/relationships/slide" Target="slides/slide74.xml"/><Relationship Id="rId102" Type="http://schemas.openxmlformats.org/officeDocument/2006/relationships/slide" Target="slides/slide97.xml"/><Relationship Id="rId123" Type="http://schemas.openxmlformats.org/officeDocument/2006/relationships/slide" Target="slides/slide118.xml"/><Relationship Id="rId144" Type="http://schemas.openxmlformats.org/officeDocument/2006/relationships/slide" Target="slides/slide139.xml"/><Relationship Id="rId90" Type="http://schemas.openxmlformats.org/officeDocument/2006/relationships/slide" Target="slides/slide85.xml"/><Relationship Id="rId165" Type="http://schemas.openxmlformats.org/officeDocument/2006/relationships/slide" Target="slides/slide160.xml"/><Relationship Id="rId186" Type="http://schemas.openxmlformats.org/officeDocument/2006/relationships/slide" Target="slides/slide18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25.wmf"/></Relationships>
</file>

<file path=ppt/drawings/_rels/vmlDrawing100.vml.rels><?xml version="1.0" encoding="UTF-8" standalone="yes"?>
<Relationships xmlns="http://schemas.openxmlformats.org/package/2006/relationships"><Relationship Id="rId1" Type="http://schemas.openxmlformats.org/officeDocument/2006/relationships/image" Target="../media/image210.emf"/></Relationships>
</file>

<file path=ppt/drawings/_rels/vmlDrawing101.vml.rels><?xml version="1.0" encoding="UTF-8" standalone="yes"?>
<Relationships xmlns="http://schemas.openxmlformats.org/package/2006/relationships"><Relationship Id="rId3" Type="http://schemas.openxmlformats.org/officeDocument/2006/relationships/image" Target="../media/image210.emf"/><Relationship Id="rId2" Type="http://schemas.openxmlformats.org/officeDocument/2006/relationships/image" Target="../media/image212.wmf"/><Relationship Id="rId1" Type="http://schemas.openxmlformats.org/officeDocument/2006/relationships/image" Target="../media/image211.wmf"/></Relationships>
</file>

<file path=ppt/drawings/_rels/vmlDrawing102.vml.rels><?xml version="1.0" encoding="UTF-8" standalone="yes"?>
<Relationships xmlns="http://schemas.openxmlformats.org/package/2006/relationships"><Relationship Id="rId3" Type="http://schemas.openxmlformats.org/officeDocument/2006/relationships/image" Target="../media/image215.wmf"/><Relationship Id="rId2" Type="http://schemas.openxmlformats.org/officeDocument/2006/relationships/image" Target="../media/image214.wmf"/><Relationship Id="rId1" Type="http://schemas.openxmlformats.org/officeDocument/2006/relationships/image" Target="../media/image213.wmf"/><Relationship Id="rId5" Type="http://schemas.openxmlformats.org/officeDocument/2006/relationships/image" Target="../media/image217.emf"/><Relationship Id="rId4" Type="http://schemas.openxmlformats.org/officeDocument/2006/relationships/image" Target="../media/image216.wmf"/></Relationships>
</file>

<file path=ppt/drawings/_rels/vmlDrawing103.vml.rels><?xml version="1.0" encoding="UTF-8" standalone="yes"?>
<Relationships xmlns="http://schemas.openxmlformats.org/package/2006/relationships"><Relationship Id="rId3" Type="http://schemas.openxmlformats.org/officeDocument/2006/relationships/image" Target="../media/image197.wmf"/><Relationship Id="rId2" Type="http://schemas.openxmlformats.org/officeDocument/2006/relationships/image" Target="../media/image219.wmf"/><Relationship Id="rId1" Type="http://schemas.openxmlformats.org/officeDocument/2006/relationships/image" Target="../media/image218.wmf"/></Relationships>
</file>

<file path=ppt/drawings/_rels/vmlDrawing104.vml.rels><?xml version="1.0" encoding="UTF-8" standalone="yes"?>
<Relationships xmlns="http://schemas.openxmlformats.org/package/2006/relationships"><Relationship Id="rId3" Type="http://schemas.openxmlformats.org/officeDocument/2006/relationships/image" Target="../media/image222.emf"/><Relationship Id="rId2" Type="http://schemas.openxmlformats.org/officeDocument/2006/relationships/image" Target="../media/image221.emf"/><Relationship Id="rId1" Type="http://schemas.openxmlformats.org/officeDocument/2006/relationships/image" Target="../media/image220.emf"/><Relationship Id="rId4" Type="http://schemas.openxmlformats.org/officeDocument/2006/relationships/image" Target="../media/image223.wmf"/></Relationships>
</file>

<file path=ppt/drawings/_rels/vmlDrawing105.vml.rels><?xml version="1.0" encoding="UTF-8" standalone="yes"?>
<Relationships xmlns="http://schemas.openxmlformats.org/package/2006/relationships"><Relationship Id="rId3" Type="http://schemas.openxmlformats.org/officeDocument/2006/relationships/image" Target="../media/image216.wmf"/><Relationship Id="rId2" Type="http://schemas.openxmlformats.org/officeDocument/2006/relationships/image" Target="../media/image215.wmf"/><Relationship Id="rId1" Type="http://schemas.openxmlformats.org/officeDocument/2006/relationships/image" Target="../media/image224.wmf"/><Relationship Id="rId4" Type="http://schemas.openxmlformats.org/officeDocument/2006/relationships/image" Target="../media/image225.wmf"/></Relationships>
</file>

<file path=ppt/drawings/_rels/vmlDrawing106.vml.rels><?xml version="1.0" encoding="UTF-8" standalone="yes"?>
<Relationships xmlns="http://schemas.openxmlformats.org/package/2006/relationships"><Relationship Id="rId3" Type="http://schemas.openxmlformats.org/officeDocument/2006/relationships/image" Target="../media/image228.wmf"/><Relationship Id="rId2" Type="http://schemas.openxmlformats.org/officeDocument/2006/relationships/image" Target="../media/image227.wmf"/><Relationship Id="rId1" Type="http://schemas.openxmlformats.org/officeDocument/2006/relationships/image" Target="../media/image226.wmf"/><Relationship Id="rId6" Type="http://schemas.openxmlformats.org/officeDocument/2006/relationships/image" Target="../media/image231.wmf"/><Relationship Id="rId5" Type="http://schemas.openxmlformats.org/officeDocument/2006/relationships/image" Target="../media/image230.wmf"/><Relationship Id="rId4" Type="http://schemas.openxmlformats.org/officeDocument/2006/relationships/image" Target="../media/image229.wmf"/></Relationships>
</file>

<file path=ppt/drawings/_rels/vmlDrawing107.vml.rels><?xml version="1.0" encoding="UTF-8" standalone="yes"?>
<Relationships xmlns="http://schemas.openxmlformats.org/package/2006/relationships"><Relationship Id="rId3" Type="http://schemas.openxmlformats.org/officeDocument/2006/relationships/image" Target="../media/image234.wmf"/><Relationship Id="rId2" Type="http://schemas.openxmlformats.org/officeDocument/2006/relationships/image" Target="../media/image233.wmf"/><Relationship Id="rId1" Type="http://schemas.openxmlformats.org/officeDocument/2006/relationships/image" Target="../media/image232.wmf"/><Relationship Id="rId6" Type="http://schemas.openxmlformats.org/officeDocument/2006/relationships/image" Target="../media/image237.wmf"/><Relationship Id="rId5" Type="http://schemas.openxmlformats.org/officeDocument/2006/relationships/image" Target="../media/image236.wmf"/><Relationship Id="rId4" Type="http://schemas.openxmlformats.org/officeDocument/2006/relationships/image" Target="../media/image235.wmf"/></Relationships>
</file>

<file path=ppt/drawings/_rels/vmlDrawing108.vml.rels><?xml version="1.0" encoding="UTF-8" standalone="yes"?>
<Relationships xmlns="http://schemas.openxmlformats.org/package/2006/relationships"><Relationship Id="rId1" Type="http://schemas.openxmlformats.org/officeDocument/2006/relationships/image" Target="../media/image238.emf"/></Relationships>
</file>

<file path=ppt/drawings/_rels/vmlDrawing109.vml.rels><?xml version="1.0" encoding="UTF-8" standalone="yes"?>
<Relationships xmlns="http://schemas.openxmlformats.org/package/2006/relationships"><Relationship Id="rId1" Type="http://schemas.openxmlformats.org/officeDocument/2006/relationships/image" Target="../media/image239.emf"/></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27.wmf"/><Relationship Id="rId1" Type="http://schemas.openxmlformats.org/officeDocument/2006/relationships/image" Target="../media/image26.wmf"/></Relationships>
</file>

<file path=ppt/drawings/_rels/vmlDrawing110.vml.rels><?xml version="1.0" encoding="UTF-8" standalone="yes"?>
<Relationships xmlns="http://schemas.openxmlformats.org/package/2006/relationships"><Relationship Id="rId2" Type="http://schemas.openxmlformats.org/officeDocument/2006/relationships/image" Target="../media/image241.emf"/><Relationship Id="rId1" Type="http://schemas.openxmlformats.org/officeDocument/2006/relationships/image" Target="../media/image240.emf"/></Relationships>
</file>

<file path=ppt/drawings/_rels/vmlDrawing111.vml.rels><?xml version="1.0" encoding="UTF-8" standalone="yes"?>
<Relationships xmlns="http://schemas.openxmlformats.org/package/2006/relationships"><Relationship Id="rId3" Type="http://schemas.openxmlformats.org/officeDocument/2006/relationships/image" Target="../media/image240.emf"/><Relationship Id="rId2" Type="http://schemas.openxmlformats.org/officeDocument/2006/relationships/image" Target="../media/image243.wmf"/><Relationship Id="rId1" Type="http://schemas.openxmlformats.org/officeDocument/2006/relationships/image" Target="../media/image242.wmf"/></Relationships>
</file>

<file path=ppt/drawings/_rels/vmlDrawing112.vml.rels><?xml version="1.0" encoding="UTF-8" standalone="yes"?>
<Relationships xmlns="http://schemas.openxmlformats.org/package/2006/relationships"><Relationship Id="rId1" Type="http://schemas.openxmlformats.org/officeDocument/2006/relationships/image" Target="../media/image244.wmf"/></Relationships>
</file>

<file path=ppt/drawings/_rels/vmlDrawing113.vml.rels><?xml version="1.0" encoding="UTF-8" standalone="yes"?>
<Relationships xmlns="http://schemas.openxmlformats.org/package/2006/relationships"><Relationship Id="rId3" Type="http://schemas.openxmlformats.org/officeDocument/2006/relationships/image" Target="../media/image247.wmf"/><Relationship Id="rId2" Type="http://schemas.openxmlformats.org/officeDocument/2006/relationships/image" Target="../media/image246.wmf"/><Relationship Id="rId1" Type="http://schemas.openxmlformats.org/officeDocument/2006/relationships/image" Target="../media/image245.wmf"/></Relationships>
</file>

<file path=ppt/drawings/_rels/vmlDrawing114.vml.rels><?xml version="1.0" encoding="UTF-8" standalone="yes"?>
<Relationships xmlns="http://schemas.openxmlformats.org/package/2006/relationships"><Relationship Id="rId3" Type="http://schemas.openxmlformats.org/officeDocument/2006/relationships/image" Target="../media/image250.emf"/><Relationship Id="rId2" Type="http://schemas.openxmlformats.org/officeDocument/2006/relationships/image" Target="../media/image249.emf"/><Relationship Id="rId1" Type="http://schemas.openxmlformats.org/officeDocument/2006/relationships/image" Target="../media/image248.wmf"/></Relationships>
</file>

<file path=ppt/drawings/_rels/vmlDrawing115.vml.rels><?xml version="1.0" encoding="UTF-8" standalone="yes"?>
<Relationships xmlns="http://schemas.openxmlformats.org/package/2006/relationships"><Relationship Id="rId1" Type="http://schemas.openxmlformats.org/officeDocument/2006/relationships/image" Target="../media/image251.emf"/></Relationships>
</file>

<file path=ppt/drawings/_rels/vmlDrawing116.vml.rels><?xml version="1.0" encoding="UTF-8" standalone="yes"?>
<Relationships xmlns="http://schemas.openxmlformats.org/package/2006/relationships"><Relationship Id="rId2" Type="http://schemas.openxmlformats.org/officeDocument/2006/relationships/image" Target="../media/image251.emf"/><Relationship Id="rId1" Type="http://schemas.openxmlformats.org/officeDocument/2006/relationships/image" Target="../media/image252.emf"/></Relationships>
</file>

<file path=ppt/drawings/_rels/vmlDrawing117.vml.rels><?xml version="1.0" encoding="UTF-8" standalone="yes"?>
<Relationships xmlns="http://schemas.openxmlformats.org/package/2006/relationships"><Relationship Id="rId2" Type="http://schemas.openxmlformats.org/officeDocument/2006/relationships/image" Target="../media/image254.wmf"/><Relationship Id="rId1" Type="http://schemas.openxmlformats.org/officeDocument/2006/relationships/image" Target="../media/image253.wmf"/></Relationships>
</file>

<file path=ppt/drawings/_rels/vmlDrawing118.vml.rels><?xml version="1.0" encoding="UTF-8" standalone="yes"?>
<Relationships xmlns="http://schemas.openxmlformats.org/package/2006/relationships"><Relationship Id="rId3" Type="http://schemas.openxmlformats.org/officeDocument/2006/relationships/image" Target="../media/image257.wmf"/><Relationship Id="rId2" Type="http://schemas.openxmlformats.org/officeDocument/2006/relationships/image" Target="../media/image256.wmf"/><Relationship Id="rId1" Type="http://schemas.openxmlformats.org/officeDocument/2006/relationships/image" Target="../media/image255.wmf"/><Relationship Id="rId5" Type="http://schemas.openxmlformats.org/officeDocument/2006/relationships/image" Target="../media/image259.wmf"/><Relationship Id="rId4" Type="http://schemas.openxmlformats.org/officeDocument/2006/relationships/image" Target="../media/image258.wmf"/></Relationships>
</file>

<file path=ppt/drawings/_rels/vmlDrawing119.vml.rels><?xml version="1.0" encoding="UTF-8" standalone="yes"?>
<Relationships xmlns="http://schemas.openxmlformats.org/package/2006/relationships"><Relationship Id="rId3" Type="http://schemas.openxmlformats.org/officeDocument/2006/relationships/image" Target="../media/image262.wmf"/><Relationship Id="rId2" Type="http://schemas.openxmlformats.org/officeDocument/2006/relationships/image" Target="../media/image261.wmf"/><Relationship Id="rId1" Type="http://schemas.openxmlformats.org/officeDocument/2006/relationships/image" Target="../media/image260.wmf"/><Relationship Id="rId4" Type="http://schemas.openxmlformats.org/officeDocument/2006/relationships/image" Target="../media/image263.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28.emf"/></Relationships>
</file>

<file path=ppt/drawings/_rels/vmlDrawing120.vml.rels><?xml version="1.0" encoding="UTF-8" standalone="yes"?>
<Relationships xmlns="http://schemas.openxmlformats.org/package/2006/relationships"><Relationship Id="rId3" Type="http://schemas.openxmlformats.org/officeDocument/2006/relationships/image" Target="../media/image266.wmf"/><Relationship Id="rId2" Type="http://schemas.openxmlformats.org/officeDocument/2006/relationships/image" Target="../media/image265.wmf"/><Relationship Id="rId1" Type="http://schemas.openxmlformats.org/officeDocument/2006/relationships/image" Target="../media/image264.emf"/></Relationships>
</file>

<file path=ppt/drawings/_rels/vmlDrawing121.vml.rels><?xml version="1.0" encoding="UTF-8" standalone="yes"?>
<Relationships xmlns="http://schemas.openxmlformats.org/package/2006/relationships"><Relationship Id="rId1" Type="http://schemas.openxmlformats.org/officeDocument/2006/relationships/image" Target="../media/image264.emf"/></Relationships>
</file>

<file path=ppt/drawings/_rels/vmlDrawing122.vml.rels><?xml version="1.0" encoding="UTF-8" standalone="yes"?>
<Relationships xmlns="http://schemas.openxmlformats.org/package/2006/relationships"><Relationship Id="rId1" Type="http://schemas.openxmlformats.org/officeDocument/2006/relationships/image" Target="../media/image267.emf"/></Relationships>
</file>

<file path=ppt/drawings/_rels/vmlDrawing123.vml.rels><?xml version="1.0" encoding="UTF-8" standalone="yes"?>
<Relationships xmlns="http://schemas.openxmlformats.org/package/2006/relationships"><Relationship Id="rId1" Type="http://schemas.openxmlformats.org/officeDocument/2006/relationships/image" Target="../media/image268.emf"/></Relationships>
</file>

<file path=ppt/drawings/_rels/vmlDrawing124.vml.rels><?xml version="1.0" encoding="UTF-8" standalone="yes"?>
<Relationships xmlns="http://schemas.openxmlformats.org/package/2006/relationships"><Relationship Id="rId2" Type="http://schemas.openxmlformats.org/officeDocument/2006/relationships/image" Target="../media/image268.emf"/><Relationship Id="rId1" Type="http://schemas.openxmlformats.org/officeDocument/2006/relationships/image" Target="../media/image269.emf"/></Relationships>
</file>

<file path=ppt/drawings/_rels/vmlDrawing125.vml.rels><?xml version="1.0" encoding="UTF-8" standalone="yes"?>
<Relationships xmlns="http://schemas.openxmlformats.org/package/2006/relationships"><Relationship Id="rId1" Type="http://schemas.openxmlformats.org/officeDocument/2006/relationships/image" Target="../media/image270.emf"/></Relationships>
</file>

<file path=ppt/drawings/_rels/vmlDrawing126.vml.rels><?xml version="1.0" encoding="UTF-8" standalone="yes"?>
<Relationships xmlns="http://schemas.openxmlformats.org/package/2006/relationships"><Relationship Id="rId3" Type="http://schemas.openxmlformats.org/officeDocument/2006/relationships/image" Target="../media/image273.wmf"/><Relationship Id="rId2" Type="http://schemas.openxmlformats.org/officeDocument/2006/relationships/image" Target="../media/image272.wmf"/><Relationship Id="rId1" Type="http://schemas.openxmlformats.org/officeDocument/2006/relationships/image" Target="../media/image271.wmf"/></Relationships>
</file>

<file path=ppt/drawings/_rels/vmlDrawing127.vml.rels><?xml version="1.0" encoding="UTF-8" standalone="yes"?>
<Relationships xmlns="http://schemas.openxmlformats.org/package/2006/relationships"><Relationship Id="rId2" Type="http://schemas.openxmlformats.org/officeDocument/2006/relationships/image" Target="../media/image275.wmf"/><Relationship Id="rId1" Type="http://schemas.openxmlformats.org/officeDocument/2006/relationships/image" Target="../media/image274.emf"/></Relationships>
</file>

<file path=ppt/drawings/_rels/vmlDrawing128.vml.rels><?xml version="1.0" encoding="UTF-8" standalone="yes"?>
<Relationships xmlns="http://schemas.openxmlformats.org/package/2006/relationships"><Relationship Id="rId3" Type="http://schemas.openxmlformats.org/officeDocument/2006/relationships/image" Target="../media/image278.emf"/><Relationship Id="rId2" Type="http://schemas.openxmlformats.org/officeDocument/2006/relationships/image" Target="../media/image277.emf"/><Relationship Id="rId1" Type="http://schemas.openxmlformats.org/officeDocument/2006/relationships/image" Target="../media/image276.wmf"/></Relationships>
</file>

<file path=ppt/drawings/_rels/vmlDrawing129.vml.rels><?xml version="1.0" encoding="UTF-8" standalone="yes"?>
<Relationships xmlns="http://schemas.openxmlformats.org/package/2006/relationships"><Relationship Id="rId1" Type="http://schemas.openxmlformats.org/officeDocument/2006/relationships/image" Target="../media/image279.wmf"/></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30.wmf"/><Relationship Id="rId1" Type="http://schemas.openxmlformats.org/officeDocument/2006/relationships/image" Target="../media/image29.wmf"/></Relationships>
</file>

<file path=ppt/drawings/_rels/vmlDrawing130.vml.rels><?xml version="1.0" encoding="UTF-8" standalone="yes"?>
<Relationships xmlns="http://schemas.openxmlformats.org/package/2006/relationships"><Relationship Id="rId2" Type="http://schemas.openxmlformats.org/officeDocument/2006/relationships/image" Target="../media/image283.wmf"/><Relationship Id="rId1" Type="http://schemas.openxmlformats.org/officeDocument/2006/relationships/image" Target="../media/image282.emf"/></Relationships>
</file>

<file path=ppt/drawings/_rels/vmlDrawing131.vml.rels><?xml version="1.0" encoding="UTF-8" standalone="yes"?>
<Relationships xmlns="http://schemas.openxmlformats.org/package/2006/relationships"><Relationship Id="rId3" Type="http://schemas.openxmlformats.org/officeDocument/2006/relationships/image" Target="../media/image286.emf"/><Relationship Id="rId2" Type="http://schemas.openxmlformats.org/officeDocument/2006/relationships/image" Target="../media/image285.wmf"/><Relationship Id="rId1" Type="http://schemas.openxmlformats.org/officeDocument/2006/relationships/image" Target="../media/image284.wmf"/><Relationship Id="rId5" Type="http://schemas.openxmlformats.org/officeDocument/2006/relationships/image" Target="../media/image288.emf"/><Relationship Id="rId4" Type="http://schemas.openxmlformats.org/officeDocument/2006/relationships/image" Target="../media/image287.emf"/></Relationships>
</file>

<file path=ppt/drawings/_rels/vmlDrawing132.vml.rels><?xml version="1.0" encoding="UTF-8" standalone="yes"?>
<Relationships xmlns="http://schemas.openxmlformats.org/package/2006/relationships"><Relationship Id="rId3" Type="http://schemas.openxmlformats.org/officeDocument/2006/relationships/image" Target="../media/image273.wmf"/><Relationship Id="rId2" Type="http://schemas.openxmlformats.org/officeDocument/2006/relationships/image" Target="../media/image289.wmf"/><Relationship Id="rId1" Type="http://schemas.openxmlformats.org/officeDocument/2006/relationships/image" Target="../media/image271.wmf"/></Relationships>
</file>

<file path=ppt/drawings/_rels/vmlDrawing133.vml.rels><?xml version="1.0" encoding="UTF-8" standalone="yes"?>
<Relationships xmlns="http://schemas.openxmlformats.org/package/2006/relationships"><Relationship Id="rId1" Type="http://schemas.openxmlformats.org/officeDocument/2006/relationships/image" Target="../media/image290.emf"/></Relationships>
</file>

<file path=ppt/drawings/_rels/vmlDrawing134.vml.rels><?xml version="1.0" encoding="UTF-8" standalone="yes"?>
<Relationships xmlns="http://schemas.openxmlformats.org/package/2006/relationships"><Relationship Id="rId3" Type="http://schemas.openxmlformats.org/officeDocument/2006/relationships/image" Target="../media/image293.emf"/><Relationship Id="rId2" Type="http://schemas.openxmlformats.org/officeDocument/2006/relationships/image" Target="../media/image292.wmf"/><Relationship Id="rId1" Type="http://schemas.openxmlformats.org/officeDocument/2006/relationships/image" Target="../media/image291.wmf"/></Relationships>
</file>

<file path=ppt/drawings/_rels/vmlDrawing135.vml.rels><?xml version="1.0" encoding="UTF-8" standalone="yes"?>
<Relationships xmlns="http://schemas.openxmlformats.org/package/2006/relationships"><Relationship Id="rId3" Type="http://schemas.openxmlformats.org/officeDocument/2006/relationships/image" Target="../media/image296.wmf"/><Relationship Id="rId2" Type="http://schemas.openxmlformats.org/officeDocument/2006/relationships/image" Target="../media/image295.wmf"/><Relationship Id="rId1" Type="http://schemas.openxmlformats.org/officeDocument/2006/relationships/image" Target="../media/image294.wmf"/><Relationship Id="rId6" Type="http://schemas.openxmlformats.org/officeDocument/2006/relationships/image" Target="../media/image299.wmf"/><Relationship Id="rId5" Type="http://schemas.openxmlformats.org/officeDocument/2006/relationships/image" Target="../media/image298.wmf"/><Relationship Id="rId4" Type="http://schemas.openxmlformats.org/officeDocument/2006/relationships/image" Target="../media/image297.wmf"/></Relationships>
</file>

<file path=ppt/drawings/_rels/vmlDrawing136.vml.rels><?xml version="1.0" encoding="UTF-8" standalone="yes"?>
<Relationships xmlns="http://schemas.openxmlformats.org/package/2006/relationships"><Relationship Id="rId3" Type="http://schemas.openxmlformats.org/officeDocument/2006/relationships/image" Target="../media/image300.wmf"/><Relationship Id="rId2" Type="http://schemas.openxmlformats.org/officeDocument/2006/relationships/image" Target="../media/image295.wmf"/><Relationship Id="rId1" Type="http://schemas.openxmlformats.org/officeDocument/2006/relationships/image" Target="../media/image294.wmf"/></Relationships>
</file>

<file path=ppt/drawings/_rels/vmlDrawing137.vml.rels><?xml version="1.0" encoding="UTF-8" standalone="yes"?>
<Relationships xmlns="http://schemas.openxmlformats.org/package/2006/relationships"><Relationship Id="rId3" Type="http://schemas.openxmlformats.org/officeDocument/2006/relationships/image" Target="../media/image303.wmf"/><Relationship Id="rId2" Type="http://schemas.openxmlformats.org/officeDocument/2006/relationships/image" Target="../media/image302.wmf"/><Relationship Id="rId1" Type="http://schemas.openxmlformats.org/officeDocument/2006/relationships/image" Target="../media/image301.wmf"/><Relationship Id="rId4" Type="http://schemas.openxmlformats.org/officeDocument/2006/relationships/image" Target="../media/image304.wmf"/></Relationships>
</file>

<file path=ppt/drawings/_rels/vmlDrawing138.vml.rels><?xml version="1.0" encoding="UTF-8" standalone="yes"?>
<Relationships xmlns="http://schemas.openxmlformats.org/package/2006/relationships"><Relationship Id="rId3" Type="http://schemas.openxmlformats.org/officeDocument/2006/relationships/image" Target="../media/image305.emf"/><Relationship Id="rId2" Type="http://schemas.openxmlformats.org/officeDocument/2006/relationships/image" Target="../media/image302.wmf"/><Relationship Id="rId1" Type="http://schemas.openxmlformats.org/officeDocument/2006/relationships/image" Target="../media/image301.wmf"/><Relationship Id="rId4" Type="http://schemas.openxmlformats.org/officeDocument/2006/relationships/image" Target="../media/image306.wmf"/></Relationships>
</file>

<file path=ppt/drawings/_rels/vmlDrawing139.vml.rels><?xml version="1.0" encoding="UTF-8" standalone="yes"?>
<Relationships xmlns="http://schemas.openxmlformats.org/package/2006/relationships"><Relationship Id="rId1" Type="http://schemas.openxmlformats.org/officeDocument/2006/relationships/image" Target="../media/image307.emf"/></Relationships>
</file>

<file path=ppt/drawings/_rels/vmlDrawing14.vml.rels><?xml version="1.0" encoding="UTF-8" standalone="yes"?>
<Relationships xmlns="http://schemas.openxmlformats.org/package/2006/relationships"><Relationship Id="rId2" Type="http://schemas.openxmlformats.org/officeDocument/2006/relationships/image" Target="../media/image32.wmf"/><Relationship Id="rId1" Type="http://schemas.openxmlformats.org/officeDocument/2006/relationships/image" Target="../media/image31.wmf"/></Relationships>
</file>

<file path=ppt/drawings/_rels/vmlDrawing140.vml.rels><?xml version="1.0" encoding="UTF-8" standalone="yes"?>
<Relationships xmlns="http://schemas.openxmlformats.org/package/2006/relationships"><Relationship Id="rId1" Type="http://schemas.openxmlformats.org/officeDocument/2006/relationships/image" Target="../media/image308.emf"/></Relationships>
</file>

<file path=ppt/drawings/_rels/vmlDrawing141.vml.rels><?xml version="1.0" encoding="UTF-8" standalone="yes"?>
<Relationships xmlns="http://schemas.openxmlformats.org/package/2006/relationships"><Relationship Id="rId3" Type="http://schemas.openxmlformats.org/officeDocument/2006/relationships/image" Target="../media/image312.emf"/><Relationship Id="rId2" Type="http://schemas.openxmlformats.org/officeDocument/2006/relationships/image" Target="../media/image311.wmf"/><Relationship Id="rId1" Type="http://schemas.openxmlformats.org/officeDocument/2006/relationships/image" Target="../media/image310.wmf"/></Relationships>
</file>

<file path=ppt/drawings/_rels/vmlDrawing142.vml.rels><?xml version="1.0" encoding="UTF-8" standalone="yes"?>
<Relationships xmlns="http://schemas.openxmlformats.org/package/2006/relationships"><Relationship Id="rId3" Type="http://schemas.openxmlformats.org/officeDocument/2006/relationships/image" Target="../media/image315.wmf"/><Relationship Id="rId2" Type="http://schemas.openxmlformats.org/officeDocument/2006/relationships/image" Target="../media/image314.wmf"/><Relationship Id="rId1" Type="http://schemas.openxmlformats.org/officeDocument/2006/relationships/image" Target="../media/image313.wmf"/><Relationship Id="rId5" Type="http://schemas.openxmlformats.org/officeDocument/2006/relationships/image" Target="../media/image307.emf"/><Relationship Id="rId4" Type="http://schemas.openxmlformats.org/officeDocument/2006/relationships/image" Target="../media/image316.wmf"/></Relationships>
</file>

<file path=ppt/drawings/_rels/vmlDrawing143.vml.rels><?xml version="1.0" encoding="UTF-8" standalone="yes"?>
<Relationships xmlns="http://schemas.openxmlformats.org/package/2006/relationships"><Relationship Id="rId2" Type="http://schemas.openxmlformats.org/officeDocument/2006/relationships/image" Target="../media/image318.wmf"/><Relationship Id="rId1" Type="http://schemas.openxmlformats.org/officeDocument/2006/relationships/image" Target="../media/image317.wmf"/></Relationships>
</file>

<file path=ppt/drawings/_rels/vmlDrawing15.v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image" Target="../media/image33.emf"/></Relationships>
</file>

<file path=ppt/drawings/_rels/vmlDrawing16.vml.rels><?xml version="1.0" encoding="UTF-8" standalone="yes"?>
<Relationships xmlns="http://schemas.openxmlformats.org/package/2006/relationships"><Relationship Id="rId2" Type="http://schemas.openxmlformats.org/officeDocument/2006/relationships/image" Target="../media/image36.wmf"/><Relationship Id="rId1" Type="http://schemas.openxmlformats.org/officeDocument/2006/relationships/image" Target="../media/image35.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37.wmf"/></Relationships>
</file>

<file path=ppt/drawings/_rels/vmlDrawing18.vml.rels><?xml version="1.0" encoding="UTF-8" standalone="yes"?>
<Relationships xmlns="http://schemas.openxmlformats.org/package/2006/relationships"><Relationship Id="rId2" Type="http://schemas.openxmlformats.org/officeDocument/2006/relationships/image" Target="../media/image39.wmf"/><Relationship Id="rId1" Type="http://schemas.openxmlformats.org/officeDocument/2006/relationships/image" Target="../media/image38.wmf"/></Relationships>
</file>

<file path=ppt/drawings/_rels/vmlDrawing19.vml.rels><?xml version="1.0" encoding="UTF-8" standalone="yes"?>
<Relationships xmlns="http://schemas.openxmlformats.org/package/2006/relationships"><Relationship Id="rId3" Type="http://schemas.openxmlformats.org/officeDocument/2006/relationships/image" Target="../media/image42.wmf"/><Relationship Id="rId2" Type="http://schemas.openxmlformats.org/officeDocument/2006/relationships/image" Target="../media/image41.wmf"/><Relationship Id="rId1" Type="http://schemas.openxmlformats.org/officeDocument/2006/relationships/image" Target="../media/image40.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8.wmf"/><Relationship Id="rId2" Type="http://schemas.openxmlformats.org/officeDocument/2006/relationships/image" Target="../media/image7.wmf"/><Relationship Id="rId1" Type="http://schemas.openxmlformats.org/officeDocument/2006/relationships/image" Target="../media/image6.w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43.wmf"/></Relationships>
</file>

<file path=ppt/drawings/_rels/vmlDrawing21.vml.rels><?xml version="1.0" encoding="UTF-8" standalone="yes"?>
<Relationships xmlns="http://schemas.openxmlformats.org/package/2006/relationships"><Relationship Id="rId3" Type="http://schemas.openxmlformats.org/officeDocument/2006/relationships/image" Target="../media/image47.wmf"/><Relationship Id="rId2" Type="http://schemas.openxmlformats.org/officeDocument/2006/relationships/image" Target="../media/image46.wmf"/><Relationship Id="rId1" Type="http://schemas.openxmlformats.org/officeDocument/2006/relationships/image" Target="../media/image45.wmf"/></Relationships>
</file>

<file path=ppt/drawings/_rels/vmlDrawing22.vml.rels><?xml version="1.0" encoding="UTF-8" standalone="yes"?>
<Relationships xmlns="http://schemas.openxmlformats.org/package/2006/relationships"><Relationship Id="rId3" Type="http://schemas.openxmlformats.org/officeDocument/2006/relationships/image" Target="../media/image50.wmf"/><Relationship Id="rId2" Type="http://schemas.openxmlformats.org/officeDocument/2006/relationships/image" Target="../media/image49.wmf"/><Relationship Id="rId1" Type="http://schemas.openxmlformats.org/officeDocument/2006/relationships/image" Target="../media/image48.wmf"/></Relationships>
</file>

<file path=ppt/drawings/_rels/vmlDrawing23.vml.rels><?xml version="1.0" encoding="UTF-8" standalone="yes"?>
<Relationships xmlns="http://schemas.openxmlformats.org/package/2006/relationships"><Relationship Id="rId3" Type="http://schemas.openxmlformats.org/officeDocument/2006/relationships/image" Target="../media/image53.wmf"/><Relationship Id="rId2" Type="http://schemas.openxmlformats.org/officeDocument/2006/relationships/image" Target="../media/image52.wmf"/><Relationship Id="rId1" Type="http://schemas.openxmlformats.org/officeDocument/2006/relationships/image" Target="../media/image51.wmf"/><Relationship Id="rId4" Type="http://schemas.openxmlformats.org/officeDocument/2006/relationships/image" Target="../media/image54.w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55.emf"/></Relationships>
</file>

<file path=ppt/drawings/_rels/vmlDrawing25.vml.rels><?xml version="1.0" encoding="UTF-8" standalone="yes"?>
<Relationships xmlns="http://schemas.openxmlformats.org/package/2006/relationships"><Relationship Id="rId2" Type="http://schemas.openxmlformats.org/officeDocument/2006/relationships/image" Target="../media/image59.wmf"/><Relationship Id="rId1" Type="http://schemas.openxmlformats.org/officeDocument/2006/relationships/image" Target="../media/image58.w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60.w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61.w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62.wmf"/></Relationships>
</file>

<file path=ppt/drawings/_rels/vmlDrawing29.vml.rels><?xml version="1.0" encoding="UTF-8" standalone="yes"?>
<Relationships xmlns="http://schemas.openxmlformats.org/package/2006/relationships"><Relationship Id="rId2" Type="http://schemas.openxmlformats.org/officeDocument/2006/relationships/image" Target="../media/image63.wmf"/><Relationship Id="rId1" Type="http://schemas.openxmlformats.org/officeDocument/2006/relationships/image" Target="../media/image61.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9.w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61.wmf"/></Relationships>
</file>

<file path=ppt/drawings/_rels/vmlDrawing31.vml.rels><?xml version="1.0" encoding="UTF-8" standalone="yes"?>
<Relationships xmlns="http://schemas.openxmlformats.org/package/2006/relationships"><Relationship Id="rId2" Type="http://schemas.openxmlformats.org/officeDocument/2006/relationships/image" Target="../media/image66.wmf"/><Relationship Id="rId1" Type="http://schemas.openxmlformats.org/officeDocument/2006/relationships/image" Target="../media/image65.w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67.wmf"/></Relationships>
</file>

<file path=ppt/drawings/_rels/vmlDrawing33.vml.rels><?xml version="1.0" encoding="UTF-8" standalone="yes"?>
<Relationships xmlns="http://schemas.openxmlformats.org/package/2006/relationships"><Relationship Id="rId3" Type="http://schemas.openxmlformats.org/officeDocument/2006/relationships/image" Target="../media/image70.wmf"/><Relationship Id="rId2" Type="http://schemas.openxmlformats.org/officeDocument/2006/relationships/image" Target="../media/image69.emf"/><Relationship Id="rId1" Type="http://schemas.openxmlformats.org/officeDocument/2006/relationships/image" Target="../media/image68.emf"/></Relationships>
</file>

<file path=ppt/drawings/_rels/vmlDrawing34.vml.rels><?xml version="1.0" encoding="UTF-8" standalone="yes"?>
<Relationships xmlns="http://schemas.openxmlformats.org/package/2006/relationships"><Relationship Id="rId3" Type="http://schemas.openxmlformats.org/officeDocument/2006/relationships/image" Target="../media/image73.wmf"/><Relationship Id="rId2" Type="http://schemas.openxmlformats.org/officeDocument/2006/relationships/image" Target="../media/image72.wmf"/><Relationship Id="rId1" Type="http://schemas.openxmlformats.org/officeDocument/2006/relationships/image" Target="../media/image71.wmf"/><Relationship Id="rId4" Type="http://schemas.openxmlformats.org/officeDocument/2006/relationships/image" Target="../media/image74.wmf"/></Relationships>
</file>

<file path=ppt/drawings/_rels/vmlDrawing35.vml.rels><?xml version="1.0" encoding="UTF-8" standalone="yes"?>
<Relationships xmlns="http://schemas.openxmlformats.org/package/2006/relationships"><Relationship Id="rId2" Type="http://schemas.openxmlformats.org/officeDocument/2006/relationships/image" Target="../media/image76.emf"/><Relationship Id="rId1" Type="http://schemas.openxmlformats.org/officeDocument/2006/relationships/image" Target="../media/image75.emf"/></Relationships>
</file>

<file path=ppt/drawings/_rels/vmlDrawing36.vml.rels><?xml version="1.0" encoding="UTF-8" standalone="yes"?>
<Relationships xmlns="http://schemas.openxmlformats.org/package/2006/relationships"><Relationship Id="rId2" Type="http://schemas.openxmlformats.org/officeDocument/2006/relationships/image" Target="../media/image74.wmf"/><Relationship Id="rId1" Type="http://schemas.openxmlformats.org/officeDocument/2006/relationships/image" Target="../media/image77.wmf"/></Relationships>
</file>

<file path=ppt/drawings/_rels/vmlDrawing37.vml.rels><?xml version="1.0" encoding="UTF-8" standalone="yes"?>
<Relationships xmlns="http://schemas.openxmlformats.org/package/2006/relationships"><Relationship Id="rId2" Type="http://schemas.openxmlformats.org/officeDocument/2006/relationships/image" Target="../media/image79.emf"/><Relationship Id="rId1" Type="http://schemas.openxmlformats.org/officeDocument/2006/relationships/image" Target="../media/image78.emf"/></Relationships>
</file>

<file path=ppt/drawings/_rels/vmlDrawing38.vml.rels><?xml version="1.0" encoding="UTF-8" standalone="yes"?>
<Relationships xmlns="http://schemas.openxmlformats.org/package/2006/relationships"><Relationship Id="rId3" Type="http://schemas.openxmlformats.org/officeDocument/2006/relationships/image" Target="../media/image73.wmf"/><Relationship Id="rId2" Type="http://schemas.openxmlformats.org/officeDocument/2006/relationships/image" Target="../media/image72.wmf"/><Relationship Id="rId1" Type="http://schemas.openxmlformats.org/officeDocument/2006/relationships/image" Target="../media/image71.wmf"/><Relationship Id="rId4" Type="http://schemas.openxmlformats.org/officeDocument/2006/relationships/image" Target="../media/image74.wmf"/></Relationships>
</file>

<file path=ppt/drawings/_rels/vmlDrawing39.vml.rels><?xml version="1.0" encoding="UTF-8" standalone="yes"?>
<Relationships xmlns="http://schemas.openxmlformats.org/package/2006/relationships"><Relationship Id="rId3" Type="http://schemas.openxmlformats.org/officeDocument/2006/relationships/image" Target="../media/image73.wmf"/><Relationship Id="rId2" Type="http://schemas.openxmlformats.org/officeDocument/2006/relationships/image" Target="../media/image81.wmf"/><Relationship Id="rId1" Type="http://schemas.openxmlformats.org/officeDocument/2006/relationships/image" Target="../media/image80.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12.wmf"/><Relationship Id="rId2" Type="http://schemas.openxmlformats.org/officeDocument/2006/relationships/image" Target="../media/image11.wmf"/><Relationship Id="rId1" Type="http://schemas.openxmlformats.org/officeDocument/2006/relationships/image" Target="../media/image10.wmf"/></Relationships>
</file>

<file path=ppt/drawings/_rels/vmlDrawing40.vml.rels><?xml version="1.0" encoding="UTF-8" standalone="yes"?>
<Relationships xmlns="http://schemas.openxmlformats.org/package/2006/relationships"><Relationship Id="rId3" Type="http://schemas.openxmlformats.org/officeDocument/2006/relationships/image" Target="../media/image84.wmf"/><Relationship Id="rId2" Type="http://schemas.openxmlformats.org/officeDocument/2006/relationships/image" Target="../media/image83.wmf"/><Relationship Id="rId1" Type="http://schemas.openxmlformats.org/officeDocument/2006/relationships/image" Target="../media/image82.wmf"/><Relationship Id="rId5" Type="http://schemas.openxmlformats.org/officeDocument/2006/relationships/image" Target="../media/image85.wmf"/><Relationship Id="rId4" Type="http://schemas.openxmlformats.org/officeDocument/2006/relationships/image" Target="../media/image80.wmf"/></Relationships>
</file>

<file path=ppt/drawings/_rels/vmlDrawing41.vml.rels><?xml version="1.0" encoding="UTF-8" standalone="yes"?>
<Relationships xmlns="http://schemas.openxmlformats.org/package/2006/relationships"><Relationship Id="rId3" Type="http://schemas.openxmlformats.org/officeDocument/2006/relationships/image" Target="../media/image88.wmf"/><Relationship Id="rId2" Type="http://schemas.openxmlformats.org/officeDocument/2006/relationships/image" Target="../media/image87.wmf"/><Relationship Id="rId1" Type="http://schemas.openxmlformats.org/officeDocument/2006/relationships/image" Target="../media/image86.wmf"/><Relationship Id="rId5" Type="http://schemas.openxmlformats.org/officeDocument/2006/relationships/image" Target="../media/image90.wmf"/><Relationship Id="rId4" Type="http://schemas.openxmlformats.org/officeDocument/2006/relationships/image" Target="../media/image89.wmf"/></Relationships>
</file>

<file path=ppt/drawings/_rels/vmlDrawing42.vml.rels><?xml version="1.0" encoding="UTF-8" standalone="yes"?>
<Relationships xmlns="http://schemas.openxmlformats.org/package/2006/relationships"><Relationship Id="rId2" Type="http://schemas.openxmlformats.org/officeDocument/2006/relationships/image" Target="../media/image81.wmf"/><Relationship Id="rId1" Type="http://schemas.openxmlformats.org/officeDocument/2006/relationships/image" Target="../media/image91.wmf"/></Relationships>
</file>

<file path=ppt/drawings/_rels/vmlDrawing43.vml.rels><?xml version="1.0" encoding="UTF-8" standalone="yes"?>
<Relationships xmlns="http://schemas.openxmlformats.org/package/2006/relationships"><Relationship Id="rId3" Type="http://schemas.openxmlformats.org/officeDocument/2006/relationships/image" Target="../media/image80.wmf"/><Relationship Id="rId2" Type="http://schemas.openxmlformats.org/officeDocument/2006/relationships/image" Target="../media/image93.emf"/><Relationship Id="rId1" Type="http://schemas.openxmlformats.org/officeDocument/2006/relationships/image" Target="../media/image92.emf"/><Relationship Id="rId4" Type="http://schemas.openxmlformats.org/officeDocument/2006/relationships/image" Target="../media/image94.wmf"/></Relationships>
</file>

<file path=ppt/drawings/_rels/vmlDrawing44.vml.rels><?xml version="1.0" encoding="UTF-8" standalone="yes"?>
<Relationships xmlns="http://schemas.openxmlformats.org/package/2006/relationships"><Relationship Id="rId2" Type="http://schemas.openxmlformats.org/officeDocument/2006/relationships/image" Target="../media/image97.wmf"/><Relationship Id="rId1" Type="http://schemas.openxmlformats.org/officeDocument/2006/relationships/image" Target="../media/image96.wmf"/></Relationships>
</file>

<file path=ppt/drawings/_rels/vmlDrawing45.vml.rels><?xml version="1.0" encoding="UTF-8" standalone="yes"?>
<Relationships xmlns="http://schemas.openxmlformats.org/package/2006/relationships"><Relationship Id="rId2" Type="http://schemas.openxmlformats.org/officeDocument/2006/relationships/image" Target="../media/image99.wmf"/><Relationship Id="rId1" Type="http://schemas.openxmlformats.org/officeDocument/2006/relationships/image" Target="../media/image98.wmf"/></Relationships>
</file>

<file path=ppt/drawings/_rels/vmlDrawing46.vml.rels><?xml version="1.0" encoding="UTF-8" standalone="yes"?>
<Relationships xmlns="http://schemas.openxmlformats.org/package/2006/relationships"><Relationship Id="rId1" Type="http://schemas.openxmlformats.org/officeDocument/2006/relationships/image" Target="../media/image101.wmf"/></Relationships>
</file>

<file path=ppt/drawings/_rels/vmlDrawing47.vml.rels><?xml version="1.0" encoding="UTF-8" standalone="yes"?>
<Relationships xmlns="http://schemas.openxmlformats.org/package/2006/relationships"><Relationship Id="rId1" Type="http://schemas.openxmlformats.org/officeDocument/2006/relationships/image" Target="../media/image102.wmf"/></Relationships>
</file>

<file path=ppt/drawings/_rels/vmlDrawing48.vml.rels><?xml version="1.0" encoding="UTF-8" standalone="yes"?>
<Relationships xmlns="http://schemas.openxmlformats.org/package/2006/relationships"><Relationship Id="rId1" Type="http://schemas.openxmlformats.org/officeDocument/2006/relationships/image" Target="../media/image103.wmf"/></Relationships>
</file>

<file path=ppt/drawings/_rels/vmlDrawing49.vml.rels><?xml version="1.0" encoding="UTF-8" standalone="yes"?>
<Relationships xmlns="http://schemas.openxmlformats.org/package/2006/relationships"><Relationship Id="rId1" Type="http://schemas.openxmlformats.org/officeDocument/2006/relationships/image" Target="../media/image106.e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15.wmf"/><Relationship Id="rId2" Type="http://schemas.openxmlformats.org/officeDocument/2006/relationships/image" Target="../media/image14.wmf"/><Relationship Id="rId1" Type="http://schemas.openxmlformats.org/officeDocument/2006/relationships/image" Target="../media/image13.wmf"/><Relationship Id="rId4" Type="http://schemas.openxmlformats.org/officeDocument/2006/relationships/image" Target="../media/image16.wmf"/></Relationships>
</file>

<file path=ppt/drawings/_rels/vmlDrawing50.vml.rels><?xml version="1.0" encoding="UTF-8" standalone="yes"?>
<Relationships xmlns="http://schemas.openxmlformats.org/package/2006/relationships"><Relationship Id="rId2" Type="http://schemas.openxmlformats.org/officeDocument/2006/relationships/image" Target="../media/image108.wmf"/><Relationship Id="rId1" Type="http://schemas.openxmlformats.org/officeDocument/2006/relationships/image" Target="../media/image107.wmf"/></Relationships>
</file>

<file path=ppt/drawings/_rels/vmlDrawing51.vml.rels><?xml version="1.0" encoding="UTF-8" standalone="yes"?>
<Relationships xmlns="http://schemas.openxmlformats.org/package/2006/relationships"><Relationship Id="rId1" Type="http://schemas.openxmlformats.org/officeDocument/2006/relationships/image" Target="../media/image109.emf"/></Relationships>
</file>

<file path=ppt/drawings/_rels/vmlDrawing52.vml.rels><?xml version="1.0" encoding="UTF-8" standalone="yes"?>
<Relationships xmlns="http://schemas.openxmlformats.org/package/2006/relationships"><Relationship Id="rId2" Type="http://schemas.openxmlformats.org/officeDocument/2006/relationships/image" Target="../media/image111.emf"/><Relationship Id="rId1" Type="http://schemas.openxmlformats.org/officeDocument/2006/relationships/image" Target="../media/image110.wmf"/></Relationships>
</file>

<file path=ppt/drawings/_rels/vmlDrawing53.vml.rels><?xml version="1.0" encoding="UTF-8" standalone="yes"?>
<Relationships xmlns="http://schemas.openxmlformats.org/package/2006/relationships"><Relationship Id="rId2" Type="http://schemas.openxmlformats.org/officeDocument/2006/relationships/image" Target="../media/image112.wmf"/><Relationship Id="rId1" Type="http://schemas.openxmlformats.org/officeDocument/2006/relationships/image" Target="../media/image110.wmf"/></Relationships>
</file>

<file path=ppt/drawings/_rels/vmlDrawing54.vml.rels><?xml version="1.0" encoding="UTF-8" standalone="yes"?>
<Relationships xmlns="http://schemas.openxmlformats.org/package/2006/relationships"><Relationship Id="rId2" Type="http://schemas.openxmlformats.org/officeDocument/2006/relationships/image" Target="../media/image114.wmf"/><Relationship Id="rId1" Type="http://schemas.openxmlformats.org/officeDocument/2006/relationships/image" Target="../media/image113.wmf"/></Relationships>
</file>

<file path=ppt/drawings/_rels/vmlDrawing55.vml.rels><?xml version="1.0" encoding="UTF-8" standalone="yes"?>
<Relationships xmlns="http://schemas.openxmlformats.org/package/2006/relationships"><Relationship Id="rId3" Type="http://schemas.openxmlformats.org/officeDocument/2006/relationships/image" Target="../media/image117.wmf"/><Relationship Id="rId2" Type="http://schemas.openxmlformats.org/officeDocument/2006/relationships/image" Target="../media/image116.wmf"/><Relationship Id="rId1" Type="http://schemas.openxmlformats.org/officeDocument/2006/relationships/image" Target="../media/image115.wmf"/><Relationship Id="rId5" Type="http://schemas.openxmlformats.org/officeDocument/2006/relationships/image" Target="../media/image119.wmf"/><Relationship Id="rId4" Type="http://schemas.openxmlformats.org/officeDocument/2006/relationships/image" Target="../media/image118.wmf"/></Relationships>
</file>

<file path=ppt/drawings/_rels/vmlDrawing56.vml.rels><?xml version="1.0" encoding="UTF-8" standalone="yes"?>
<Relationships xmlns="http://schemas.openxmlformats.org/package/2006/relationships"><Relationship Id="rId3" Type="http://schemas.openxmlformats.org/officeDocument/2006/relationships/image" Target="../media/image122.wmf"/><Relationship Id="rId2" Type="http://schemas.openxmlformats.org/officeDocument/2006/relationships/image" Target="../media/image121.wmf"/><Relationship Id="rId1" Type="http://schemas.openxmlformats.org/officeDocument/2006/relationships/image" Target="../media/image120.wmf"/><Relationship Id="rId5" Type="http://schemas.openxmlformats.org/officeDocument/2006/relationships/image" Target="../media/image124.wmf"/><Relationship Id="rId4" Type="http://schemas.openxmlformats.org/officeDocument/2006/relationships/image" Target="../media/image123.wmf"/></Relationships>
</file>

<file path=ppt/drawings/_rels/vmlDrawing57.vml.rels><?xml version="1.0" encoding="UTF-8" standalone="yes"?>
<Relationships xmlns="http://schemas.openxmlformats.org/package/2006/relationships"><Relationship Id="rId3" Type="http://schemas.openxmlformats.org/officeDocument/2006/relationships/image" Target="../media/image126.wmf"/><Relationship Id="rId2" Type="http://schemas.openxmlformats.org/officeDocument/2006/relationships/image" Target="../media/image125.wmf"/><Relationship Id="rId1" Type="http://schemas.openxmlformats.org/officeDocument/2006/relationships/image" Target="../media/image111.emf"/><Relationship Id="rId5" Type="http://schemas.openxmlformats.org/officeDocument/2006/relationships/image" Target="../media/image128.wmf"/><Relationship Id="rId4" Type="http://schemas.openxmlformats.org/officeDocument/2006/relationships/image" Target="../media/image127.wmf"/></Relationships>
</file>

<file path=ppt/drawings/_rels/vmlDrawing58.vml.rels><?xml version="1.0" encoding="UTF-8" standalone="yes"?>
<Relationships xmlns="http://schemas.openxmlformats.org/package/2006/relationships"><Relationship Id="rId3" Type="http://schemas.openxmlformats.org/officeDocument/2006/relationships/image" Target="../media/image131.wmf"/><Relationship Id="rId2" Type="http://schemas.openxmlformats.org/officeDocument/2006/relationships/image" Target="../media/image130.emf"/><Relationship Id="rId1" Type="http://schemas.openxmlformats.org/officeDocument/2006/relationships/image" Target="../media/image129.emf"/><Relationship Id="rId4" Type="http://schemas.openxmlformats.org/officeDocument/2006/relationships/image" Target="../media/image48.wmf"/></Relationships>
</file>

<file path=ppt/drawings/_rels/vmlDrawing59.vml.rels><?xml version="1.0" encoding="UTF-8" standalone="yes"?>
<Relationships xmlns="http://schemas.openxmlformats.org/package/2006/relationships"><Relationship Id="rId3" Type="http://schemas.openxmlformats.org/officeDocument/2006/relationships/image" Target="../media/image134.emf"/><Relationship Id="rId2" Type="http://schemas.openxmlformats.org/officeDocument/2006/relationships/image" Target="../media/image133.emf"/><Relationship Id="rId1" Type="http://schemas.openxmlformats.org/officeDocument/2006/relationships/image" Target="../media/image132.emf"/><Relationship Id="rId5" Type="http://schemas.openxmlformats.org/officeDocument/2006/relationships/image" Target="../media/image136.emf"/><Relationship Id="rId4" Type="http://schemas.openxmlformats.org/officeDocument/2006/relationships/image" Target="../media/image135.e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15.wmf"/><Relationship Id="rId1" Type="http://schemas.openxmlformats.org/officeDocument/2006/relationships/image" Target="../media/image14.wmf"/></Relationships>
</file>

<file path=ppt/drawings/_rels/vmlDrawing60.vml.rels><?xml version="1.0" encoding="UTF-8" standalone="yes"?>
<Relationships xmlns="http://schemas.openxmlformats.org/package/2006/relationships"><Relationship Id="rId3" Type="http://schemas.openxmlformats.org/officeDocument/2006/relationships/image" Target="../media/image138.wmf"/><Relationship Id="rId7" Type="http://schemas.openxmlformats.org/officeDocument/2006/relationships/image" Target="../media/image142.wmf"/><Relationship Id="rId2" Type="http://schemas.openxmlformats.org/officeDocument/2006/relationships/image" Target="../media/image137.wmf"/><Relationship Id="rId1" Type="http://schemas.openxmlformats.org/officeDocument/2006/relationships/image" Target="NULL"/><Relationship Id="rId6" Type="http://schemas.openxmlformats.org/officeDocument/2006/relationships/image" Target="../media/image141.wmf"/><Relationship Id="rId5" Type="http://schemas.openxmlformats.org/officeDocument/2006/relationships/image" Target="../media/image140.wmf"/><Relationship Id="rId4" Type="http://schemas.openxmlformats.org/officeDocument/2006/relationships/image" Target="../media/image139.wmf"/></Relationships>
</file>

<file path=ppt/drawings/_rels/vmlDrawing61.vml.rels><?xml version="1.0" encoding="UTF-8" standalone="yes"?>
<Relationships xmlns="http://schemas.openxmlformats.org/package/2006/relationships"><Relationship Id="rId3" Type="http://schemas.openxmlformats.org/officeDocument/2006/relationships/image" Target="../media/image139.wmf"/><Relationship Id="rId2" Type="http://schemas.openxmlformats.org/officeDocument/2006/relationships/image" Target="../media/image144.wmf"/><Relationship Id="rId1" Type="http://schemas.openxmlformats.org/officeDocument/2006/relationships/image" Target="../media/image143.wmf"/></Relationships>
</file>

<file path=ppt/drawings/_rels/vmlDrawing62.vml.rels><?xml version="1.0" encoding="UTF-8" standalone="yes"?>
<Relationships xmlns="http://schemas.openxmlformats.org/package/2006/relationships"><Relationship Id="rId1" Type="http://schemas.openxmlformats.org/officeDocument/2006/relationships/image" Target="../media/image147.emf"/></Relationships>
</file>

<file path=ppt/drawings/_rels/vmlDrawing63.vml.rels><?xml version="1.0" encoding="UTF-8" standalone="yes"?>
<Relationships xmlns="http://schemas.openxmlformats.org/package/2006/relationships"><Relationship Id="rId1" Type="http://schemas.openxmlformats.org/officeDocument/2006/relationships/image" Target="../media/image148.emf"/></Relationships>
</file>

<file path=ppt/drawings/_rels/vmlDrawing64.vml.rels><?xml version="1.0" encoding="UTF-8" standalone="yes"?>
<Relationships xmlns="http://schemas.openxmlformats.org/package/2006/relationships"><Relationship Id="rId2" Type="http://schemas.openxmlformats.org/officeDocument/2006/relationships/image" Target="../media/image151.wmf"/><Relationship Id="rId1" Type="http://schemas.openxmlformats.org/officeDocument/2006/relationships/image" Target="../media/image150.wmf"/></Relationships>
</file>

<file path=ppt/drawings/_rels/vmlDrawing65.vml.rels><?xml version="1.0" encoding="UTF-8" standalone="yes"?>
<Relationships xmlns="http://schemas.openxmlformats.org/package/2006/relationships"><Relationship Id="rId2" Type="http://schemas.openxmlformats.org/officeDocument/2006/relationships/image" Target="../media/image153.wmf"/><Relationship Id="rId1" Type="http://schemas.openxmlformats.org/officeDocument/2006/relationships/image" Target="../media/image152.wmf"/></Relationships>
</file>

<file path=ppt/drawings/_rels/vmlDrawing66.vml.rels><?xml version="1.0" encoding="UTF-8" standalone="yes"?>
<Relationships xmlns="http://schemas.openxmlformats.org/package/2006/relationships"><Relationship Id="rId3" Type="http://schemas.openxmlformats.org/officeDocument/2006/relationships/image" Target="../media/image156.wmf"/><Relationship Id="rId2" Type="http://schemas.openxmlformats.org/officeDocument/2006/relationships/image" Target="../media/image155.wmf"/><Relationship Id="rId1" Type="http://schemas.openxmlformats.org/officeDocument/2006/relationships/image" Target="../media/image154.wmf"/><Relationship Id="rId5" Type="http://schemas.openxmlformats.org/officeDocument/2006/relationships/image" Target="../media/image158.wmf"/><Relationship Id="rId4" Type="http://schemas.openxmlformats.org/officeDocument/2006/relationships/image" Target="../media/image157.wmf"/></Relationships>
</file>

<file path=ppt/drawings/_rels/vmlDrawing67.vml.rels><?xml version="1.0" encoding="UTF-8" standalone="yes"?>
<Relationships xmlns="http://schemas.openxmlformats.org/package/2006/relationships"><Relationship Id="rId1" Type="http://schemas.openxmlformats.org/officeDocument/2006/relationships/image" Target="../media/image157.wmf"/></Relationships>
</file>

<file path=ppt/drawings/_rels/vmlDrawing68.vml.rels><?xml version="1.0" encoding="UTF-8" standalone="yes"?>
<Relationships xmlns="http://schemas.openxmlformats.org/package/2006/relationships"><Relationship Id="rId1" Type="http://schemas.openxmlformats.org/officeDocument/2006/relationships/image" Target="../media/image160.wmf"/></Relationships>
</file>

<file path=ppt/drawings/_rels/vmlDrawing69.vml.rels><?xml version="1.0" encoding="UTF-8" standalone="yes"?>
<Relationships xmlns="http://schemas.openxmlformats.org/package/2006/relationships"><Relationship Id="rId2" Type="http://schemas.openxmlformats.org/officeDocument/2006/relationships/image" Target="../media/image162.wmf"/><Relationship Id="rId1" Type="http://schemas.openxmlformats.org/officeDocument/2006/relationships/image" Target="../media/image161.w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15.wmf"/><Relationship Id="rId2" Type="http://schemas.openxmlformats.org/officeDocument/2006/relationships/image" Target="../media/image14.wmf"/><Relationship Id="rId1" Type="http://schemas.openxmlformats.org/officeDocument/2006/relationships/image" Target="../media/image17.wmf"/><Relationship Id="rId5" Type="http://schemas.openxmlformats.org/officeDocument/2006/relationships/image" Target="../media/image19.wmf"/><Relationship Id="rId4" Type="http://schemas.openxmlformats.org/officeDocument/2006/relationships/image" Target="../media/image18.wmf"/></Relationships>
</file>

<file path=ppt/drawings/_rels/vmlDrawing70.vml.rels><?xml version="1.0" encoding="UTF-8" standalone="yes"?>
<Relationships xmlns="http://schemas.openxmlformats.org/package/2006/relationships"><Relationship Id="rId2" Type="http://schemas.openxmlformats.org/officeDocument/2006/relationships/image" Target="../media/image164.wmf"/><Relationship Id="rId1" Type="http://schemas.openxmlformats.org/officeDocument/2006/relationships/image" Target="../media/image163.wmf"/></Relationships>
</file>

<file path=ppt/drawings/_rels/vmlDrawing71.vml.rels><?xml version="1.0" encoding="UTF-8" standalone="yes"?>
<Relationships xmlns="http://schemas.openxmlformats.org/package/2006/relationships"><Relationship Id="rId2" Type="http://schemas.openxmlformats.org/officeDocument/2006/relationships/image" Target="../media/image39.wmf"/><Relationship Id="rId1" Type="http://schemas.openxmlformats.org/officeDocument/2006/relationships/image" Target="../media/image165.wmf"/></Relationships>
</file>

<file path=ppt/drawings/_rels/vmlDrawing72.vml.rels><?xml version="1.0" encoding="UTF-8" standalone="yes"?>
<Relationships xmlns="http://schemas.openxmlformats.org/package/2006/relationships"><Relationship Id="rId1" Type="http://schemas.openxmlformats.org/officeDocument/2006/relationships/image" Target="../media/image160.wmf"/></Relationships>
</file>

<file path=ppt/drawings/_rels/vmlDrawing73.vml.rels><?xml version="1.0" encoding="UTF-8" standalone="yes"?>
<Relationships xmlns="http://schemas.openxmlformats.org/package/2006/relationships"><Relationship Id="rId2" Type="http://schemas.openxmlformats.org/officeDocument/2006/relationships/image" Target="../media/image167.wmf"/><Relationship Id="rId1" Type="http://schemas.openxmlformats.org/officeDocument/2006/relationships/image" Target="../media/image166.wmf"/></Relationships>
</file>

<file path=ppt/drawings/_rels/vmlDrawing74.vml.rels><?xml version="1.0" encoding="UTF-8" standalone="yes"?>
<Relationships xmlns="http://schemas.openxmlformats.org/package/2006/relationships"><Relationship Id="rId2" Type="http://schemas.openxmlformats.org/officeDocument/2006/relationships/image" Target="../media/image167.wmf"/><Relationship Id="rId1" Type="http://schemas.openxmlformats.org/officeDocument/2006/relationships/image" Target="../media/image168.wmf"/></Relationships>
</file>

<file path=ppt/drawings/_rels/vmlDrawing75.vml.rels><?xml version="1.0" encoding="UTF-8" standalone="yes"?>
<Relationships xmlns="http://schemas.openxmlformats.org/package/2006/relationships"><Relationship Id="rId1" Type="http://schemas.openxmlformats.org/officeDocument/2006/relationships/image" Target="../media/image169.emf"/></Relationships>
</file>

<file path=ppt/drawings/_rels/vmlDrawing76.vml.rels><?xml version="1.0" encoding="UTF-8" standalone="yes"?>
<Relationships xmlns="http://schemas.openxmlformats.org/package/2006/relationships"><Relationship Id="rId2" Type="http://schemas.openxmlformats.org/officeDocument/2006/relationships/image" Target="../media/image171.emf"/><Relationship Id="rId1" Type="http://schemas.openxmlformats.org/officeDocument/2006/relationships/image" Target="../media/image170.emf"/></Relationships>
</file>

<file path=ppt/drawings/_rels/vmlDrawing77.vml.rels><?xml version="1.0" encoding="UTF-8" standalone="yes"?>
<Relationships xmlns="http://schemas.openxmlformats.org/package/2006/relationships"><Relationship Id="rId2" Type="http://schemas.openxmlformats.org/officeDocument/2006/relationships/image" Target="../media/image173.wmf"/><Relationship Id="rId1" Type="http://schemas.openxmlformats.org/officeDocument/2006/relationships/image" Target="../media/image172.wmf"/></Relationships>
</file>

<file path=ppt/drawings/_rels/vmlDrawing78.vml.rels><?xml version="1.0" encoding="UTF-8" standalone="yes"?>
<Relationships xmlns="http://schemas.openxmlformats.org/package/2006/relationships"><Relationship Id="rId3" Type="http://schemas.openxmlformats.org/officeDocument/2006/relationships/image" Target="../media/image176.wmf"/><Relationship Id="rId2" Type="http://schemas.openxmlformats.org/officeDocument/2006/relationships/image" Target="../media/image175.wmf"/><Relationship Id="rId1" Type="http://schemas.openxmlformats.org/officeDocument/2006/relationships/image" Target="../media/image174.wmf"/></Relationships>
</file>

<file path=ppt/drawings/_rels/vmlDrawing79.vml.rels><?xml version="1.0" encoding="UTF-8" standalone="yes"?>
<Relationships xmlns="http://schemas.openxmlformats.org/package/2006/relationships"><Relationship Id="rId2" Type="http://schemas.openxmlformats.org/officeDocument/2006/relationships/image" Target="../media/image175.wmf"/><Relationship Id="rId1" Type="http://schemas.openxmlformats.org/officeDocument/2006/relationships/image" Target="../media/image177.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20.wmf"/></Relationships>
</file>

<file path=ppt/drawings/_rels/vmlDrawing80.vml.rels><?xml version="1.0" encoding="UTF-8" standalone="yes"?>
<Relationships xmlns="http://schemas.openxmlformats.org/package/2006/relationships"><Relationship Id="rId2" Type="http://schemas.openxmlformats.org/officeDocument/2006/relationships/image" Target="../media/image175.wmf"/><Relationship Id="rId1" Type="http://schemas.openxmlformats.org/officeDocument/2006/relationships/image" Target="../media/image178.emf"/></Relationships>
</file>

<file path=ppt/drawings/_rels/vmlDrawing81.vml.rels><?xml version="1.0" encoding="UTF-8" standalone="yes"?>
<Relationships xmlns="http://schemas.openxmlformats.org/package/2006/relationships"><Relationship Id="rId1" Type="http://schemas.openxmlformats.org/officeDocument/2006/relationships/image" Target="../media/image179.wmf"/></Relationships>
</file>

<file path=ppt/drawings/_rels/vmlDrawing82.vml.rels><?xml version="1.0" encoding="UTF-8" standalone="yes"?>
<Relationships xmlns="http://schemas.openxmlformats.org/package/2006/relationships"><Relationship Id="rId3" Type="http://schemas.openxmlformats.org/officeDocument/2006/relationships/image" Target="../media/image182.wmf"/><Relationship Id="rId2" Type="http://schemas.openxmlformats.org/officeDocument/2006/relationships/image" Target="../media/image181.wmf"/><Relationship Id="rId1" Type="http://schemas.openxmlformats.org/officeDocument/2006/relationships/image" Target="../media/image180.wmf"/></Relationships>
</file>

<file path=ppt/drawings/_rels/vmlDrawing83.vml.rels><?xml version="1.0" encoding="UTF-8" standalone="yes"?>
<Relationships xmlns="http://schemas.openxmlformats.org/package/2006/relationships"><Relationship Id="rId1" Type="http://schemas.openxmlformats.org/officeDocument/2006/relationships/image" Target="../media/image183.wmf"/></Relationships>
</file>

<file path=ppt/drawings/_rels/vmlDrawing84.vml.rels><?xml version="1.0" encoding="UTF-8" standalone="yes"?>
<Relationships xmlns="http://schemas.openxmlformats.org/package/2006/relationships"><Relationship Id="rId2" Type="http://schemas.openxmlformats.org/officeDocument/2006/relationships/image" Target="../media/image181.wmf"/><Relationship Id="rId1" Type="http://schemas.openxmlformats.org/officeDocument/2006/relationships/image" Target="../media/image184.wmf"/></Relationships>
</file>

<file path=ppt/drawings/_rels/vmlDrawing85.vml.rels><?xml version="1.0" encoding="UTF-8" standalone="yes"?>
<Relationships xmlns="http://schemas.openxmlformats.org/package/2006/relationships"><Relationship Id="rId1" Type="http://schemas.openxmlformats.org/officeDocument/2006/relationships/image" Target="../media/image185.wmf"/></Relationships>
</file>

<file path=ppt/drawings/_rels/vmlDrawing86.vml.rels><?xml version="1.0" encoding="UTF-8" standalone="yes"?>
<Relationships xmlns="http://schemas.openxmlformats.org/package/2006/relationships"><Relationship Id="rId2" Type="http://schemas.openxmlformats.org/officeDocument/2006/relationships/image" Target="../media/image162.wmf"/><Relationship Id="rId1" Type="http://schemas.openxmlformats.org/officeDocument/2006/relationships/image" Target="../media/image161.wmf"/></Relationships>
</file>

<file path=ppt/drawings/_rels/vmlDrawing87.vml.rels><?xml version="1.0" encoding="UTF-8" standalone="yes"?>
<Relationships xmlns="http://schemas.openxmlformats.org/package/2006/relationships"><Relationship Id="rId1" Type="http://schemas.openxmlformats.org/officeDocument/2006/relationships/image" Target="../media/image162.wmf"/></Relationships>
</file>

<file path=ppt/drawings/_rels/vmlDrawing88.vml.rels><?xml version="1.0" encoding="UTF-8" standalone="yes"?>
<Relationships xmlns="http://schemas.openxmlformats.org/package/2006/relationships"><Relationship Id="rId2" Type="http://schemas.openxmlformats.org/officeDocument/2006/relationships/image" Target="../media/image164.wmf"/><Relationship Id="rId1" Type="http://schemas.openxmlformats.org/officeDocument/2006/relationships/image" Target="../media/image163.wmf"/></Relationships>
</file>

<file path=ppt/drawings/_rels/vmlDrawing89.vml.rels><?xml version="1.0" encoding="UTF-8" standalone="yes"?>
<Relationships xmlns="http://schemas.openxmlformats.org/package/2006/relationships"><Relationship Id="rId2" Type="http://schemas.openxmlformats.org/officeDocument/2006/relationships/image" Target="../media/image190.wmf"/><Relationship Id="rId1" Type="http://schemas.openxmlformats.org/officeDocument/2006/relationships/image" Target="../media/image189.w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23.wmf"/><Relationship Id="rId1" Type="http://schemas.openxmlformats.org/officeDocument/2006/relationships/image" Target="../media/image22.wmf"/></Relationships>
</file>

<file path=ppt/drawings/_rels/vmlDrawing90.vml.rels><?xml version="1.0" encoding="UTF-8" standalone="yes"?>
<Relationships xmlns="http://schemas.openxmlformats.org/package/2006/relationships"><Relationship Id="rId1" Type="http://schemas.openxmlformats.org/officeDocument/2006/relationships/image" Target="../media/image191.wmf"/></Relationships>
</file>

<file path=ppt/drawings/_rels/vmlDrawing91.vml.rels><?xml version="1.0" encoding="UTF-8" standalone="yes"?>
<Relationships xmlns="http://schemas.openxmlformats.org/package/2006/relationships"><Relationship Id="rId1" Type="http://schemas.openxmlformats.org/officeDocument/2006/relationships/image" Target="../media/image192.wmf"/></Relationships>
</file>

<file path=ppt/drawings/_rels/vmlDrawing92.vml.rels><?xml version="1.0" encoding="UTF-8" standalone="yes"?>
<Relationships xmlns="http://schemas.openxmlformats.org/package/2006/relationships"><Relationship Id="rId3" Type="http://schemas.openxmlformats.org/officeDocument/2006/relationships/image" Target="../media/image195.wmf"/><Relationship Id="rId2" Type="http://schemas.openxmlformats.org/officeDocument/2006/relationships/image" Target="../media/image194.emf"/><Relationship Id="rId1" Type="http://schemas.openxmlformats.org/officeDocument/2006/relationships/image" Target="../media/image193.emf"/><Relationship Id="rId4" Type="http://schemas.openxmlformats.org/officeDocument/2006/relationships/image" Target="../media/image196.wmf"/></Relationships>
</file>

<file path=ppt/drawings/_rels/vmlDrawing93.vml.rels><?xml version="1.0" encoding="UTF-8" standalone="yes"?>
<Relationships xmlns="http://schemas.openxmlformats.org/package/2006/relationships"><Relationship Id="rId1" Type="http://schemas.openxmlformats.org/officeDocument/2006/relationships/image" Target="../media/image197.wmf"/></Relationships>
</file>

<file path=ppt/drawings/_rels/vmlDrawing94.vml.rels><?xml version="1.0" encoding="UTF-8" standalone="yes"?>
<Relationships xmlns="http://schemas.openxmlformats.org/package/2006/relationships"><Relationship Id="rId3" Type="http://schemas.openxmlformats.org/officeDocument/2006/relationships/image" Target="../media/image197.wmf"/><Relationship Id="rId2" Type="http://schemas.openxmlformats.org/officeDocument/2006/relationships/image" Target="../media/image199.wmf"/><Relationship Id="rId1" Type="http://schemas.openxmlformats.org/officeDocument/2006/relationships/image" Target="../media/image198.wmf"/></Relationships>
</file>

<file path=ppt/drawings/_rels/vmlDrawing95.vml.rels><?xml version="1.0" encoding="UTF-8" standalone="yes"?>
<Relationships xmlns="http://schemas.openxmlformats.org/package/2006/relationships"><Relationship Id="rId2" Type="http://schemas.openxmlformats.org/officeDocument/2006/relationships/image" Target="../media/image201.wmf"/><Relationship Id="rId1" Type="http://schemas.openxmlformats.org/officeDocument/2006/relationships/image" Target="../media/image200.wmf"/></Relationships>
</file>

<file path=ppt/drawings/_rels/vmlDrawing96.vml.rels><?xml version="1.0" encoding="UTF-8" standalone="yes"?>
<Relationships xmlns="http://schemas.openxmlformats.org/package/2006/relationships"><Relationship Id="rId3" Type="http://schemas.openxmlformats.org/officeDocument/2006/relationships/image" Target="../media/image190.wmf"/><Relationship Id="rId2" Type="http://schemas.openxmlformats.org/officeDocument/2006/relationships/image" Target="../media/image203.wmf"/><Relationship Id="rId1" Type="http://schemas.openxmlformats.org/officeDocument/2006/relationships/image" Target="../media/image202.wmf"/></Relationships>
</file>

<file path=ppt/drawings/_rels/vmlDrawing97.vml.rels><?xml version="1.0" encoding="UTF-8" standalone="yes"?>
<Relationships xmlns="http://schemas.openxmlformats.org/package/2006/relationships"><Relationship Id="rId3" Type="http://schemas.openxmlformats.org/officeDocument/2006/relationships/image" Target="../media/image206.wmf"/><Relationship Id="rId2" Type="http://schemas.openxmlformats.org/officeDocument/2006/relationships/image" Target="../media/image205.wmf"/><Relationship Id="rId1" Type="http://schemas.openxmlformats.org/officeDocument/2006/relationships/image" Target="../media/image204.wmf"/></Relationships>
</file>

<file path=ppt/drawings/_rels/vmlDrawing98.vml.rels><?xml version="1.0" encoding="UTF-8" standalone="yes"?>
<Relationships xmlns="http://schemas.openxmlformats.org/package/2006/relationships"><Relationship Id="rId2" Type="http://schemas.openxmlformats.org/officeDocument/2006/relationships/image" Target="../media/image208.wmf"/><Relationship Id="rId1" Type="http://schemas.openxmlformats.org/officeDocument/2006/relationships/image" Target="../media/image207.wmf"/></Relationships>
</file>

<file path=ppt/drawings/_rels/vmlDrawing99.vml.rels><?xml version="1.0" encoding="UTF-8" standalone="yes"?>
<Relationships xmlns="http://schemas.openxmlformats.org/package/2006/relationships"><Relationship Id="rId1" Type="http://schemas.openxmlformats.org/officeDocument/2006/relationships/image" Target="../media/image209.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0466" name="Rectangle 2"/>
          <p:cNvSpPr>
            <a:spLocks noGrp="1" noChangeArrowheads="1"/>
          </p:cNvSpPr>
          <p:nvPr>
            <p:ph type="hdr" sz="quarter"/>
          </p:nvPr>
        </p:nvSpPr>
        <p:spPr bwMode="auto">
          <a:xfrm>
            <a:off x="0" y="0"/>
            <a:ext cx="2971800" cy="457200"/>
          </a:xfrm>
          <a:prstGeom prst="rect">
            <a:avLst/>
          </a:prstGeom>
          <a:noFill/>
          <a:ln>
            <a:noFill/>
          </a:ln>
          <a:effectLst/>
        </p:spPr>
        <p:txBody>
          <a:bodyPr vert="horz" wrap="square" lIns="91440" tIns="45720" rIns="91440" bIns="45720" numCol="1" anchor="t" anchorCtr="0" compatLnSpc="1"/>
          <a:lstStyle>
            <a:lvl1pPr eaLnBrk="0" hangingPunct="0">
              <a:lnSpc>
                <a:spcPct val="100000"/>
              </a:lnSpc>
              <a:spcBef>
                <a:spcPct val="0"/>
              </a:spcBef>
              <a:buClrTx/>
              <a:buSzTx/>
              <a:buFontTx/>
              <a:buNone/>
              <a:defRPr sz="1200" b="0">
                <a:latin typeface="Arial" panose="020B0604020202020204" pitchFamily="34" charset="0"/>
                <a:ea typeface="宋体" panose="02010600030101010101" pitchFamily="2" charset="-122"/>
              </a:defRPr>
            </a:lvl1pPr>
          </a:lstStyle>
          <a:p>
            <a:pPr>
              <a:defRPr/>
            </a:pPr>
            <a:endParaRPr lang="zh-CN" altLang="en-US"/>
          </a:p>
        </p:txBody>
      </p:sp>
      <p:sp>
        <p:nvSpPr>
          <p:cNvPr id="190467" name="Rectangle 3"/>
          <p:cNvSpPr>
            <a:spLocks noGrp="1" noChangeArrowheads="1"/>
          </p:cNvSpPr>
          <p:nvPr>
            <p:ph type="dt" sz="quarter" idx="1"/>
          </p:nvPr>
        </p:nvSpPr>
        <p:spPr bwMode="auto">
          <a:xfrm>
            <a:off x="3884613" y="0"/>
            <a:ext cx="2971800" cy="457200"/>
          </a:xfrm>
          <a:prstGeom prst="rect">
            <a:avLst/>
          </a:prstGeom>
          <a:noFill/>
          <a:ln>
            <a:noFill/>
          </a:ln>
          <a:effectLst/>
        </p:spPr>
        <p:txBody>
          <a:bodyPr vert="horz" wrap="square" lIns="91440" tIns="45720" rIns="91440" bIns="45720" numCol="1" anchor="t" anchorCtr="0" compatLnSpc="1"/>
          <a:lstStyle>
            <a:lvl1pPr algn="r" eaLnBrk="0" hangingPunct="0">
              <a:lnSpc>
                <a:spcPct val="100000"/>
              </a:lnSpc>
              <a:spcBef>
                <a:spcPct val="0"/>
              </a:spcBef>
              <a:buClrTx/>
              <a:buSzTx/>
              <a:buFontTx/>
              <a:buNone/>
              <a:defRPr sz="1200" b="0">
                <a:latin typeface="Arial" panose="020B0604020202020204" pitchFamily="34" charset="0"/>
                <a:ea typeface="宋体" panose="02010600030101010101" pitchFamily="2" charset="-122"/>
              </a:defRPr>
            </a:lvl1pPr>
          </a:lstStyle>
          <a:p>
            <a:pPr>
              <a:defRPr/>
            </a:pPr>
            <a:fld id="{B9662154-8D0C-4277-947F-A104F849CF98}" type="datetimeFigureOut">
              <a:rPr lang="zh-CN" altLang="en-US"/>
              <a:t>2023/9/20</a:t>
            </a:fld>
            <a:endParaRPr lang="en-US" altLang="zh-CN"/>
          </a:p>
        </p:txBody>
      </p:sp>
      <p:sp>
        <p:nvSpPr>
          <p:cNvPr id="190468" name="Rectangle 4"/>
          <p:cNvSpPr>
            <a:spLocks noGrp="1" noChangeArrowheads="1"/>
          </p:cNvSpPr>
          <p:nvPr>
            <p:ph type="ftr" sz="quarter" idx="2"/>
          </p:nvPr>
        </p:nvSpPr>
        <p:spPr bwMode="auto">
          <a:xfrm>
            <a:off x="0" y="8685213"/>
            <a:ext cx="2971800" cy="457200"/>
          </a:xfrm>
          <a:prstGeom prst="rect">
            <a:avLst/>
          </a:prstGeom>
          <a:noFill/>
          <a:ln>
            <a:noFill/>
          </a:ln>
          <a:effectLst/>
        </p:spPr>
        <p:txBody>
          <a:bodyPr vert="horz" wrap="square" lIns="91440" tIns="45720" rIns="91440" bIns="45720" numCol="1" anchor="b" anchorCtr="0" compatLnSpc="1"/>
          <a:lstStyle>
            <a:lvl1pPr eaLnBrk="0" hangingPunct="0">
              <a:lnSpc>
                <a:spcPct val="100000"/>
              </a:lnSpc>
              <a:spcBef>
                <a:spcPct val="0"/>
              </a:spcBef>
              <a:buClrTx/>
              <a:buSzTx/>
              <a:buFontTx/>
              <a:buNone/>
              <a:defRPr sz="1200" b="0">
                <a:latin typeface="Arial" panose="020B0604020202020204" pitchFamily="34" charset="0"/>
                <a:ea typeface="宋体" panose="02010600030101010101" pitchFamily="2" charset="-122"/>
              </a:defRPr>
            </a:lvl1pPr>
          </a:lstStyle>
          <a:p>
            <a:pPr>
              <a:defRPr/>
            </a:pPr>
            <a:endParaRPr lang="en-US" altLang="zh-CN"/>
          </a:p>
        </p:txBody>
      </p:sp>
      <p:sp>
        <p:nvSpPr>
          <p:cNvPr id="190469" name="Rectangle 5"/>
          <p:cNvSpPr>
            <a:spLocks noGrp="1" noChangeArrowheads="1"/>
          </p:cNvSpPr>
          <p:nvPr>
            <p:ph type="sldNum" sz="quarter" idx="3"/>
          </p:nvPr>
        </p:nvSpPr>
        <p:spPr bwMode="auto">
          <a:xfrm>
            <a:off x="3884613" y="8685213"/>
            <a:ext cx="2971800" cy="457200"/>
          </a:xfrm>
          <a:prstGeom prst="rect">
            <a:avLst/>
          </a:prstGeom>
          <a:noFill/>
          <a:ln>
            <a:noFill/>
          </a:ln>
          <a:effectLst/>
        </p:spPr>
        <p:txBody>
          <a:bodyPr vert="horz" wrap="square" lIns="91440" tIns="45720" rIns="91440" bIns="45720" numCol="1" anchor="b" anchorCtr="0" compatLnSpc="1"/>
          <a:lstStyle>
            <a:lvl1pPr algn="r" eaLnBrk="0" hangingPunct="0">
              <a:lnSpc>
                <a:spcPct val="100000"/>
              </a:lnSpc>
              <a:spcBef>
                <a:spcPct val="0"/>
              </a:spcBef>
              <a:buClrTx/>
              <a:buSzTx/>
              <a:buFontTx/>
              <a:buNone/>
              <a:defRPr sz="1200" b="0">
                <a:latin typeface="Arial" panose="020B0604020202020204" pitchFamily="34" charset="0"/>
                <a:ea typeface="宋体" panose="02010600030101010101" pitchFamily="2" charset="-122"/>
              </a:defRPr>
            </a:lvl1pPr>
          </a:lstStyle>
          <a:p>
            <a:pPr>
              <a:defRPr/>
            </a:pPr>
            <a:fld id="{602E4CFC-B277-45F5-B1BC-3C782F4E26FA}" type="slidenum">
              <a:rPr lang="zh-CN" altLang="en-US"/>
              <a:t>‹#›</a:t>
            </a:fld>
            <a:endParaRPr lang="en-US" altLang="zh-CN"/>
          </a:p>
        </p:txBody>
      </p:sp>
    </p:spTree>
    <p:extLst>
      <p:ext uri="{BB962C8B-B14F-4D97-AF65-F5344CB8AC3E}">
        <p14:creationId xmlns:p14="http://schemas.microsoft.com/office/powerpoint/2010/main" val="295078153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9490" name="Rectangle 2"/>
          <p:cNvSpPr>
            <a:spLocks noGrp="1" noChangeArrowheads="1"/>
          </p:cNvSpPr>
          <p:nvPr>
            <p:ph type="hdr" sz="quarter"/>
          </p:nvPr>
        </p:nvSpPr>
        <p:spPr bwMode="auto">
          <a:xfrm>
            <a:off x="0" y="0"/>
            <a:ext cx="2971800" cy="457200"/>
          </a:xfrm>
          <a:prstGeom prst="rect">
            <a:avLst/>
          </a:prstGeom>
          <a:noFill/>
          <a:ln>
            <a:noFill/>
          </a:ln>
          <a:effectLst/>
        </p:spPr>
        <p:txBody>
          <a:bodyPr vert="horz" wrap="square" lIns="91440" tIns="45720" rIns="91440" bIns="45720" numCol="1" anchor="t" anchorCtr="0" compatLnSpc="1"/>
          <a:lstStyle>
            <a:lvl1pPr>
              <a:lnSpc>
                <a:spcPct val="100000"/>
              </a:lnSpc>
              <a:spcBef>
                <a:spcPct val="0"/>
              </a:spcBef>
              <a:buClrTx/>
              <a:buSzTx/>
              <a:buFontTx/>
              <a:buNone/>
              <a:defRPr sz="1200" b="0">
                <a:latin typeface="Arial" panose="020B0604020202020204" pitchFamily="34" charset="0"/>
                <a:ea typeface="宋体" panose="02010600030101010101" pitchFamily="2" charset="-122"/>
              </a:defRPr>
            </a:lvl1pPr>
          </a:lstStyle>
          <a:p>
            <a:pPr>
              <a:defRPr/>
            </a:pPr>
            <a:endParaRPr lang="en-US" altLang="zh-CN"/>
          </a:p>
        </p:txBody>
      </p:sp>
      <p:sp>
        <p:nvSpPr>
          <p:cNvPr id="319491" name="Rectangle 3"/>
          <p:cNvSpPr>
            <a:spLocks noGrp="1" noChangeArrowheads="1"/>
          </p:cNvSpPr>
          <p:nvPr>
            <p:ph type="dt" idx="1"/>
          </p:nvPr>
        </p:nvSpPr>
        <p:spPr bwMode="auto">
          <a:xfrm>
            <a:off x="3884613" y="0"/>
            <a:ext cx="2971800" cy="457200"/>
          </a:xfrm>
          <a:prstGeom prst="rect">
            <a:avLst/>
          </a:prstGeom>
          <a:noFill/>
          <a:ln>
            <a:noFill/>
          </a:ln>
          <a:effectLst/>
        </p:spPr>
        <p:txBody>
          <a:bodyPr vert="horz" wrap="square" lIns="91440" tIns="45720" rIns="91440" bIns="45720" numCol="1" anchor="t" anchorCtr="0" compatLnSpc="1"/>
          <a:lstStyle>
            <a:lvl1pPr algn="r">
              <a:lnSpc>
                <a:spcPct val="100000"/>
              </a:lnSpc>
              <a:spcBef>
                <a:spcPct val="0"/>
              </a:spcBef>
              <a:buClrTx/>
              <a:buSzTx/>
              <a:buFontTx/>
              <a:buNone/>
              <a:defRPr sz="1200" b="0">
                <a:latin typeface="Arial" panose="020B0604020202020204" pitchFamily="34" charset="0"/>
                <a:ea typeface="宋体" panose="02010600030101010101" pitchFamily="2" charset="-122"/>
              </a:defRPr>
            </a:lvl1pPr>
          </a:lstStyle>
          <a:p>
            <a:pPr>
              <a:defRPr/>
            </a:pPr>
            <a:endParaRPr lang="en-US" altLang="zh-CN"/>
          </a:p>
        </p:txBody>
      </p:sp>
      <p:sp>
        <p:nvSpPr>
          <p:cNvPr id="263172"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sp>
      <p:sp>
        <p:nvSpPr>
          <p:cNvPr id="319493" name="Rectangle 5"/>
          <p:cNvSpPr>
            <a:spLocks noGrp="1" noChangeArrowheads="1"/>
          </p:cNvSpPr>
          <p:nvPr>
            <p:ph type="body" sz="quarter" idx="3"/>
          </p:nvPr>
        </p:nvSpPr>
        <p:spPr bwMode="auto">
          <a:xfrm>
            <a:off x="685800" y="4343400"/>
            <a:ext cx="5486400" cy="4114800"/>
          </a:xfrm>
          <a:prstGeom prst="rect">
            <a:avLst/>
          </a:prstGeom>
          <a:noFill/>
          <a:ln>
            <a:noFill/>
          </a:ln>
          <a:effectLst/>
        </p:spPr>
        <p:txBody>
          <a:bodyPr vert="horz" wrap="square" lIns="91440" tIns="45720" rIns="91440" bIns="45720" numCol="1" anchor="t" anchorCtr="0" compatLnSpc="1"/>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319494" name="Rectangle 6"/>
          <p:cNvSpPr>
            <a:spLocks noGrp="1" noChangeArrowheads="1"/>
          </p:cNvSpPr>
          <p:nvPr>
            <p:ph type="ftr" sz="quarter" idx="4"/>
          </p:nvPr>
        </p:nvSpPr>
        <p:spPr bwMode="auto">
          <a:xfrm>
            <a:off x="0" y="8685213"/>
            <a:ext cx="2971800" cy="457200"/>
          </a:xfrm>
          <a:prstGeom prst="rect">
            <a:avLst/>
          </a:prstGeom>
          <a:noFill/>
          <a:ln>
            <a:noFill/>
          </a:ln>
          <a:effectLst/>
        </p:spPr>
        <p:txBody>
          <a:bodyPr vert="horz" wrap="square" lIns="91440" tIns="45720" rIns="91440" bIns="45720" numCol="1" anchor="b" anchorCtr="0" compatLnSpc="1"/>
          <a:lstStyle>
            <a:lvl1pPr>
              <a:lnSpc>
                <a:spcPct val="100000"/>
              </a:lnSpc>
              <a:spcBef>
                <a:spcPct val="0"/>
              </a:spcBef>
              <a:buClrTx/>
              <a:buSzTx/>
              <a:buFontTx/>
              <a:buNone/>
              <a:defRPr sz="1200" b="0">
                <a:latin typeface="Arial" panose="020B0604020202020204" pitchFamily="34" charset="0"/>
                <a:ea typeface="宋体" panose="02010600030101010101" pitchFamily="2" charset="-122"/>
              </a:defRPr>
            </a:lvl1pPr>
          </a:lstStyle>
          <a:p>
            <a:pPr>
              <a:defRPr/>
            </a:pPr>
            <a:endParaRPr lang="en-US" altLang="zh-CN"/>
          </a:p>
        </p:txBody>
      </p:sp>
      <p:sp>
        <p:nvSpPr>
          <p:cNvPr id="319495" name="Rectangle 7"/>
          <p:cNvSpPr>
            <a:spLocks noGrp="1" noChangeArrowheads="1"/>
          </p:cNvSpPr>
          <p:nvPr>
            <p:ph type="sldNum" sz="quarter" idx="5"/>
          </p:nvPr>
        </p:nvSpPr>
        <p:spPr bwMode="auto">
          <a:xfrm>
            <a:off x="3884613" y="8685213"/>
            <a:ext cx="2971800" cy="457200"/>
          </a:xfrm>
          <a:prstGeom prst="rect">
            <a:avLst/>
          </a:prstGeom>
          <a:noFill/>
          <a:ln>
            <a:noFill/>
          </a:ln>
          <a:effectLst/>
        </p:spPr>
        <p:txBody>
          <a:bodyPr vert="horz" wrap="square" lIns="91440" tIns="45720" rIns="91440" bIns="45720" numCol="1" anchor="b" anchorCtr="0" compatLnSpc="1"/>
          <a:lstStyle>
            <a:lvl1pPr algn="r">
              <a:lnSpc>
                <a:spcPct val="100000"/>
              </a:lnSpc>
              <a:spcBef>
                <a:spcPct val="0"/>
              </a:spcBef>
              <a:buClrTx/>
              <a:buSzTx/>
              <a:buFontTx/>
              <a:buNone/>
              <a:defRPr sz="1200" b="0">
                <a:latin typeface="Arial" panose="020B0604020202020204" pitchFamily="34" charset="0"/>
                <a:ea typeface="宋体" panose="02010600030101010101" pitchFamily="2" charset="-122"/>
              </a:defRPr>
            </a:lvl1pPr>
          </a:lstStyle>
          <a:p>
            <a:pPr>
              <a:defRPr/>
            </a:pPr>
            <a:fld id="{A6684B40-033A-4BA0-9A86-90EFF1C1C849}" type="slidenum">
              <a:rPr lang="en-US" altLang="zh-CN"/>
              <a:t>‹#›</a:t>
            </a:fld>
            <a:endParaRPr lang="en-US" altLang="zh-CN"/>
          </a:p>
        </p:txBody>
      </p:sp>
    </p:spTree>
    <p:extLst>
      <p:ext uri="{BB962C8B-B14F-4D97-AF65-F5344CB8AC3E}">
        <p14:creationId xmlns:p14="http://schemas.microsoft.com/office/powerpoint/2010/main" val="41365833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www.baidu.com/s?wd=%E5%9D%87%E5%8C%80%E5%88%86%E5%B8%83&amp;tn=44039180_cpr&amp;fenlei=mv6quAkxTZn0IZRqIHckPjm4nH00T1dWnH0kPjuhuW--rjN-rAmL0ZwV5Hcvrjm3rH6sPfKWUMw85HfYnjn4nH6sgvPsT6KdThsqpZwYTjCEQLGCpyw9Uz4Bmy-bIi4WUvYETgN-TLwGUv3EnHf1PjD3P1RsnWDvPjRknj6krf" TargetMode="External"/><Relationship Id="rId2" Type="http://schemas.openxmlformats.org/officeDocument/2006/relationships/slide" Target="../slides/slide17.xml"/><Relationship Id="rId1" Type="http://schemas.openxmlformats.org/officeDocument/2006/relationships/notesMaster" Target="../notesMasters/notesMaster1.xml"/><Relationship Id="rId5" Type="http://schemas.openxmlformats.org/officeDocument/2006/relationships/hyperlink" Target="https://www.baidu.com/s?wd=%E5%8F%96%E5%80%BC%E8%8C%83%E5%9B%B4&amp;tn=44039180_cpr&amp;fenlei=mv6quAkxTZn0IZRqIHckPjm4nH00T1dWnH0kPjuhuW--rjN-rAmL0ZwV5Hcvrjm3rH6sPfKWUMw85HfYnjn4nH6sgvPsT6KdThsqpZwYTjCEQLGCpyw9Uz4Bmy-bIi4WUvYETgN-TLwGUv3EnHf1PjD3P1RsnWDvPjRknj6krf" TargetMode="External"/><Relationship Id="rId4" Type="http://schemas.openxmlformats.org/officeDocument/2006/relationships/hyperlink" Target="https://www.baidu.com/s?wd=%E6%A6%82%E7%8E%87%E5%AF%86%E5%BA%A6&amp;tn=44039180_cpr&amp;fenlei=mv6quAkxTZn0IZRqIHckPjm4nH00T1dWnH0kPjuhuW--rjN-rAmL0ZwV5Hcvrjm3rH6sPfKWUMw85HfYnjn4nH6sgvPsT6KdThsqpZwYTjCEQLGCpyw9Uz4Bmy-bIi4WUvYETgN-TLwGUv3EnHf1PjD3P1RsnWDvPjRknj6krf" TargetMode="Externa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www.baidu.com/s?wd=%E5%9D%87%E5%8C%80%E5%88%86%E5%B8%83&amp;tn=44039180_cpr&amp;fenlei=mv6quAkxTZn0IZRqIHckPjm4nH00T1dWnH0kPjuhuW--rjN-rAmL0ZwV5Hcvrjm3rH6sPfKWUMw85HfYnjn4nH6sgvPsT6KdThsqpZwYTjCEQLGCpyw9Uz4Bmy-bIi4WUvYETgN-TLwGUv3EnHf1PjD3P1RsnWDvPjRknj6krf" TargetMode="External"/><Relationship Id="rId2" Type="http://schemas.openxmlformats.org/officeDocument/2006/relationships/slide" Target="../slides/slide18.xml"/><Relationship Id="rId1" Type="http://schemas.openxmlformats.org/officeDocument/2006/relationships/notesMaster" Target="../notesMasters/notesMaster1.xml"/><Relationship Id="rId5" Type="http://schemas.openxmlformats.org/officeDocument/2006/relationships/hyperlink" Target="https://www.baidu.com/s?wd=%E5%8F%96%E5%80%BC%E8%8C%83%E5%9B%B4&amp;tn=44039180_cpr&amp;fenlei=mv6quAkxTZn0IZRqIHckPjm4nH00T1dWnH0kPjuhuW--rjN-rAmL0ZwV5Hcvrjm3rH6sPfKWUMw85HfYnjn4nH6sgvPsT6KdThsqpZwYTjCEQLGCpyw9Uz4Bmy-bIi4WUvYETgN-TLwGUv3EnHf1PjD3P1RsnWDvPjRknj6krf" TargetMode="External"/><Relationship Id="rId4" Type="http://schemas.openxmlformats.org/officeDocument/2006/relationships/hyperlink" Target="https://www.baidu.com/s?wd=%E6%A6%82%E7%8E%87%E5%AF%86%E5%BA%A6&amp;tn=44039180_cpr&amp;fenlei=mv6quAkxTZn0IZRqIHckPjm4nH00T1dWnH0kPjuhuW--rjN-rAmL0ZwV5Hcvrjm3rH6sPfKWUMw85HfYnjn4nH6sgvPsT6KdThsqpZwYTjCEQLGCpyw9Uz4Bmy-bIi4WUvYETgN-TLwGUv3EnHf1PjD3P1RsnWDvPjRknj6krf" TargetMode="Externa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baike.baidu.com/view/315109.htm" TargetMode="External"/><Relationship Id="rId2" Type="http://schemas.openxmlformats.org/officeDocument/2006/relationships/slide" Target="../slides/slide73.xml"/><Relationship Id="rId1" Type="http://schemas.openxmlformats.org/officeDocument/2006/relationships/notesMaster" Target="../notesMasters/notesMaster1.xml"/><Relationship Id="rId6" Type="http://schemas.openxmlformats.org/officeDocument/2006/relationships/hyperlink" Target="http://baike.baidu.com/view/1052684.htm" TargetMode="External"/><Relationship Id="rId5" Type="http://schemas.openxmlformats.org/officeDocument/2006/relationships/hyperlink" Target="http://baike.baidu.com/view/45329.htm" TargetMode="External"/><Relationship Id="rId4" Type="http://schemas.openxmlformats.org/officeDocument/2006/relationships/hyperlink" Target="http://baike.baidu.com/view/71666.htm"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3" Type="http://schemas.openxmlformats.org/officeDocument/2006/relationships/hyperlink" Target="http://baike.baidu.com/view/315109.htm" TargetMode="External"/><Relationship Id="rId2" Type="http://schemas.openxmlformats.org/officeDocument/2006/relationships/slide" Target="../slides/slide76.xml"/><Relationship Id="rId1" Type="http://schemas.openxmlformats.org/officeDocument/2006/relationships/notesMaster" Target="../notesMasters/notesMaster1.xml"/><Relationship Id="rId6" Type="http://schemas.openxmlformats.org/officeDocument/2006/relationships/hyperlink" Target="http://baike.baidu.com/view/1052684.htm" TargetMode="External"/><Relationship Id="rId5" Type="http://schemas.openxmlformats.org/officeDocument/2006/relationships/hyperlink" Target="http://baike.baidu.com/view/45329.htm" TargetMode="External"/><Relationship Id="rId4" Type="http://schemas.openxmlformats.org/officeDocument/2006/relationships/hyperlink" Target="http://baike.baidu.com/view/71666.htm" TargetMode="Externa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defRPr/>
            </a:pPr>
            <a:r>
              <a:rPr lang="en-US" altLang="zh-CN" dirty="0" smtClean="0"/>
              <a:t>2.1 </a:t>
            </a:r>
            <a:r>
              <a:rPr lang="zh-CN" altLang="en-US" dirty="0" smtClean="0"/>
              <a:t>排队论基础</a:t>
            </a:r>
          </a:p>
          <a:p>
            <a:pPr eaLnBrk="1" hangingPunct="1">
              <a:defRPr/>
            </a:pPr>
            <a:r>
              <a:rPr lang="en-US" altLang="zh-CN" dirty="0" smtClean="0"/>
              <a:t>2.2 </a:t>
            </a:r>
            <a:r>
              <a:rPr lang="zh-CN" altLang="en-US" dirty="0" smtClean="0"/>
              <a:t>通信网的业务模型与分析</a:t>
            </a:r>
          </a:p>
          <a:p>
            <a:pPr eaLnBrk="1" hangingPunct="1">
              <a:defRPr/>
            </a:pPr>
            <a:r>
              <a:rPr lang="en-US" altLang="zh-CN" dirty="0" smtClean="0"/>
              <a:t>2.3 </a:t>
            </a:r>
            <a:r>
              <a:rPr lang="zh-CN" altLang="en-US" dirty="0" smtClean="0"/>
              <a:t>提高网效率的一些措施</a:t>
            </a:r>
          </a:p>
          <a:p>
            <a:endParaRPr lang="en-US" dirty="0"/>
          </a:p>
        </p:txBody>
      </p:sp>
      <p:sp>
        <p:nvSpPr>
          <p:cNvPr id="4" name="灯片编号占位符 3"/>
          <p:cNvSpPr>
            <a:spLocks noGrp="1"/>
          </p:cNvSpPr>
          <p:nvPr>
            <p:ph type="sldNum" sz="quarter" idx="10"/>
          </p:nvPr>
        </p:nvSpPr>
        <p:spPr/>
        <p:txBody>
          <a:bodyPr/>
          <a:lstStyle/>
          <a:p>
            <a:fld id="{4AE1D939-3E60-4063-B05E-56844F97CE60}" type="slidenum">
              <a:rPr lang="zh-CN" altLang="en-US" smtClean="0">
                <a:solidFill>
                  <a:prstClr val="black"/>
                </a:solidFill>
              </a:rPr>
              <a:t>1</a:t>
            </a:fld>
            <a:endParaRPr lang="zh-CN" altLang="en-US">
              <a:solidFill>
                <a:prstClr val="black"/>
              </a:solidFil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33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b="1">
                <a:solidFill>
                  <a:schemeClr val="tx1"/>
                </a:solidFill>
                <a:latin typeface="Arial" panose="020B0604020202020204" pitchFamily="34" charset="0"/>
                <a:ea typeface="宋体" panose="02010600030101010101" pitchFamily="2" charset="-122"/>
              </a:defRPr>
            </a:lvl1pPr>
            <a:lvl2pPr marL="742950" indent="-285750" eaLnBrk="0" hangingPunct="0">
              <a:defRPr sz="2800" b="1">
                <a:solidFill>
                  <a:schemeClr val="tx1"/>
                </a:solidFill>
                <a:latin typeface="Arial" panose="020B0604020202020204" pitchFamily="34" charset="0"/>
                <a:ea typeface="宋体" panose="02010600030101010101" pitchFamily="2" charset="-122"/>
              </a:defRPr>
            </a:lvl2pPr>
            <a:lvl3pPr marL="1143000" indent="-228600" eaLnBrk="0" hangingPunct="0">
              <a:defRPr sz="2800" b="1">
                <a:solidFill>
                  <a:schemeClr val="tx1"/>
                </a:solidFill>
                <a:latin typeface="Arial" panose="020B0604020202020204" pitchFamily="34" charset="0"/>
                <a:ea typeface="宋体" panose="02010600030101010101" pitchFamily="2" charset="-122"/>
              </a:defRPr>
            </a:lvl3pPr>
            <a:lvl4pPr marL="1600200" indent="-228600" eaLnBrk="0" hangingPunct="0">
              <a:defRPr sz="2800" b="1">
                <a:solidFill>
                  <a:schemeClr val="tx1"/>
                </a:solidFill>
                <a:latin typeface="Arial" panose="020B0604020202020204" pitchFamily="34" charset="0"/>
                <a:ea typeface="宋体" panose="02010600030101010101" pitchFamily="2" charset="-122"/>
              </a:defRPr>
            </a:lvl4pPr>
            <a:lvl5pPr marL="2057400" indent="-228600" eaLnBrk="0" hangingPunct="0">
              <a:defRPr sz="2800" b="1">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80000"/>
              </a:lnSpc>
              <a:spcBef>
                <a:spcPct val="20000"/>
              </a:spcBef>
              <a:spcAft>
                <a:spcPct val="0"/>
              </a:spcAft>
              <a:buClr>
                <a:schemeClr val="hlink"/>
              </a:buClr>
              <a:buSzPct val="85000"/>
              <a:buFont typeface="Wingdings" panose="05000000000000000000" pitchFamily="2" charset="2"/>
              <a:defRPr sz="2800" b="1">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80000"/>
              </a:lnSpc>
              <a:spcBef>
                <a:spcPct val="20000"/>
              </a:spcBef>
              <a:spcAft>
                <a:spcPct val="0"/>
              </a:spcAft>
              <a:buClr>
                <a:schemeClr val="hlink"/>
              </a:buClr>
              <a:buSzPct val="85000"/>
              <a:buFont typeface="Wingdings" panose="05000000000000000000" pitchFamily="2" charset="2"/>
              <a:defRPr sz="2800" b="1">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80000"/>
              </a:lnSpc>
              <a:spcBef>
                <a:spcPct val="20000"/>
              </a:spcBef>
              <a:spcAft>
                <a:spcPct val="0"/>
              </a:spcAft>
              <a:buClr>
                <a:schemeClr val="hlink"/>
              </a:buClr>
              <a:buSzPct val="85000"/>
              <a:buFont typeface="Wingdings" panose="05000000000000000000" pitchFamily="2" charset="2"/>
              <a:defRPr sz="2800" b="1">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80000"/>
              </a:lnSpc>
              <a:spcBef>
                <a:spcPct val="20000"/>
              </a:spcBef>
              <a:spcAft>
                <a:spcPct val="0"/>
              </a:spcAft>
              <a:buClr>
                <a:schemeClr val="hlink"/>
              </a:buClr>
              <a:buSzPct val="85000"/>
              <a:buFont typeface="Wingdings" panose="05000000000000000000" pitchFamily="2" charset="2"/>
              <a:defRPr sz="2800" b="1">
                <a:solidFill>
                  <a:schemeClr val="tx1"/>
                </a:solidFill>
                <a:latin typeface="Arial" panose="020B0604020202020204" pitchFamily="34" charset="0"/>
                <a:ea typeface="宋体" panose="02010600030101010101" pitchFamily="2" charset="-122"/>
              </a:defRPr>
            </a:lvl9pPr>
          </a:lstStyle>
          <a:p>
            <a:pPr eaLnBrk="1" hangingPunct="1"/>
            <a:fld id="{40A96F56-4574-4D70-8256-4EE973285ABC}" type="slidenum">
              <a:rPr lang="en-US" altLang="zh-CN" sz="1200" b="0" smtClean="0"/>
              <a:t>16</a:t>
            </a:fld>
            <a:endParaRPr lang="en-US" altLang="zh-CN" sz="1200" b="0" smtClean="0"/>
          </a:p>
        </p:txBody>
      </p:sp>
      <p:sp>
        <p:nvSpPr>
          <p:cNvPr id="270339" name="Rectangle 2"/>
          <p:cNvSpPr>
            <a:spLocks noGrp="1" noRot="1" noChangeAspect="1" noChangeArrowheads="1" noTextEdit="1"/>
          </p:cNvSpPr>
          <p:nvPr>
            <p:ph type="sldImg"/>
          </p:nvPr>
        </p:nvSpPr>
        <p:spPr/>
      </p:sp>
      <p:sp>
        <p:nvSpPr>
          <p:cNvPr id="27034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65000"/>
              </a:spcBef>
            </a:pPr>
            <a:r>
              <a:rPr lang="en-US" altLang="zh-CN" dirty="0" smtClean="0">
                <a:ea typeface="宋体" panose="02010600030101010101" pitchFamily="2" charset="-122"/>
              </a:rPr>
              <a:t>2015.9.18</a:t>
            </a:r>
          </a:p>
          <a:p>
            <a:pPr eaLnBrk="1" hangingPunct="1">
              <a:spcBef>
                <a:spcPct val="65000"/>
              </a:spcBef>
            </a:pPr>
            <a:endParaRPr lang="en-US" altLang="zh-CN" dirty="0" smtClean="0">
              <a:ea typeface="宋体" panose="02010600030101010101" pitchFamily="2" charset="-122"/>
            </a:endParaRPr>
          </a:p>
          <a:p>
            <a:pPr eaLnBrk="1" hangingPunct="1">
              <a:spcBef>
                <a:spcPct val="65000"/>
              </a:spcBef>
            </a:pPr>
            <a:r>
              <a:rPr lang="zh-CN" altLang="en-US" dirty="0" smtClean="0">
                <a:ea typeface="宋体" panose="02010600030101010101" pitchFamily="2" charset="-122"/>
              </a:rPr>
              <a:t>什么是最简单流？</a:t>
            </a:r>
          </a:p>
          <a:p>
            <a:pPr lvl="1" eaLnBrk="1" hangingPunct="1">
              <a:spcBef>
                <a:spcPct val="65000"/>
              </a:spcBef>
            </a:pPr>
            <a:r>
              <a:rPr lang="zh-CN" altLang="en-US" dirty="0" smtClean="0">
                <a:ea typeface="宋体" panose="02010600030101010101" pitchFamily="2" charset="-122"/>
              </a:rPr>
              <a:t>满足以下三个条件（都是针对</a:t>
            </a:r>
            <a:r>
              <a:rPr lang="zh-CN" altLang="en-US" dirty="0" smtClean="0">
                <a:solidFill>
                  <a:srgbClr val="FF0000"/>
                </a:solidFill>
                <a:ea typeface="宋体" panose="02010600030101010101" pitchFamily="2" charset="-122"/>
              </a:rPr>
              <a:t>顾客到达概率</a:t>
            </a:r>
            <a:r>
              <a:rPr lang="zh-CN" altLang="en-US" dirty="0" smtClean="0">
                <a:ea typeface="宋体" panose="02010600030101010101" pitchFamily="2" charset="-122"/>
              </a:rPr>
              <a:t>）</a:t>
            </a:r>
          </a:p>
          <a:p>
            <a:pPr lvl="2" eaLnBrk="1" hangingPunct="1">
              <a:spcBef>
                <a:spcPct val="65000"/>
              </a:spcBef>
            </a:pPr>
            <a:r>
              <a:rPr lang="zh-CN" altLang="en-US" sz="1300" dirty="0" smtClean="0">
                <a:solidFill>
                  <a:srgbClr val="FF0000"/>
                </a:solidFill>
                <a:ea typeface="宋体" panose="02010600030101010101" pitchFamily="2" charset="-122"/>
              </a:rPr>
              <a:t>平稳性</a:t>
            </a:r>
            <a:r>
              <a:rPr lang="zh-CN" altLang="en-US" sz="1300" dirty="0" smtClean="0">
                <a:ea typeface="宋体" panose="02010600030101010101" pitchFamily="2" charset="-122"/>
              </a:rPr>
              <a:t>－</a:t>
            </a:r>
            <a:r>
              <a:rPr lang="zh-CN" altLang="en-US" sz="1300" dirty="0" smtClean="0">
                <a:ea typeface="宋体" panose="02010600030101010101" pitchFamily="2" charset="-122"/>
                <a:cs typeface="Arial" panose="020B0604020202020204" pitchFamily="34" charset="0"/>
              </a:rPr>
              <a:t>在某一指定时间间隔</a:t>
            </a:r>
            <a:r>
              <a:rPr lang="en-US" altLang="zh-CN" sz="1300" dirty="0" smtClean="0">
                <a:ea typeface="宋体" panose="02010600030101010101" pitchFamily="2" charset="-122"/>
                <a:cs typeface="Arial" panose="020B0604020202020204" pitchFamily="34" charset="0"/>
              </a:rPr>
              <a:t>t</a:t>
            </a:r>
            <a:r>
              <a:rPr lang="zh-CN" altLang="en-US" sz="1300" dirty="0" smtClean="0">
                <a:ea typeface="宋体" panose="02010600030101010101" pitchFamily="2" charset="-122"/>
                <a:cs typeface="Arial" panose="020B0604020202020204" pitchFamily="34" charset="0"/>
              </a:rPr>
              <a:t>内，到达</a:t>
            </a:r>
            <a:r>
              <a:rPr lang="en-US" altLang="zh-CN" sz="1300" dirty="0" smtClean="0">
                <a:ea typeface="宋体" panose="02010600030101010101" pitchFamily="2" charset="-122"/>
                <a:cs typeface="Arial" panose="020B0604020202020204" pitchFamily="34" charset="0"/>
              </a:rPr>
              <a:t>k</a:t>
            </a:r>
            <a:r>
              <a:rPr lang="zh-CN" altLang="en-US" sz="1300" dirty="0" smtClean="0">
                <a:ea typeface="宋体" panose="02010600030101010101" pitchFamily="2" charset="-122"/>
                <a:cs typeface="Arial" panose="020B0604020202020204" pitchFamily="34" charset="0"/>
              </a:rPr>
              <a:t>个顾客的概率</a:t>
            </a:r>
            <a:r>
              <a:rPr lang="zh-CN" altLang="en-US" sz="1300" dirty="0" smtClean="0">
                <a:solidFill>
                  <a:srgbClr val="FF0000"/>
                </a:solidFill>
                <a:ea typeface="宋体" panose="02010600030101010101" pitchFamily="2" charset="-122"/>
                <a:cs typeface="Arial" panose="020B0604020202020204" pitchFamily="34" charset="0"/>
              </a:rPr>
              <a:t>只与</a:t>
            </a:r>
            <a:r>
              <a:rPr lang="en-US" altLang="zh-CN" sz="1300" dirty="0" smtClean="0">
                <a:solidFill>
                  <a:srgbClr val="FF0000"/>
                </a:solidFill>
                <a:ea typeface="宋体" panose="02010600030101010101" pitchFamily="2" charset="-122"/>
                <a:cs typeface="Arial" panose="020B0604020202020204" pitchFamily="34" charset="0"/>
              </a:rPr>
              <a:t>t </a:t>
            </a:r>
            <a:r>
              <a:rPr lang="zh-CN" altLang="en-US" sz="1300" dirty="0" smtClean="0">
                <a:solidFill>
                  <a:srgbClr val="FF0000"/>
                </a:solidFill>
                <a:ea typeface="宋体" panose="02010600030101010101" pitchFamily="2" charset="-122"/>
                <a:cs typeface="Arial" panose="020B0604020202020204" pitchFamily="34" charset="0"/>
              </a:rPr>
              <a:t>的长度</a:t>
            </a:r>
            <a:r>
              <a:rPr lang="zh-CN" altLang="en-US" sz="1300" dirty="0" smtClean="0">
                <a:ea typeface="宋体" panose="02010600030101010101" pitchFamily="2" charset="-122"/>
                <a:cs typeface="Arial" panose="020B0604020202020204" pitchFamily="34" charset="0"/>
              </a:rPr>
              <a:t>有关，而与这间隔的</a:t>
            </a:r>
            <a:r>
              <a:rPr lang="zh-CN" altLang="en-US" sz="1300" dirty="0" smtClean="0">
                <a:solidFill>
                  <a:srgbClr val="FF0000"/>
                </a:solidFill>
                <a:ea typeface="宋体" panose="02010600030101010101" pitchFamily="2" charset="-122"/>
                <a:cs typeface="Arial" panose="020B0604020202020204" pitchFamily="34" charset="0"/>
              </a:rPr>
              <a:t>起始时刻无关</a:t>
            </a:r>
            <a:r>
              <a:rPr lang="zh-CN" altLang="en-US" sz="1300" dirty="0" smtClean="0">
                <a:ea typeface="宋体" panose="02010600030101010101" pitchFamily="2" charset="-122"/>
                <a:cs typeface="Arial" panose="020B0604020202020204" pitchFamily="34" charset="0"/>
              </a:rPr>
              <a:t>。</a:t>
            </a:r>
            <a:endParaRPr lang="zh-CN" altLang="el-GR" sz="1300" dirty="0" smtClean="0">
              <a:ea typeface="宋体" panose="02010600030101010101" pitchFamily="2" charset="-122"/>
              <a:cs typeface="Arial" panose="020B0604020202020204" pitchFamily="34" charset="0"/>
            </a:endParaRPr>
          </a:p>
          <a:p>
            <a:pPr lvl="2" eaLnBrk="1" hangingPunct="1">
              <a:spcBef>
                <a:spcPct val="65000"/>
              </a:spcBef>
            </a:pPr>
            <a:r>
              <a:rPr lang="zh-CN" altLang="en-US" sz="1300" dirty="0" smtClean="0">
                <a:solidFill>
                  <a:srgbClr val="FF0000"/>
                </a:solidFill>
                <a:ea typeface="宋体" panose="02010600030101010101" pitchFamily="2" charset="-122"/>
              </a:rPr>
              <a:t>稀疏性</a:t>
            </a:r>
            <a:r>
              <a:rPr lang="zh-CN" altLang="en-US" sz="1300" dirty="0" smtClean="0">
                <a:ea typeface="宋体" panose="02010600030101010101" pitchFamily="2" charset="-122"/>
              </a:rPr>
              <a:t>－将</a:t>
            </a:r>
            <a:r>
              <a:rPr lang="en-US" altLang="zh-CN" sz="1300" dirty="0" smtClean="0">
                <a:ea typeface="宋体" panose="02010600030101010101" pitchFamily="2" charset="-122"/>
              </a:rPr>
              <a:t>t</a:t>
            </a:r>
            <a:r>
              <a:rPr lang="zh-CN" altLang="en-US" sz="1300" dirty="0" smtClean="0">
                <a:ea typeface="宋体" panose="02010600030101010101" pitchFamily="2" charset="-122"/>
              </a:rPr>
              <a:t>分成</a:t>
            </a:r>
            <a:r>
              <a:rPr lang="en-US" altLang="zh-CN" sz="1300" dirty="0" smtClean="0">
                <a:ea typeface="宋体" panose="02010600030101010101" pitchFamily="2" charset="-122"/>
              </a:rPr>
              <a:t>n</a:t>
            </a:r>
            <a:r>
              <a:rPr lang="zh-CN" altLang="en-US" sz="1300" dirty="0" smtClean="0">
                <a:ea typeface="宋体" panose="02010600030101010101" pitchFamily="2" charset="-122"/>
              </a:rPr>
              <a:t>个足够小的区间</a:t>
            </a:r>
            <a:r>
              <a:rPr lang="el-GR" altLang="zh-CN" sz="1300" dirty="0" smtClean="0">
                <a:latin typeface="宋体" panose="02010600030101010101" pitchFamily="2" charset="-122"/>
                <a:ea typeface="宋体" panose="02010600030101010101" pitchFamily="2" charset="-122"/>
              </a:rPr>
              <a:t>Δ</a:t>
            </a:r>
            <a:r>
              <a:rPr lang="en-US" altLang="zh-CN" sz="1300" dirty="0" smtClean="0">
                <a:latin typeface="宋体" panose="02010600030101010101" pitchFamily="2" charset="-122"/>
                <a:ea typeface="宋体" panose="02010600030101010101" pitchFamily="2" charset="-122"/>
              </a:rPr>
              <a:t>t,</a:t>
            </a:r>
            <a:r>
              <a:rPr lang="zh-CN" altLang="en-US" sz="1300" dirty="0" smtClean="0">
                <a:latin typeface="宋体" panose="02010600030101010101" pitchFamily="2" charset="-122"/>
                <a:ea typeface="宋体" panose="02010600030101010101" pitchFamily="2" charset="-122"/>
              </a:rPr>
              <a:t>在</a:t>
            </a:r>
            <a:r>
              <a:rPr lang="el-GR" altLang="zh-CN" sz="1300" dirty="0" smtClean="0">
                <a:latin typeface="宋体" panose="02010600030101010101" pitchFamily="2" charset="-122"/>
                <a:ea typeface="宋体" panose="02010600030101010101" pitchFamily="2" charset="-122"/>
              </a:rPr>
              <a:t>Δ</a:t>
            </a:r>
            <a:r>
              <a:rPr lang="en-US" altLang="zh-CN" sz="1300" dirty="0" smtClean="0">
                <a:latin typeface="宋体" panose="02010600030101010101" pitchFamily="2" charset="-122"/>
                <a:ea typeface="宋体" panose="02010600030101010101" pitchFamily="2" charset="-122"/>
              </a:rPr>
              <a:t>t</a:t>
            </a:r>
            <a:r>
              <a:rPr lang="zh-CN" altLang="en-US" sz="1300" dirty="0" smtClean="0">
                <a:latin typeface="宋体" panose="02010600030101010101" pitchFamily="2" charset="-122"/>
                <a:ea typeface="宋体" panose="02010600030101010101" pitchFamily="2" charset="-122"/>
              </a:rPr>
              <a:t>内到达</a:t>
            </a:r>
            <a:r>
              <a:rPr lang="zh-CN" altLang="en-US" sz="1300" dirty="0" smtClean="0">
                <a:solidFill>
                  <a:srgbClr val="FF0000"/>
                </a:solidFill>
                <a:latin typeface="宋体" panose="02010600030101010101" pitchFamily="2" charset="-122"/>
                <a:ea typeface="宋体" panose="02010600030101010101" pitchFamily="2" charset="-122"/>
              </a:rPr>
              <a:t>两个或两个</a:t>
            </a:r>
            <a:r>
              <a:rPr lang="zh-CN" altLang="en-US" sz="1300" dirty="0" smtClean="0">
                <a:solidFill>
                  <a:srgbClr val="FF0000"/>
                </a:solidFill>
                <a:ea typeface="宋体" panose="02010600030101010101" pitchFamily="2" charset="-122"/>
              </a:rPr>
              <a:t>以上顾客的概率为</a:t>
            </a:r>
            <a:r>
              <a:rPr lang="en-US" altLang="zh-CN" sz="1300" dirty="0" smtClean="0">
                <a:solidFill>
                  <a:srgbClr val="FF0000"/>
                </a:solidFill>
                <a:ea typeface="宋体" panose="02010600030101010101" pitchFamily="2" charset="-122"/>
              </a:rPr>
              <a:t>0</a:t>
            </a:r>
            <a:r>
              <a:rPr lang="zh-CN" altLang="en-US" sz="1300" dirty="0" smtClean="0">
                <a:ea typeface="宋体" panose="02010600030101010101" pitchFamily="2" charset="-122"/>
              </a:rPr>
              <a:t>，即：在</a:t>
            </a:r>
            <a:r>
              <a:rPr lang="el-GR" altLang="zh-CN" sz="1300" dirty="0" smtClean="0">
                <a:latin typeface="宋体" panose="02010600030101010101" pitchFamily="2" charset="-122"/>
                <a:ea typeface="宋体" panose="02010600030101010101" pitchFamily="2" charset="-122"/>
              </a:rPr>
              <a:t>Δ</a:t>
            </a:r>
            <a:r>
              <a:rPr lang="en-US" altLang="zh-CN" sz="1300" dirty="0" smtClean="0">
                <a:latin typeface="宋体" panose="02010600030101010101" pitchFamily="2" charset="-122"/>
                <a:ea typeface="宋体" panose="02010600030101010101" pitchFamily="2" charset="-122"/>
              </a:rPr>
              <a:t>t</a:t>
            </a:r>
            <a:r>
              <a:rPr lang="zh-CN" altLang="en-US" sz="1300" dirty="0" smtClean="0">
                <a:latin typeface="宋体" panose="02010600030101010101" pitchFamily="2" charset="-122"/>
                <a:ea typeface="宋体" panose="02010600030101010101" pitchFamily="2" charset="-122"/>
              </a:rPr>
              <a:t>内只有一个顾客到达或没有顾客到达。</a:t>
            </a:r>
            <a:endParaRPr lang="zh-CN" altLang="en-US" sz="1300" dirty="0" smtClean="0">
              <a:ea typeface="宋体" panose="02010600030101010101" pitchFamily="2" charset="-122"/>
            </a:endParaRPr>
          </a:p>
          <a:p>
            <a:pPr lvl="2" eaLnBrk="1" hangingPunct="1">
              <a:spcBef>
                <a:spcPct val="65000"/>
              </a:spcBef>
            </a:pPr>
            <a:r>
              <a:rPr lang="zh-CN" altLang="en-US" sz="1300" dirty="0" smtClean="0">
                <a:solidFill>
                  <a:srgbClr val="FF0000"/>
                </a:solidFill>
                <a:ea typeface="宋体" panose="02010600030101010101" pitchFamily="2" charset="-122"/>
              </a:rPr>
              <a:t>无后效性（或独立性）</a:t>
            </a:r>
            <a:r>
              <a:rPr lang="zh-CN" altLang="en-US" sz="1300" dirty="0" smtClean="0">
                <a:ea typeface="宋体" panose="02010600030101010101" pitchFamily="2" charset="-122"/>
              </a:rPr>
              <a:t>－在互不重叠的时间段内，</a:t>
            </a:r>
            <a:r>
              <a:rPr lang="zh-CN" altLang="en-US" sz="1300" dirty="0" smtClean="0">
                <a:solidFill>
                  <a:srgbClr val="FF0000"/>
                </a:solidFill>
                <a:ea typeface="宋体" panose="02010600030101010101" pitchFamily="2" charset="-122"/>
              </a:rPr>
              <a:t>顾客到达的概率</a:t>
            </a:r>
            <a:r>
              <a:rPr lang="zh-CN" altLang="en-US" sz="1300" dirty="0" smtClean="0">
                <a:ea typeface="宋体" panose="02010600030101010101" pitchFamily="2" charset="-122"/>
              </a:rPr>
              <a:t>相互独立，即</a:t>
            </a:r>
            <a:r>
              <a:rPr lang="zh-CN" altLang="en-US" sz="1300" dirty="0" smtClean="0">
                <a:solidFill>
                  <a:srgbClr val="FF0000"/>
                </a:solidFill>
                <a:ea typeface="宋体" panose="02010600030101010101" pitchFamily="2" charset="-122"/>
              </a:rPr>
              <a:t>不同</a:t>
            </a:r>
            <a:r>
              <a:rPr lang="el-GR" altLang="zh-CN" sz="1300" dirty="0" smtClean="0">
                <a:solidFill>
                  <a:srgbClr val="FF0000"/>
                </a:solidFill>
                <a:latin typeface="宋体" panose="02010600030101010101" pitchFamily="2" charset="-122"/>
                <a:ea typeface="宋体" panose="02010600030101010101" pitchFamily="2" charset="-122"/>
              </a:rPr>
              <a:t>Δ</a:t>
            </a:r>
            <a:r>
              <a:rPr lang="en-US" altLang="zh-CN" sz="1300" dirty="0" smtClean="0">
                <a:solidFill>
                  <a:srgbClr val="FF0000"/>
                </a:solidFill>
                <a:latin typeface="宋体" panose="02010600030101010101" pitchFamily="2" charset="-122"/>
                <a:ea typeface="宋体" panose="02010600030101010101" pitchFamily="2" charset="-122"/>
              </a:rPr>
              <a:t>t</a:t>
            </a:r>
            <a:r>
              <a:rPr lang="zh-CN" altLang="en-US" sz="1300" dirty="0" smtClean="0">
                <a:solidFill>
                  <a:srgbClr val="FF0000"/>
                </a:solidFill>
                <a:latin typeface="宋体" panose="02010600030101010101" pitchFamily="2" charset="-122"/>
                <a:ea typeface="宋体" panose="02010600030101010101" pitchFamily="2" charset="-122"/>
              </a:rPr>
              <a:t>内顾客到达的概率无关</a:t>
            </a:r>
            <a:endParaRPr lang="zh-CN" altLang="en-US" sz="1300" dirty="0" smtClean="0">
              <a:solidFill>
                <a:srgbClr val="FF0000"/>
              </a:solidFill>
              <a:ea typeface="宋体" panose="02010600030101010101" pitchFamily="2" charset="-122"/>
            </a:endParaRPr>
          </a:p>
          <a:p>
            <a:pPr eaLnBrk="1" hangingPunct="1"/>
            <a:endParaRPr lang="en-US" altLang="zh-CN" dirty="0" smtClean="0">
              <a:ea typeface="宋体" panose="02010600030101010101" pitchFamily="2" charset="-122"/>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在坐标轴上，概率密度函数的函数值</a:t>
            </a:r>
            <a:r>
              <a:rPr lang="en-US" altLang="zh-CN" dirty="0" smtClean="0"/>
              <a:t>y</a:t>
            </a:r>
            <a:r>
              <a:rPr lang="zh-CN" altLang="en-US" dirty="0" smtClean="0"/>
              <a:t>表示落在</a:t>
            </a:r>
            <a:r>
              <a:rPr lang="en-US" altLang="zh-CN" dirty="0" smtClean="0"/>
              <a:t>x</a:t>
            </a:r>
            <a:r>
              <a:rPr lang="zh-CN" altLang="en-US" dirty="0" smtClean="0"/>
              <a:t>点上的概率为</a:t>
            </a:r>
            <a:r>
              <a:rPr lang="en-US" altLang="zh-CN" dirty="0" smtClean="0"/>
              <a:t>y</a:t>
            </a:r>
            <a:r>
              <a:rPr lang="zh-CN" altLang="en-US" dirty="0" smtClean="0"/>
              <a:t>；</a:t>
            </a:r>
            <a:endParaRPr lang="en-US" altLang="zh-CN" dirty="0" smtClean="0"/>
          </a:p>
          <a:p>
            <a:endParaRPr lang="en-US" altLang="zh-CN" dirty="0" smtClean="0"/>
          </a:p>
          <a:p>
            <a:r>
              <a:rPr lang="zh-CN" altLang="en-US" dirty="0" smtClean="0"/>
              <a:t>分布函数的函数值</a:t>
            </a:r>
            <a:r>
              <a:rPr lang="en-US" altLang="zh-CN" dirty="0" smtClean="0"/>
              <a:t>y</a:t>
            </a:r>
            <a:r>
              <a:rPr lang="zh-CN" altLang="en-US" dirty="0" smtClean="0"/>
              <a:t>则表示</a:t>
            </a:r>
            <a:r>
              <a:rPr lang="en-US" altLang="zh-CN" dirty="0" smtClean="0"/>
              <a:t>x</a:t>
            </a:r>
            <a:r>
              <a:rPr lang="zh-CN" altLang="en-US" dirty="0" smtClean="0"/>
              <a:t>落在区间</a:t>
            </a:r>
            <a:r>
              <a:rPr lang="en-US" altLang="zh-CN" dirty="0" smtClean="0"/>
              <a:t>(-∞</a:t>
            </a:r>
            <a:r>
              <a:rPr lang="zh-CN" altLang="en-US" dirty="0" smtClean="0"/>
              <a:t>上的概率。</a:t>
            </a:r>
            <a:endParaRPr lang="en-US" altLang="zh-CN" dirty="0" smtClean="0"/>
          </a:p>
          <a:p>
            <a:r>
              <a:rPr lang="zh-CN" altLang="en-US" dirty="0" smtClean="0"/>
              <a:t>概率指事件随机发生的机率，对于</a:t>
            </a:r>
            <a:r>
              <a:rPr lang="zh-CN" altLang="en-US" dirty="0" smtClean="0">
                <a:hlinkClick r:id="rId3"/>
              </a:rPr>
              <a:t>均匀分布</a:t>
            </a:r>
            <a:r>
              <a:rPr lang="zh-CN" altLang="en-US" dirty="0" smtClean="0"/>
              <a:t>函数，</a:t>
            </a:r>
            <a:r>
              <a:rPr lang="zh-CN" altLang="en-US" dirty="0" smtClean="0">
                <a:hlinkClick r:id="rId4"/>
              </a:rPr>
              <a:t>概率密度</a:t>
            </a:r>
            <a:r>
              <a:rPr lang="zh-CN" altLang="en-US" dirty="0" smtClean="0"/>
              <a:t>等于一段区间</a:t>
            </a:r>
            <a:r>
              <a:rPr lang="en-US" altLang="zh-CN" dirty="0" smtClean="0"/>
              <a:t>(</a:t>
            </a:r>
            <a:r>
              <a:rPr lang="zh-CN" altLang="en-US" dirty="0" smtClean="0"/>
              <a:t>事件的</a:t>
            </a:r>
            <a:r>
              <a:rPr lang="zh-CN" altLang="en-US" dirty="0" smtClean="0">
                <a:hlinkClick r:id="rId5"/>
              </a:rPr>
              <a:t>取值范围</a:t>
            </a:r>
            <a:r>
              <a:rPr lang="en-US" altLang="zh-CN" dirty="0" smtClean="0"/>
              <a:t>)</a:t>
            </a:r>
            <a:r>
              <a:rPr lang="zh-CN" altLang="en-US" dirty="0" smtClean="0"/>
              <a:t>的概率除以该段区间的长度，它的值是非负的，可以很大也可以很小。</a:t>
            </a:r>
            <a:br>
              <a:rPr lang="zh-CN" altLang="en-US" dirty="0" smtClean="0"/>
            </a:br>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pPr>
              <a:defRPr/>
            </a:pPr>
            <a:fld id="{A6684B40-033A-4BA0-9A86-90EFF1C1C849}" type="slidenum">
              <a:rPr lang="en-US" altLang="zh-CN" smtClean="0"/>
              <a:t>17</a:t>
            </a:fld>
            <a:endParaRPr lang="en-US" altLang="zh-CN"/>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defRPr/>
            </a:pPr>
            <a:r>
              <a:rPr lang="en-US" altLang="zh-CN" dirty="0" smtClean="0"/>
              <a:t>2016.9.19</a:t>
            </a:r>
            <a:r>
              <a:rPr lang="zh-CN" altLang="en-US" dirty="0" smtClean="0"/>
              <a:t>下午</a:t>
            </a:r>
            <a:endParaRPr lang="en-US" altLang="zh-CN" dirty="0" smtClean="0"/>
          </a:p>
          <a:p>
            <a:pPr marL="0" marR="0" indent="0" algn="l" defTabSz="914400" rtl="0" eaLnBrk="0" fontAlgn="base" latinLnBrk="0" hangingPunct="0">
              <a:lnSpc>
                <a:spcPct val="100000"/>
              </a:lnSpc>
              <a:spcBef>
                <a:spcPct val="30000"/>
              </a:spcBef>
              <a:spcAft>
                <a:spcPct val="0"/>
              </a:spcAft>
              <a:buClrTx/>
              <a:buSzTx/>
              <a:buFontTx/>
              <a:buNone/>
              <a:defRPr/>
            </a:pPr>
            <a:r>
              <a:rPr lang="zh-CN" altLang="en-US" dirty="0" smtClean="0"/>
              <a:t>在坐标轴上，概率密度函数的函数值</a:t>
            </a:r>
            <a:r>
              <a:rPr lang="en-US" altLang="zh-CN" dirty="0" smtClean="0"/>
              <a:t>y</a:t>
            </a:r>
            <a:r>
              <a:rPr lang="zh-CN" altLang="en-US" dirty="0" smtClean="0"/>
              <a:t>表示落在</a:t>
            </a:r>
            <a:r>
              <a:rPr lang="en-US" altLang="zh-CN" dirty="0" smtClean="0"/>
              <a:t>x</a:t>
            </a:r>
            <a:r>
              <a:rPr lang="zh-CN" altLang="en-US" dirty="0" smtClean="0"/>
              <a:t>点上的概率为</a:t>
            </a:r>
            <a:r>
              <a:rPr lang="en-US" altLang="zh-CN" dirty="0" smtClean="0"/>
              <a:t>y</a:t>
            </a:r>
            <a:r>
              <a:rPr lang="zh-CN" altLang="en-US" dirty="0" smtClean="0"/>
              <a:t>；分布函数的函数值</a:t>
            </a:r>
            <a:r>
              <a:rPr lang="en-US" altLang="zh-CN" dirty="0" smtClean="0"/>
              <a:t>y</a:t>
            </a:r>
            <a:r>
              <a:rPr lang="zh-CN" altLang="en-US" dirty="0" smtClean="0"/>
              <a:t>则表示</a:t>
            </a:r>
            <a:r>
              <a:rPr lang="en-US" altLang="zh-CN" dirty="0" smtClean="0"/>
              <a:t>x</a:t>
            </a:r>
            <a:r>
              <a:rPr lang="zh-CN" altLang="en-US" dirty="0" smtClean="0"/>
              <a:t>落在区间</a:t>
            </a:r>
            <a:r>
              <a:rPr lang="en-US" altLang="zh-CN" dirty="0" smtClean="0"/>
              <a:t>(-∞</a:t>
            </a:r>
            <a:r>
              <a:rPr lang="zh-CN" altLang="en-US" dirty="0" smtClean="0"/>
              <a:t>上的概率。</a:t>
            </a:r>
            <a:br>
              <a:rPr lang="zh-CN" altLang="en-US" dirty="0" smtClean="0"/>
            </a:br>
            <a:endParaRPr lang="en-US" altLang="zh-CN" dirty="0" smtClean="0"/>
          </a:p>
          <a:p>
            <a:pPr marL="0" marR="0" indent="0" algn="l" defTabSz="914400" rtl="0" eaLnBrk="0" fontAlgn="base" latinLnBrk="0" hangingPunct="0">
              <a:lnSpc>
                <a:spcPct val="100000"/>
              </a:lnSpc>
              <a:spcBef>
                <a:spcPct val="30000"/>
              </a:spcBef>
              <a:spcAft>
                <a:spcPct val="0"/>
              </a:spcAft>
              <a:buClrTx/>
              <a:buSzTx/>
              <a:buFontTx/>
              <a:buNone/>
              <a:defRPr/>
            </a:pPr>
            <a:r>
              <a:rPr lang="zh-CN" altLang="en-US" dirty="0" smtClean="0"/>
              <a:t>概率指事件随机发生的机率，对于</a:t>
            </a:r>
            <a:r>
              <a:rPr lang="zh-CN" altLang="en-US" dirty="0" smtClean="0">
                <a:hlinkClick r:id="rId3"/>
              </a:rPr>
              <a:t>均匀分布</a:t>
            </a:r>
            <a:r>
              <a:rPr lang="zh-CN" altLang="en-US" dirty="0" smtClean="0"/>
              <a:t>函数，</a:t>
            </a:r>
            <a:r>
              <a:rPr lang="zh-CN" altLang="en-US" dirty="0" smtClean="0">
                <a:hlinkClick r:id="rId4"/>
              </a:rPr>
              <a:t>概率密度</a:t>
            </a:r>
            <a:r>
              <a:rPr lang="zh-CN" altLang="en-US" dirty="0" smtClean="0"/>
              <a:t>等于一段区间</a:t>
            </a:r>
            <a:r>
              <a:rPr lang="en-US" altLang="zh-CN" dirty="0" smtClean="0"/>
              <a:t>(</a:t>
            </a:r>
            <a:r>
              <a:rPr lang="zh-CN" altLang="en-US" dirty="0" smtClean="0"/>
              <a:t>事件的</a:t>
            </a:r>
            <a:r>
              <a:rPr lang="zh-CN" altLang="en-US" dirty="0" smtClean="0">
                <a:hlinkClick r:id="rId5"/>
              </a:rPr>
              <a:t>取值范围</a:t>
            </a:r>
            <a:r>
              <a:rPr lang="en-US" altLang="zh-CN" dirty="0" smtClean="0"/>
              <a:t>)</a:t>
            </a:r>
            <a:r>
              <a:rPr lang="zh-CN" altLang="en-US" dirty="0" smtClean="0"/>
              <a:t>的概率除以该段区间的长度，它的值是非负的，可以很大也可以很小。单纯的讲</a:t>
            </a:r>
            <a:r>
              <a:rPr lang="zh-CN" altLang="en-US" dirty="0" smtClean="0">
                <a:hlinkClick r:id="rId4"/>
              </a:rPr>
              <a:t>概率密度</a:t>
            </a:r>
            <a:r>
              <a:rPr lang="zh-CN" altLang="en-US" dirty="0" smtClean="0"/>
              <a:t>没有实际的意义，它必须有确定的有界区间为前提。可以把</a:t>
            </a:r>
            <a:r>
              <a:rPr lang="zh-CN" altLang="en-US" dirty="0" smtClean="0">
                <a:hlinkClick r:id="rId4"/>
              </a:rPr>
              <a:t>概率密度</a:t>
            </a:r>
            <a:r>
              <a:rPr lang="zh-CN" altLang="en-US" dirty="0" smtClean="0"/>
              <a:t>看成是纵坐标，区间看成是横坐标，概率密度对区间的积分就是面积，而这个面积就是事件在这个区间发生的概率，所有面积的和为</a:t>
            </a:r>
            <a:r>
              <a:rPr lang="en-US" altLang="zh-CN" dirty="0" smtClean="0"/>
              <a:t>1</a:t>
            </a:r>
            <a:r>
              <a:rPr lang="zh-CN" altLang="en-US" dirty="0" smtClean="0"/>
              <a:t>。所以单独分析一个点的概率密度是没有任何意义的，它必须要有区间作为参考和对比。</a:t>
            </a:r>
          </a:p>
          <a:p>
            <a:endParaRPr lang="zh-CN" altLang="en-US" dirty="0"/>
          </a:p>
        </p:txBody>
      </p:sp>
      <p:sp>
        <p:nvSpPr>
          <p:cNvPr id="4" name="灯片编号占位符 3"/>
          <p:cNvSpPr>
            <a:spLocks noGrp="1"/>
          </p:cNvSpPr>
          <p:nvPr>
            <p:ph type="sldNum" sz="quarter" idx="10"/>
          </p:nvPr>
        </p:nvSpPr>
        <p:spPr/>
        <p:txBody>
          <a:bodyPr/>
          <a:lstStyle/>
          <a:p>
            <a:pPr>
              <a:defRPr/>
            </a:pPr>
            <a:fld id="{A6684B40-033A-4BA0-9A86-90EFF1C1C849}" type="slidenum">
              <a:rPr lang="en-US" altLang="zh-CN" smtClean="0"/>
              <a:t>18</a:t>
            </a:fld>
            <a:endParaRPr lang="en-US" altLang="zh-CN"/>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A6684B40-033A-4BA0-9A86-90EFF1C1C849}" type="slidenum">
              <a:rPr lang="en-US" altLang="zh-CN" smtClean="0"/>
              <a:t>19</a:t>
            </a:fld>
            <a:endParaRPr lang="en-US" altLang="zh-CN"/>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dirty="0" smtClean="0"/>
              <a:t>2019.2.25/2019.2.27</a:t>
            </a:r>
            <a:endParaRPr lang="zh-CN" altLang="en-US" dirty="0"/>
          </a:p>
        </p:txBody>
      </p:sp>
      <p:sp>
        <p:nvSpPr>
          <p:cNvPr id="4" name="灯片编号占位符 3"/>
          <p:cNvSpPr>
            <a:spLocks noGrp="1"/>
          </p:cNvSpPr>
          <p:nvPr>
            <p:ph type="sldNum" sz="quarter" idx="10"/>
          </p:nvPr>
        </p:nvSpPr>
        <p:spPr/>
        <p:txBody>
          <a:bodyPr/>
          <a:lstStyle/>
          <a:p>
            <a:pPr>
              <a:defRPr/>
            </a:pPr>
            <a:fld id="{A6684B40-033A-4BA0-9A86-90EFF1C1C849}" type="slidenum">
              <a:rPr lang="en-US" altLang="zh-CN" smtClean="0"/>
              <a:t>20</a:t>
            </a:fld>
            <a:endParaRPr lang="en-US" altLang="zh-CN"/>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A6684B40-033A-4BA0-9A86-90EFF1C1C849}" type="slidenum">
              <a:rPr lang="en-US" altLang="zh-CN" smtClean="0"/>
              <a:t>21</a:t>
            </a:fld>
            <a:endParaRPr lang="en-US" altLang="zh-CN"/>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A6684B40-033A-4BA0-9A86-90EFF1C1C849}" type="slidenum">
              <a:rPr lang="en-US" altLang="zh-CN" smtClean="0"/>
              <a:t>22</a:t>
            </a:fld>
            <a:endParaRPr lang="en-US" altLang="zh-CN"/>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defRPr/>
            </a:pPr>
            <a:r>
              <a:rPr lang="en-US" altLang="zh-CN" dirty="0" smtClean="0">
                <a:ea typeface="宋体" panose="02010600030101010101" pitchFamily="2" charset="-122"/>
              </a:rPr>
              <a:t>2015.9.14</a:t>
            </a:r>
            <a:endParaRPr lang="zh-CN" altLang="en-US" dirty="0" smtClean="0">
              <a:ea typeface="宋体" panose="02010600030101010101" pitchFamily="2" charset="-122"/>
            </a:endParaRPr>
          </a:p>
          <a:p>
            <a:endParaRPr lang="zh-CN" altLang="en-US" dirty="0"/>
          </a:p>
        </p:txBody>
      </p:sp>
      <p:sp>
        <p:nvSpPr>
          <p:cNvPr id="4" name="灯片编号占位符 3"/>
          <p:cNvSpPr>
            <a:spLocks noGrp="1"/>
          </p:cNvSpPr>
          <p:nvPr>
            <p:ph type="sldNum" sz="quarter" idx="10"/>
          </p:nvPr>
        </p:nvSpPr>
        <p:spPr/>
        <p:txBody>
          <a:bodyPr/>
          <a:lstStyle/>
          <a:p>
            <a:pPr>
              <a:defRPr/>
            </a:pPr>
            <a:fld id="{A6684B40-033A-4BA0-9A86-90EFF1C1C849}" type="slidenum">
              <a:rPr lang="en-US" altLang="zh-CN" smtClean="0"/>
              <a:t>23</a:t>
            </a:fld>
            <a:endParaRPr lang="en-US" altLang="zh-CN"/>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dirty="0" smtClean="0"/>
              <a:t>2016.9.19</a:t>
            </a:r>
            <a:r>
              <a:rPr lang="zh-CN" altLang="en-US" dirty="0" smtClean="0"/>
              <a:t>晚上</a:t>
            </a:r>
            <a:endParaRPr lang="zh-CN" altLang="en-US" dirty="0"/>
          </a:p>
        </p:txBody>
      </p:sp>
      <p:sp>
        <p:nvSpPr>
          <p:cNvPr id="4" name="灯片编号占位符 3"/>
          <p:cNvSpPr>
            <a:spLocks noGrp="1"/>
          </p:cNvSpPr>
          <p:nvPr>
            <p:ph type="sldNum" sz="quarter" idx="10"/>
          </p:nvPr>
        </p:nvSpPr>
        <p:spPr/>
        <p:txBody>
          <a:bodyPr/>
          <a:lstStyle/>
          <a:p>
            <a:pPr>
              <a:defRPr/>
            </a:pPr>
            <a:fld id="{A6684B40-033A-4BA0-9A86-90EFF1C1C849}" type="slidenum">
              <a:rPr lang="en-US" altLang="zh-CN" smtClean="0"/>
              <a:t>27</a:t>
            </a:fld>
            <a:endParaRPr lang="en-US" altLang="zh-CN"/>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A6684B40-033A-4BA0-9A86-90EFF1C1C849}" type="slidenum">
              <a:rPr lang="en-US" altLang="zh-CN" smtClean="0"/>
              <a:t>31</a:t>
            </a:fld>
            <a:endParaRPr lang="en-US" alt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2016.9.12</a:t>
            </a:r>
            <a:r>
              <a:rPr lang="zh-CN" altLang="en-US" dirty="0" smtClean="0"/>
              <a:t>晚</a:t>
            </a:r>
            <a:endParaRPr lang="zh-CN" altLang="en-US" dirty="0"/>
          </a:p>
        </p:txBody>
      </p:sp>
      <p:sp>
        <p:nvSpPr>
          <p:cNvPr id="4" name="灯片编号占位符 3"/>
          <p:cNvSpPr>
            <a:spLocks noGrp="1"/>
          </p:cNvSpPr>
          <p:nvPr>
            <p:ph type="sldNum" sz="quarter" idx="10"/>
          </p:nvPr>
        </p:nvSpPr>
        <p:spPr/>
        <p:txBody>
          <a:bodyPr/>
          <a:lstStyle/>
          <a:p>
            <a:pPr>
              <a:defRPr/>
            </a:pPr>
            <a:fld id="{A6684B40-033A-4BA0-9A86-90EFF1C1C849}" type="slidenum">
              <a:rPr lang="en-US" altLang="zh-CN" smtClean="0"/>
              <a:t>5</a:t>
            </a:fld>
            <a:endParaRPr lang="en-US" altLang="zh-CN"/>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2018.3.8</a:t>
            </a:r>
            <a:endParaRPr lang="zh-CN" altLang="en-US" dirty="0"/>
          </a:p>
        </p:txBody>
      </p:sp>
      <p:sp>
        <p:nvSpPr>
          <p:cNvPr id="4" name="灯片编号占位符 3"/>
          <p:cNvSpPr>
            <a:spLocks noGrp="1"/>
          </p:cNvSpPr>
          <p:nvPr>
            <p:ph type="sldNum" sz="quarter" idx="10"/>
          </p:nvPr>
        </p:nvSpPr>
        <p:spPr/>
        <p:txBody>
          <a:bodyPr/>
          <a:lstStyle/>
          <a:p>
            <a:pPr>
              <a:defRPr/>
            </a:pPr>
            <a:fld id="{A6684B40-033A-4BA0-9A86-90EFF1C1C849}" type="slidenum">
              <a:rPr lang="en-US" altLang="zh-CN" smtClean="0"/>
              <a:t>33</a:t>
            </a:fld>
            <a:endParaRPr lang="en-US" altLang="zh-CN"/>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2021.3.4</a:t>
            </a:r>
            <a:endParaRPr lang="zh-CN" altLang="en-US" dirty="0"/>
          </a:p>
        </p:txBody>
      </p:sp>
      <p:sp>
        <p:nvSpPr>
          <p:cNvPr id="4" name="灯片编号占位符 3"/>
          <p:cNvSpPr>
            <a:spLocks noGrp="1"/>
          </p:cNvSpPr>
          <p:nvPr>
            <p:ph type="sldNum" sz="quarter" idx="10"/>
          </p:nvPr>
        </p:nvSpPr>
        <p:spPr/>
        <p:txBody>
          <a:bodyPr/>
          <a:lstStyle/>
          <a:p>
            <a:pPr>
              <a:defRPr/>
            </a:pPr>
            <a:fld id="{A6684B40-033A-4BA0-9A86-90EFF1C1C849}" type="slidenum">
              <a:rPr lang="en-US" altLang="zh-CN" smtClean="0"/>
              <a:t>34</a:t>
            </a:fld>
            <a:endParaRPr lang="en-US" altLang="zh-CN"/>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A6684B40-033A-4BA0-9A86-90EFF1C1C849}" type="slidenum">
              <a:rPr lang="en-US" altLang="zh-CN" smtClean="0"/>
              <a:t>36</a:t>
            </a:fld>
            <a:endParaRPr lang="en-US" altLang="zh-CN"/>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dirty="0" smtClean="0"/>
              <a:t>2016.9.21(</a:t>
            </a:r>
            <a:r>
              <a:rPr lang="zh-CN" altLang="en-US" dirty="0" smtClean="0"/>
              <a:t>周三上</a:t>
            </a:r>
            <a:r>
              <a:rPr lang="en-US" altLang="zh-CN" dirty="0" smtClean="0"/>
              <a:t>12</a:t>
            </a:r>
            <a:r>
              <a:rPr lang="zh-CN" altLang="en-US" dirty="0" smtClean="0"/>
              <a:t>）</a:t>
            </a:r>
            <a:endParaRPr lang="zh-CN" altLang="en-US" dirty="0"/>
          </a:p>
        </p:txBody>
      </p:sp>
      <p:sp>
        <p:nvSpPr>
          <p:cNvPr id="4" name="灯片编号占位符 3"/>
          <p:cNvSpPr>
            <a:spLocks noGrp="1"/>
          </p:cNvSpPr>
          <p:nvPr>
            <p:ph type="sldNum" sz="quarter" idx="10"/>
          </p:nvPr>
        </p:nvSpPr>
        <p:spPr/>
        <p:txBody>
          <a:bodyPr/>
          <a:lstStyle/>
          <a:p>
            <a:pPr>
              <a:defRPr/>
            </a:pPr>
            <a:fld id="{A6684B40-033A-4BA0-9A86-90EFF1C1C849}" type="slidenum">
              <a:rPr lang="en-US" altLang="zh-CN" smtClean="0"/>
              <a:t>39</a:t>
            </a:fld>
            <a:endParaRPr lang="en-US" altLang="zh-CN"/>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434" name="幻灯片图像占位符 1"/>
          <p:cNvSpPr>
            <a:spLocks noGrp="1" noRot="1" noChangeAspect="1" noTextEdit="1"/>
          </p:cNvSpPr>
          <p:nvPr>
            <p:ph type="sldImg"/>
          </p:nvPr>
        </p:nvSpPr>
        <p:spPr/>
      </p:sp>
      <p:sp>
        <p:nvSpPr>
          <p:cNvPr id="274435"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ea typeface="宋体" panose="02010600030101010101" pitchFamily="2" charset="-122"/>
            </a:endParaRPr>
          </a:p>
        </p:txBody>
      </p:sp>
      <p:sp>
        <p:nvSpPr>
          <p:cNvPr id="274436"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b="1">
                <a:solidFill>
                  <a:schemeClr val="tx1"/>
                </a:solidFill>
                <a:latin typeface="Arial" panose="020B0604020202020204" pitchFamily="34" charset="0"/>
                <a:ea typeface="宋体" panose="02010600030101010101" pitchFamily="2" charset="-122"/>
              </a:defRPr>
            </a:lvl1pPr>
            <a:lvl2pPr marL="742950" indent="-285750" eaLnBrk="0" hangingPunct="0">
              <a:defRPr sz="2800" b="1">
                <a:solidFill>
                  <a:schemeClr val="tx1"/>
                </a:solidFill>
                <a:latin typeface="Arial" panose="020B0604020202020204" pitchFamily="34" charset="0"/>
                <a:ea typeface="宋体" panose="02010600030101010101" pitchFamily="2" charset="-122"/>
              </a:defRPr>
            </a:lvl2pPr>
            <a:lvl3pPr marL="1143000" indent="-228600" eaLnBrk="0" hangingPunct="0">
              <a:defRPr sz="2800" b="1">
                <a:solidFill>
                  <a:schemeClr val="tx1"/>
                </a:solidFill>
                <a:latin typeface="Arial" panose="020B0604020202020204" pitchFamily="34" charset="0"/>
                <a:ea typeface="宋体" panose="02010600030101010101" pitchFamily="2" charset="-122"/>
              </a:defRPr>
            </a:lvl3pPr>
            <a:lvl4pPr marL="1600200" indent="-228600" eaLnBrk="0" hangingPunct="0">
              <a:defRPr sz="2800" b="1">
                <a:solidFill>
                  <a:schemeClr val="tx1"/>
                </a:solidFill>
                <a:latin typeface="Arial" panose="020B0604020202020204" pitchFamily="34" charset="0"/>
                <a:ea typeface="宋体" panose="02010600030101010101" pitchFamily="2" charset="-122"/>
              </a:defRPr>
            </a:lvl4pPr>
            <a:lvl5pPr marL="2057400" indent="-228600" eaLnBrk="0" hangingPunct="0">
              <a:defRPr sz="2800" b="1">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80000"/>
              </a:lnSpc>
              <a:spcBef>
                <a:spcPct val="20000"/>
              </a:spcBef>
              <a:spcAft>
                <a:spcPct val="0"/>
              </a:spcAft>
              <a:buClr>
                <a:schemeClr val="hlink"/>
              </a:buClr>
              <a:buSzPct val="85000"/>
              <a:buFont typeface="Wingdings" panose="05000000000000000000" pitchFamily="2" charset="2"/>
              <a:defRPr sz="2800" b="1">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80000"/>
              </a:lnSpc>
              <a:spcBef>
                <a:spcPct val="20000"/>
              </a:spcBef>
              <a:spcAft>
                <a:spcPct val="0"/>
              </a:spcAft>
              <a:buClr>
                <a:schemeClr val="hlink"/>
              </a:buClr>
              <a:buSzPct val="85000"/>
              <a:buFont typeface="Wingdings" panose="05000000000000000000" pitchFamily="2" charset="2"/>
              <a:defRPr sz="2800" b="1">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80000"/>
              </a:lnSpc>
              <a:spcBef>
                <a:spcPct val="20000"/>
              </a:spcBef>
              <a:spcAft>
                <a:spcPct val="0"/>
              </a:spcAft>
              <a:buClr>
                <a:schemeClr val="hlink"/>
              </a:buClr>
              <a:buSzPct val="85000"/>
              <a:buFont typeface="Wingdings" panose="05000000000000000000" pitchFamily="2" charset="2"/>
              <a:defRPr sz="2800" b="1">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80000"/>
              </a:lnSpc>
              <a:spcBef>
                <a:spcPct val="20000"/>
              </a:spcBef>
              <a:spcAft>
                <a:spcPct val="0"/>
              </a:spcAft>
              <a:buClr>
                <a:schemeClr val="hlink"/>
              </a:buClr>
              <a:buSzPct val="85000"/>
              <a:buFont typeface="Wingdings" panose="05000000000000000000" pitchFamily="2" charset="2"/>
              <a:defRPr sz="2800" b="1">
                <a:solidFill>
                  <a:schemeClr val="tx1"/>
                </a:solidFill>
                <a:latin typeface="Arial" panose="020B0604020202020204" pitchFamily="34" charset="0"/>
                <a:ea typeface="宋体" panose="02010600030101010101" pitchFamily="2" charset="-122"/>
              </a:defRPr>
            </a:lvl9pPr>
          </a:lstStyle>
          <a:p>
            <a:pPr eaLnBrk="1" hangingPunct="1"/>
            <a:fld id="{EF0C13DD-DE35-465A-A7D4-C5CB6FF28F32}" type="slidenum">
              <a:rPr lang="en-US" altLang="zh-CN" sz="1200" b="0" smtClean="0"/>
              <a:t>43</a:t>
            </a:fld>
            <a:endParaRPr lang="en-US" altLang="zh-CN" sz="1200" b="0" smtClean="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458" name="幻灯片图像占位符 1"/>
          <p:cNvSpPr>
            <a:spLocks noGrp="1" noRot="1" noChangeAspect="1" noTextEdit="1"/>
          </p:cNvSpPr>
          <p:nvPr>
            <p:ph type="sldImg"/>
          </p:nvPr>
        </p:nvSpPr>
        <p:spPr/>
      </p:sp>
      <p:sp>
        <p:nvSpPr>
          <p:cNvPr id="27545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ea typeface="宋体" panose="02010600030101010101" pitchFamily="2" charset="-122"/>
            </a:endParaRPr>
          </a:p>
        </p:txBody>
      </p:sp>
      <p:sp>
        <p:nvSpPr>
          <p:cNvPr id="275460"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b="1">
                <a:solidFill>
                  <a:schemeClr val="tx1"/>
                </a:solidFill>
                <a:latin typeface="Arial" panose="020B0604020202020204" pitchFamily="34" charset="0"/>
                <a:ea typeface="宋体" panose="02010600030101010101" pitchFamily="2" charset="-122"/>
              </a:defRPr>
            </a:lvl1pPr>
            <a:lvl2pPr marL="742950" indent="-285750" eaLnBrk="0" hangingPunct="0">
              <a:defRPr sz="2800" b="1">
                <a:solidFill>
                  <a:schemeClr val="tx1"/>
                </a:solidFill>
                <a:latin typeface="Arial" panose="020B0604020202020204" pitchFamily="34" charset="0"/>
                <a:ea typeface="宋体" panose="02010600030101010101" pitchFamily="2" charset="-122"/>
              </a:defRPr>
            </a:lvl2pPr>
            <a:lvl3pPr marL="1143000" indent="-228600" eaLnBrk="0" hangingPunct="0">
              <a:defRPr sz="2800" b="1">
                <a:solidFill>
                  <a:schemeClr val="tx1"/>
                </a:solidFill>
                <a:latin typeface="Arial" panose="020B0604020202020204" pitchFamily="34" charset="0"/>
                <a:ea typeface="宋体" panose="02010600030101010101" pitchFamily="2" charset="-122"/>
              </a:defRPr>
            </a:lvl3pPr>
            <a:lvl4pPr marL="1600200" indent="-228600" eaLnBrk="0" hangingPunct="0">
              <a:defRPr sz="2800" b="1">
                <a:solidFill>
                  <a:schemeClr val="tx1"/>
                </a:solidFill>
                <a:latin typeface="Arial" panose="020B0604020202020204" pitchFamily="34" charset="0"/>
                <a:ea typeface="宋体" panose="02010600030101010101" pitchFamily="2" charset="-122"/>
              </a:defRPr>
            </a:lvl4pPr>
            <a:lvl5pPr marL="2057400" indent="-228600" eaLnBrk="0" hangingPunct="0">
              <a:defRPr sz="2800" b="1">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80000"/>
              </a:lnSpc>
              <a:spcBef>
                <a:spcPct val="20000"/>
              </a:spcBef>
              <a:spcAft>
                <a:spcPct val="0"/>
              </a:spcAft>
              <a:buClr>
                <a:schemeClr val="hlink"/>
              </a:buClr>
              <a:buSzPct val="85000"/>
              <a:buFont typeface="Wingdings" panose="05000000000000000000" pitchFamily="2" charset="2"/>
              <a:defRPr sz="2800" b="1">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80000"/>
              </a:lnSpc>
              <a:spcBef>
                <a:spcPct val="20000"/>
              </a:spcBef>
              <a:spcAft>
                <a:spcPct val="0"/>
              </a:spcAft>
              <a:buClr>
                <a:schemeClr val="hlink"/>
              </a:buClr>
              <a:buSzPct val="85000"/>
              <a:buFont typeface="Wingdings" panose="05000000000000000000" pitchFamily="2" charset="2"/>
              <a:defRPr sz="2800" b="1">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80000"/>
              </a:lnSpc>
              <a:spcBef>
                <a:spcPct val="20000"/>
              </a:spcBef>
              <a:spcAft>
                <a:spcPct val="0"/>
              </a:spcAft>
              <a:buClr>
                <a:schemeClr val="hlink"/>
              </a:buClr>
              <a:buSzPct val="85000"/>
              <a:buFont typeface="Wingdings" panose="05000000000000000000" pitchFamily="2" charset="2"/>
              <a:defRPr sz="2800" b="1">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80000"/>
              </a:lnSpc>
              <a:spcBef>
                <a:spcPct val="20000"/>
              </a:spcBef>
              <a:spcAft>
                <a:spcPct val="0"/>
              </a:spcAft>
              <a:buClr>
                <a:schemeClr val="hlink"/>
              </a:buClr>
              <a:buSzPct val="85000"/>
              <a:buFont typeface="Wingdings" panose="05000000000000000000" pitchFamily="2" charset="2"/>
              <a:defRPr sz="2800" b="1">
                <a:solidFill>
                  <a:schemeClr val="tx1"/>
                </a:solidFill>
                <a:latin typeface="Arial" panose="020B0604020202020204" pitchFamily="34" charset="0"/>
                <a:ea typeface="宋体" panose="02010600030101010101" pitchFamily="2" charset="-122"/>
              </a:defRPr>
            </a:lvl9pPr>
          </a:lstStyle>
          <a:p>
            <a:pPr eaLnBrk="1" hangingPunct="1"/>
            <a:fld id="{88D3A6E2-936C-4E5A-8A28-DC44F98F5836}" type="slidenum">
              <a:rPr lang="en-US" altLang="zh-CN" sz="1200" b="0" smtClean="0"/>
              <a:t>44</a:t>
            </a:fld>
            <a:endParaRPr lang="en-US" altLang="zh-CN" sz="1200" b="0" smtClean="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82" name="幻灯片图像占位符 1"/>
          <p:cNvSpPr>
            <a:spLocks noGrp="1" noRot="1" noChangeAspect="1" noTextEdit="1"/>
          </p:cNvSpPr>
          <p:nvPr>
            <p:ph type="sldImg"/>
          </p:nvPr>
        </p:nvSpPr>
        <p:spPr/>
      </p:sp>
      <p:sp>
        <p:nvSpPr>
          <p:cNvPr id="276483"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ea typeface="宋体" panose="02010600030101010101" pitchFamily="2" charset="-122"/>
            </a:endParaRPr>
          </a:p>
        </p:txBody>
      </p:sp>
      <p:sp>
        <p:nvSpPr>
          <p:cNvPr id="276484"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b="1">
                <a:solidFill>
                  <a:schemeClr val="tx1"/>
                </a:solidFill>
                <a:latin typeface="Arial" panose="020B0604020202020204" pitchFamily="34" charset="0"/>
                <a:ea typeface="宋体" panose="02010600030101010101" pitchFamily="2" charset="-122"/>
              </a:defRPr>
            </a:lvl1pPr>
            <a:lvl2pPr marL="742950" indent="-285750" eaLnBrk="0" hangingPunct="0">
              <a:defRPr sz="2800" b="1">
                <a:solidFill>
                  <a:schemeClr val="tx1"/>
                </a:solidFill>
                <a:latin typeface="Arial" panose="020B0604020202020204" pitchFamily="34" charset="0"/>
                <a:ea typeface="宋体" panose="02010600030101010101" pitchFamily="2" charset="-122"/>
              </a:defRPr>
            </a:lvl2pPr>
            <a:lvl3pPr marL="1143000" indent="-228600" eaLnBrk="0" hangingPunct="0">
              <a:defRPr sz="2800" b="1">
                <a:solidFill>
                  <a:schemeClr val="tx1"/>
                </a:solidFill>
                <a:latin typeface="Arial" panose="020B0604020202020204" pitchFamily="34" charset="0"/>
                <a:ea typeface="宋体" panose="02010600030101010101" pitchFamily="2" charset="-122"/>
              </a:defRPr>
            </a:lvl3pPr>
            <a:lvl4pPr marL="1600200" indent="-228600" eaLnBrk="0" hangingPunct="0">
              <a:defRPr sz="2800" b="1">
                <a:solidFill>
                  <a:schemeClr val="tx1"/>
                </a:solidFill>
                <a:latin typeface="Arial" panose="020B0604020202020204" pitchFamily="34" charset="0"/>
                <a:ea typeface="宋体" panose="02010600030101010101" pitchFamily="2" charset="-122"/>
              </a:defRPr>
            </a:lvl4pPr>
            <a:lvl5pPr marL="2057400" indent="-228600" eaLnBrk="0" hangingPunct="0">
              <a:defRPr sz="2800" b="1">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80000"/>
              </a:lnSpc>
              <a:spcBef>
                <a:spcPct val="20000"/>
              </a:spcBef>
              <a:spcAft>
                <a:spcPct val="0"/>
              </a:spcAft>
              <a:buClr>
                <a:schemeClr val="hlink"/>
              </a:buClr>
              <a:buSzPct val="85000"/>
              <a:buFont typeface="Wingdings" panose="05000000000000000000" pitchFamily="2" charset="2"/>
              <a:defRPr sz="2800" b="1">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80000"/>
              </a:lnSpc>
              <a:spcBef>
                <a:spcPct val="20000"/>
              </a:spcBef>
              <a:spcAft>
                <a:spcPct val="0"/>
              </a:spcAft>
              <a:buClr>
                <a:schemeClr val="hlink"/>
              </a:buClr>
              <a:buSzPct val="85000"/>
              <a:buFont typeface="Wingdings" panose="05000000000000000000" pitchFamily="2" charset="2"/>
              <a:defRPr sz="2800" b="1">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80000"/>
              </a:lnSpc>
              <a:spcBef>
                <a:spcPct val="20000"/>
              </a:spcBef>
              <a:spcAft>
                <a:spcPct val="0"/>
              </a:spcAft>
              <a:buClr>
                <a:schemeClr val="hlink"/>
              </a:buClr>
              <a:buSzPct val="85000"/>
              <a:buFont typeface="Wingdings" panose="05000000000000000000" pitchFamily="2" charset="2"/>
              <a:defRPr sz="2800" b="1">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80000"/>
              </a:lnSpc>
              <a:spcBef>
                <a:spcPct val="20000"/>
              </a:spcBef>
              <a:spcAft>
                <a:spcPct val="0"/>
              </a:spcAft>
              <a:buClr>
                <a:schemeClr val="hlink"/>
              </a:buClr>
              <a:buSzPct val="85000"/>
              <a:buFont typeface="Wingdings" panose="05000000000000000000" pitchFamily="2" charset="2"/>
              <a:defRPr sz="2800" b="1">
                <a:solidFill>
                  <a:schemeClr val="tx1"/>
                </a:solidFill>
                <a:latin typeface="Arial" panose="020B0604020202020204" pitchFamily="34" charset="0"/>
                <a:ea typeface="宋体" panose="02010600030101010101" pitchFamily="2" charset="-122"/>
              </a:defRPr>
            </a:lvl9pPr>
          </a:lstStyle>
          <a:p>
            <a:pPr eaLnBrk="1" hangingPunct="1"/>
            <a:fld id="{CAF73E0F-3583-43C8-9832-FAF378F71CE1}" type="slidenum">
              <a:rPr lang="en-US" altLang="zh-CN" sz="1200" b="0" smtClean="0"/>
              <a:t>45</a:t>
            </a:fld>
            <a:endParaRPr lang="en-US" altLang="zh-CN" sz="1200" b="0" smtClean="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mtClean="0"/>
              <a:t>2023.9.15</a:t>
            </a:r>
            <a:endParaRPr lang="zh-CN" altLang="en-US" dirty="0"/>
          </a:p>
        </p:txBody>
      </p:sp>
      <p:sp>
        <p:nvSpPr>
          <p:cNvPr id="4" name="灯片编号占位符 3"/>
          <p:cNvSpPr>
            <a:spLocks noGrp="1"/>
          </p:cNvSpPr>
          <p:nvPr>
            <p:ph type="sldNum" sz="quarter" idx="10"/>
          </p:nvPr>
        </p:nvSpPr>
        <p:spPr/>
        <p:txBody>
          <a:bodyPr/>
          <a:lstStyle/>
          <a:p>
            <a:pPr>
              <a:buClr>
                <a:srgbClr val="0000FF"/>
              </a:buClr>
              <a:defRPr/>
            </a:pPr>
            <a:fld id="{A6684B40-033A-4BA0-9A86-90EFF1C1C849}" type="slidenum">
              <a:rPr lang="en-US" altLang="zh-CN" smtClean="0">
                <a:solidFill>
                  <a:prstClr val="black"/>
                </a:solidFill>
              </a:rPr>
              <a:t>49</a:t>
            </a:fld>
            <a:endParaRPr lang="en-US" altLang="zh-CN">
              <a:solidFill>
                <a:prstClr val="black"/>
              </a:solidFil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2019.3.6</a:t>
            </a:r>
            <a:r>
              <a:rPr lang="zh-CN" altLang="en-US" dirty="0" smtClean="0"/>
              <a:t>周三</a:t>
            </a:r>
            <a:endParaRPr lang="zh-CN" altLang="en-US" dirty="0"/>
          </a:p>
        </p:txBody>
      </p:sp>
      <p:sp>
        <p:nvSpPr>
          <p:cNvPr id="4" name="灯片编号占位符 3"/>
          <p:cNvSpPr>
            <a:spLocks noGrp="1"/>
          </p:cNvSpPr>
          <p:nvPr>
            <p:ph type="sldNum" sz="quarter" idx="10"/>
          </p:nvPr>
        </p:nvSpPr>
        <p:spPr/>
        <p:txBody>
          <a:bodyPr/>
          <a:lstStyle/>
          <a:p>
            <a:pPr>
              <a:buClr>
                <a:srgbClr val="0000FF"/>
              </a:buClr>
              <a:defRPr/>
            </a:pPr>
            <a:fld id="{A6684B40-033A-4BA0-9A86-90EFF1C1C849}" type="slidenum">
              <a:rPr lang="en-US" altLang="zh-CN" smtClean="0">
                <a:solidFill>
                  <a:prstClr val="black"/>
                </a:solidFill>
              </a:rPr>
              <a:t>52</a:t>
            </a:fld>
            <a:endParaRPr lang="en-US" altLang="zh-CN">
              <a:solidFill>
                <a:prstClr val="black"/>
              </a:solidFill>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2018.3.13</a:t>
            </a:r>
            <a:endParaRPr lang="zh-CN" altLang="en-US" dirty="0"/>
          </a:p>
        </p:txBody>
      </p:sp>
      <p:sp>
        <p:nvSpPr>
          <p:cNvPr id="4" name="灯片编号占位符 3"/>
          <p:cNvSpPr>
            <a:spLocks noGrp="1"/>
          </p:cNvSpPr>
          <p:nvPr>
            <p:ph type="sldNum" sz="quarter" idx="10"/>
          </p:nvPr>
        </p:nvSpPr>
        <p:spPr/>
        <p:txBody>
          <a:bodyPr/>
          <a:lstStyle/>
          <a:p>
            <a:pPr>
              <a:buClr>
                <a:srgbClr val="0000FF"/>
              </a:buClr>
              <a:defRPr/>
            </a:pPr>
            <a:fld id="{A6684B40-033A-4BA0-9A86-90EFF1C1C849}" type="slidenum">
              <a:rPr lang="en-US" altLang="zh-CN" smtClean="0">
                <a:solidFill>
                  <a:prstClr val="black"/>
                </a:solidFill>
              </a:rPr>
              <a:t>53</a:t>
            </a:fld>
            <a:endParaRPr lang="en-US" altLang="zh-CN">
              <a:solidFill>
                <a:prstClr val="black"/>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A6684B40-033A-4BA0-9A86-90EFF1C1C849}" type="slidenum">
              <a:rPr lang="en-US" altLang="zh-CN" smtClean="0"/>
              <a:t>6</a:t>
            </a:fld>
            <a:endParaRPr lang="en-US" altLang="zh-CN"/>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2019.3.6</a:t>
            </a:r>
            <a:r>
              <a:rPr lang="zh-CN" altLang="en-US" dirty="0" smtClean="0"/>
              <a:t>周三</a:t>
            </a:r>
            <a:endParaRPr lang="zh-CN" altLang="en-US" dirty="0"/>
          </a:p>
        </p:txBody>
      </p:sp>
      <p:sp>
        <p:nvSpPr>
          <p:cNvPr id="4" name="灯片编号占位符 3"/>
          <p:cNvSpPr>
            <a:spLocks noGrp="1"/>
          </p:cNvSpPr>
          <p:nvPr>
            <p:ph type="sldNum" sz="quarter" idx="10"/>
          </p:nvPr>
        </p:nvSpPr>
        <p:spPr/>
        <p:txBody>
          <a:bodyPr/>
          <a:lstStyle/>
          <a:p>
            <a:pPr>
              <a:buClr>
                <a:srgbClr val="0000FF"/>
              </a:buClr>
              <a:defRPr/>
            </a:pPr>
            <a:fld id="{A6684B40-033A-4BA0-9A86-90EFF1C1C849}" type="slidenum">
              <a:rPr lang="en-US" altLang="zh-CN" smtClean="0">
                <a:solidFill>
                  <a:prstClr val="black"/>
                </a:solidFill>
              </a:rPr>
              <a:t>54</a:t>
            </a:fld>
            <a:endParaRPr lang="en-US" altLang="zh-CN">
              <a:solidFill>
                <a:prstClr val="black"/>
              </a:solidFill>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mtClean="0"/>
              <a:t>2020.4.30</a:t>
            </a:r>
            <a:endParaRPr lang="zh-CN" altLang="en-US"/>
          </a:p>
        </p:txBody>
      </p:sp>
      <p:sp>
        <p:nvSpPr>
          <p:cNvPr id="4" name="灯片编号占位符 3"/>
          <p:cNvSpPr>
            <a:spLocks noGrp="1"/>
          </p:cNvSpPr>
          <p:nvPr>
            <p:ph type="sldNum" sz="quarter" idx="10"/>
          </p:nvPr>
        </p:nvSpPr>
        <p:spPr/>
        <p:txBody>
          <a:bodyPr/>
          <a:lstStyle/>
          <a:p>
            <a:pPr>
              <a:buClr>
                <a:srgbClr val="0000FF"/>
              </a:buClr>
              <a:defRPr/>
            </a:pPr>
            <a:fld id="{A6684B40-033A-4BA0-9A86-90EFF1C1C849}" type="slidenum">
              <a:rPr lang="en-US" altLang="zh-CN" smtClean="0">
                <a:solidFill>
                  <a:prstClr val="black"/>
                </a:solidFill>
              </a:rPr>
              <a:t>55</a:t>
            </a:fld>
            <a:endParaRPr lang="en-US" altLang="zh-CN">
              <a:solidFill>
                <a:prstClr val="black"/>
              </a:solidFill>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mtClean="0"/>
              <a:t>2020.4.30</a:t>
            </a:r>
            <a:endParaRPr lang="zh-CN" altLang="en-US"/>
          </a:p>
        </p:txBody>
      </p:sp>
      <p:sp>
        <p:nvSpPr>
          <p:cNvPr id="4" name="灯片编号占位符 3"/>
          <p:cNvSpPr>
            <a:spLocks noGrp="1"/>
          </p:cNvSpPr>
          <p:nvPr>
            <p:ph type="sldNum" sz="quarter" idx="10"/>
          </p:nvPr>
        </p:nvSpPr>
        <p:spPr/>
        <p:txBody>
          <a:bodyPr/>
          <a:lstStyle/>
          <a:p>
            <a:pPr>
              <a:buClr>
                <a:srgbClr val="0000FF"/>
              </a:buClr>
              <a:defRPr/>
            </a:pPr>
            <a:fld id="{A6684B40-033A-4BA0-9A86-90EFF1C1C849}" type="slidenum">
              <a:rPr lang="en-US" altLang="zh-CN" smtClean="0">
                <a:solidFill>
                  <a:prstClr val="black"/>
                </a:solidFill>
              </a:rPr>
              <a:t>56</a:t>
            </a:fld>
            <a:endParaRPr lang="en-US" altLang="zh-CN">
              <a:solidFill>
                <a:prstClr val="black"/>
              </a:solidFill>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dirty="0" smtClean="0"/>
              <a:t>2015.9.21</a:t>
            </a:r>
            <a:endParaRPr lang="zh-CN" altLang="en-US" dirty="0"/>
          </a:p>
        </p:txBody>
      </p:sp>
      <p:sp>
        <p:nvSpPr>
          <p:cNvPr id="4" name="灯片编号占位符 3"/>
          <p:cNvSpPr>
            <a:spLocks noGrp="1"/>
          </p:cNvSpPr>
          <p:nvPr>
            <p:ph type="sldNum" sz="quarter" idx="10"/>
          </p:nvPr>
        </p:nvSpPr>
        <p:spPr/>
        <p:txBody>
          <a:bodyPr/>
          <a:lstStyle/>
          <a:p>
            <a:pPr>
              <a:buClr>
                <a:srgbClr val="0000FF"/>
              </a:buClr>
              <a:defRPr/>
            </a:pPr>
            <a:fld id="{A6684B40-033A-4BA0-9A86-90EFF1C1C849}" type="slidenum">
              <a:rPr lang="en-US" altLang="zh-CN" smtClean="0">
                <a:solidFill>
                  <a:prstClr val="black"/>
                </a:solidFill>
              </a:rPr>
              <a:t>57</a:t>
            </a:fld>
            <a:endParaRPr lang="en-US" altLang="zh-CN">
              <a:solidFill>
                <a:prstClr val="black"/>
              </a:solidFill>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dirty="0" smtClean="0"/>
              <a:t>2015.9.21</a:t>
            </a:r>
            <a:endParaRPr lang="zh-CN" altLang="en-US" dirty="0"/>
          </a:p>
        </p:txBody>
      </p:sp>
      <p:sp>
        <p:nvSpPr>
          <p:cNvPr id="4" name="灯片编号占位符 3"/>
          <p:cNvSpPr>
            <a:spLocks noGrp="1"/>
          </p:cNvSpPr>
          <p:nvPr>
            <p:ph type="sldNum" sz="quarter" idx="10"/>
          </p:nvPr>
        </p:nvSpPr>
        <p:spPr/>
        <p:txBody>
          <a:bodyPr/>
          <a:lstStyle/>
          <a:p>
            <a:pPr>
              <a:buClr>
                <a:srgbClr val="0000FF"/>
              </a:buClr>
              <a:defRPr/>
            </a:pPr>
            <a:fld id="{A6684B40-033A-4BA0-9A86-90EFF1C1C849}" type="slidenum">
              <a:rPr lang="en-US" altLang="zh-CN" smtClean="0">
                <a:solidFill>
                  <a:prstClr val="black"/>
                </a:solidFill>
              </a:rPr>
              <a:t>59</a:t>
            </a:fld>
            <a:endParaRPr lang="en-US" altLang="zh-CN">
              <a:solidFill>
                <a:prstClr val="black"/>
              </a:solidFill>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dirty="0" smtClean="0"/>
              <a:t>2016.9.26</a:t>
            </a:r>
            <a:r>
              <a:rPr lang="zh-CN" altLang="en-US" dirty="0" smtClean="0"/>
              <a:t>下午</a:t>
            </a:r>
            <a:endParaRPr lang="zh-CN" altLang="en-US" dirty="0"/>
          </a:p>
        </p:txBody>
      </p:sp>
      <p:sp>
        <p:nvSpPr>
          <p:cNvPr id="4" name="灯片编号占位符 3"/>
          <p:cNvSpPr>
            <a:spLocks noGrp="1"/>
          </p:cNvSpPr>
          <p:nvPr>
            <p:ph type="sldNum" sz="quarter" idx="10"/>
          </p:nvPr>
        </p:nvSpPr>
        <p:spPr/>
        <p:txBody>
          <a:bodyPr/>
          <a:lstStyle/>
          <a:p>
            <a:pPr>
              <a:buClr>
                <a:srgbClr val="0000FF"/>
              </a:buClr>
              <a:defRPr/>
            </a:pPr>
            <a:fld id="{A6684B40-033A-4BA0-9A86-90EFF1C1C849}" type="slidenum">
              <a:rPr lang="en-US" altLang="zh-CN" smtClean="0">
                <a:solidFill>
                  <a:prstClr val="black"/>
                </a:solidFill>
              </a:rPr>
              <a:t>60</a:t>
            </a:fld>
            <a:endParaRPr lang="en-US" altLang="zh-CN">
              <a:solidFill>
                <a:prstClr val="black"/>
              </a:solidFill>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dirty="0" smtClean="0"/>
              <a:t>2019.3.4</a:t>
            </a:r>
            <a:endParaRPr lang="zh-CN" altLang="en-US" dirty="0"/>
          </a:p>
        </p:txBody>
      </p:sp>
      <p:sp>
        <p:nvSpPr>
          <p:cNvPr id="4" name="灯片编号占位符 3"/>
          <p:cNvSpPr>
            <a:spLocks noGrp="1"/>
          </p:cNvSpPr>
          <p:nvPr>
            <p:ph type="sldNum" sz="quarter" idx="10"/>
          </p:nvPr>
        </p:nvSpPr>
        <p:spPr/>
        <p:txBody>
          <a:bodyPr/>
          <a:lstStyle/>
          <a:p>
            <a:pPr>
              <a:buClr>
                <a:srgbClr val="0000FF"/>
              </a:buClr>
              <a:defRPr/>
            </a:pPr>
            <a:fld id="{A6684B40-033A-4BA0-9A86-90EFF1C1C849}" type="slidenum">
              <a:rPr lang="en-US" altLang="zh-CN" smtClean="0">
                <a:solidFill>
                  <a:prstClr val="black"/>
                </a:solidFill>
              </a:rPr>
              <a:t>61</a:t>
            </a:fld>
            <a:endParaRPr lang="en-US" altLang="zh-CN">
              <a:solidFill>
                <a:prstClr val="black"/>
              </a:solidFill>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2016.9.26</a:t>
            </a:r>
            <a:r>
              <a:rPr lang="zh-CN" altLang="en-US" dirty="0" smtClean="0"/>
              <a:t>晚上：学生问题：在</a:t>
            </a:r>
            <a:r>
              <a:rPr lang="en-US" altLang="zh-CN" dirty="0" smtClean="0"/>
              <a:t>K=0</a:t>
            </a:r>
            <a:r>
              <a:rPr lang="zh-CN" altLang="en-US" dirty="0" smtClean="0"/>
              <a:t>时，</a:t>
            </a:r>
            <a:r>
              <a:rPr lang="en-US" altLang="zh-CN" dirty="0" smtClean="0"/>
              <a:t>(</a:t>
            </a:r>
            <a:r>
              <a:rPr lang="en-US" altLang="zh-CN" sz="1200" dirty="0" err="1" smtClean="0">
                <a:solidFill>
                  <a:srgbClr val="FF0000"/>
                </a:solidFill>
                <a:latin typeface="Symbol" panose="05050102010706020507" pitchFamily="18" charset="2"/>
              </a:rPr>
              <a:t>lamda+u</a:t>
            </a:r>
            <a:r>
              <a:rPr lang="en-US" altLang="zh-CN" sz="1200" dirty="0" smtClean="0">
                <a:solidFill>
                  <a:srgbClr val="FF0000"/>
                </a:solidFill>
                <a:latin typeface="Symbol" panose="05050102010706020507" pitchFamily="18" charset="2"/>
              </a:rPr>
              <a:t>)P0(t)</a:t>
            </a:r>
            <a:r>
              <a:rPr lang="zh-CN" altLang="en-US" sz="1200" dirty="0" smtClean="0">
                <a:solidFill>
                  <a:srgbClr val="FF0000"/>
                </a:solidFill>
                <a:latin typeface="Symbol" panose="05050102010706020507" pitchFamily="18" charset="2"/>
              </a:rPr>
              <a:t>不等于 </a:t>
            </a:r>
            <a:r>
              <a:rPr lang="en-US" altLang="zh-CN" dirty="0" smtClean="0"/>
              <a:t>(</a:t>
            </a:r>
            <a:r>
              <a:rPr lang="en-US" altLang="zh-CN" sz="1200" dirty="0" err="1" smtClean="0">
                <a:solidFill>
                  <a:srgbClr val="FF0000"/>
                </a:solidFill>
                <a:latin typeface="Symbol" panose="05050102010706020507" pitchFamily="18" charset="2"/>
              </a:rPr>
              <a:t>lamda</a:t>
            </a:r>
            <a:r>
              <a:rPr lang="zh-CN" altLang="en-US" sz="1200" dirty="0" smtClean="0">
                <a:solidFill>
                  <a:srgbClr val="FF0000"/>
                </a:solidFill>
                <a:latin typeface="Symbol" panose="05050102010706020507" pitchFamily="18" charset="2"/>
              </a:rPr>
              <a:t>*</a:t>
            </a:r>
            <a:r>
              <a:rPr lang="en-US" altLang="zh-CN" sz="1200" dirty="0" smtClean="0">
                <a:solidFill>
                  <a:srgbClr val="FF0000"/>
                </a:solidFill>
                <a:latin typeface="Symbol" panose="05050102010706020507" pitchFamily="18" charset="2"/>
              </a:rPr>
              <a:t>P0(t)+u</a:t>
            </a:r>
            <a:r>
              <a:rPr lang="zh-CN" altLang="en-US" sz="1200" dirty="0" smtClean="0">
                <a:solidFill>
                  <a:srgbClr val="FF0000"/>
                </a:solidFill>
                <a:latin typeface="Symbol" panose="05050102010706020507" pitchFamily="18" charset="2"/>
              </a:rPr>
              <a:t>*</a:t>
            </a:r>
            <a:r>
              <a:rPr lang="en-US" altLang="zh-CN" sz="1200" dirty="0" smtClean="0">
                <a:solidFill>
                  <a:srgbClr val="FF0000"/>
                </a:solidFill>
                <a:latin typeface="Symbol" panose="05050102010706020507" pitchFamily="18" charset="2"/>
              </a:rPr>
              <a:t>P0(t))</a:t>
            </a:r>
            <a:endParaRPr lang="zh-CN" altLang="en-US" dirty="0"/>
          </a:p>
        </p:txBody>
      </p:sp>
      <p:sp>
        <p:nvSpPr>
          <p:cNvPr id="4" name="灯片编号占位符 3"/>
          <p:cNvSpPr>
            <a:spLocks noGrp="1"/>
          </p:cNvSpPr>
          <p:nvPr>
            <p:ph type="sldNum" sz="quarter" idx="10"/>
          </p:nvPr>
        </p:nvSpPr>
        <p:spPr/>
        <p:txBody>
          <a:bodyPr/>
          <a:lstStyle/>
          <a:p>
            <a:pPr>
              <a:buClr>
                <a:srgbClr val="0000FF"/>
              </a:buClr>
              <a:defRPr/>
            </a:pPr>
            <a:fld id="{A6684B40-033A-4BA0-9A86-90EFF1C1C849}" type="slidenum">
              <a:rPr lang="en-US" altLang="zh-CN" smtClean="0">
                <a:solidFill>
                  <a:prstClr val="black"/>
                </a:solidFill>
              </a:rPr>
              <a:t>63</a:t>
            </a:fld>
            <a:endParaRPr lang="en-US" altLang="zh-CN">
              <a:solidFill>
                <a:prstClr val="black"/>
              </a:solidFill>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buClr>
                <a:srgbClr val="0000FF"/>
              </a:buClr>
              <a:defRPr/>
            </a:pPr>
            <a:fld id="{A6684B40-033A-4BA0-9A86-90EFF1C1C849}" type="slidenum">
              <a:rPr lang="en-US" altLang="zh-CN" smtClean="0">
                <a:solidFill>
                  <a:prstClr val="black"/>
                </a:solidFill>
              </a:rPr>
              <a:t>69</a:t>
            </a:fld>
            <a:endParaRPr lang="en-US" altLang="zh-CN">
              <a:solidFill>
                <a:prstClr val="black"/>
              </a:solidFill>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50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b="1">
                <a:solidFill>
                  <a:schemeClr val="tx1"/>
                </a:solidFill>
                <a:latin typeface="Arial" panose="020B0604020202020204" pitchFamily="34" charset="0"/>
                <a:ea typeface="宋体" panose="02010600030101010101" pitchFamily="2" charset="-122"/>
              </a:defRPr>
            </a:lvl1pPr>
            <a:lvl2pPr marL="742950" indent="-285750" eaLnBrk="0" hangingPunct="0">
              <a:defRPr sz="2800" b="1">
                <a:solidFill>
                  <a:schemeClr val="tx1"/>
                </a:solidFill>
                <a:latin typeface="Arial" panose="020B0604020202020204" pitchFamily="34" charset="0"/>
                <a:ea typeface="宋体" panose="02010600030101010101" pitchFamily="2" charset="-122"/>
              </a:defRPr>
            </a:lvl2pPr>
            <a:lvl3pPr marL="1143000" indent="-228600" eaLnBrk="0" hangingPunct="0">
              <a:defRPr sz="2800" b="1">
                <a:solidFill>
                  <a:schemeClr val="tx1"/>
                </a:solidFill>
                <a:latin typeface="Arial" panose="020B0604020202020204" pitchFamily="34" charset="0"/>
                <a:ea typeface="宋体" panose="02010600030101010101" pitchFamily="2" charset="-122"/>
              </a:defRPr>
            </a:lvl3pPr>
            <a:lvl4pPr marL="1600200" indent="-228600" eaLnBrk="0" hangingPunct="0">
              <a:defRPr sz="2800" b="1">
                <a:solidFill>
                  <a:schemeClr val="tx1"/>
                </a:solidFill>
                <a:latin typeface="Arial" panose="020B0604020202020204" pitchFamily="34" charset="0"/>
                <a:ea typeface="宋体" panose="02010600030101010101" pitchFamily="2" charset="-122"/>
              </a:defRPr>
            </a:lvl4pPr>
            <a:lvl5pPr marL="2057400" indent="-228600" eaLnBrk="0" hangingPunct="0">
              <a:defRPr sz="2800" b="1">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80000"/>
              </a:lnSpc>
              <a:spcBef>
                <a:spcPct val="20000"/>
              </a:spcBef>
              <a:spcAft>
                <a:spcPct val="0"/>
              </a:spcAft>
              <a:buClr>
                <a:schemeClr val="hlink"/>
              </a:buClr>
              <a:buSzPct val="85000"/>
              <a:buFont typeface="Wingdings" panose="05000000000000000000" pitchFamily="2" charset="2"/>
              <a:defRPr sz="2800" b="1">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80000"/>
              </a:lnSpc>
              <a:spcBef>
                <a:spcPct val="20000"/>
              </a:spcBef>
              <a:spcAft>
                <a:spcPct val="0"/>
              </a:spcAft>
              <a:buClr>
                <a:schemeClr val="hlink"/>
              </a:buClr>
              <a:buSzPct val="85000"/>
              <a:buFont typeface="Wingdings" panose="05000000000000000000" pitchFamily="2" charset="2"/>
              <a:defRPr sz="2800" b="1">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80000"/>
              </a:lnSpc>
              <a:spcBef>
                <a:spcPct val="20000"/>
              </a:spcBef>
              <a:spcAft>
                <a:spcPct val="0"/>
              </a:spcAft>
              <a:buClr>
                <a:schemeClr val="hlink"/>
              </a:buClr>
              <a:buSzPct val="85000"/>
              <a:buFont typeface="Wingdings" panose="05000000000000000000" pitchFamily="2" charset="2"/>
              <a:defRPr sz="2800" b="1">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80000"/>
              </a:lnSpc>
              <a:spcBef>
                <a:spcPct val="20000"/>
              </a:spcBef>
              <a:spcAft>
                <a:spcPct val="0"/>
              </a:spcAft>
              <a:buClr>
                <a:schemeClr val="hlink"/>
              </a:buClr>
              <a:buSzPct val="85000"/>
              <a:buFont typeface="Wingdings" panose="05000000000000000000" pitchFamily="2" charset="2"/>
              <a:defRPr sz="2800" b="1">
                <a:solidFill>
                  <a:schemeClr val="tx1"/>
                </a:solidFill>
                <a:latin typeface="Arial" panose="020B0604020202020204" pitchFamily="34" charset="0"/>
                <a:ea typeface="宋体" panose="02010600030101010101" pitchFamily="2" charset="-122"/>
              </a:defRPr>
            </a:lvl9pPr>
          </a:lstStyle>
          <a:p>
            <a:pPr eaLnBrk="1" hangingPunct="1">
              <a:buClr>
                <a:srgbClr val="0000FF"/>
              </a:buClr>
            </a:pPr>
            <a:fld id="{BAE9BBA6-7383-4470-8502-65CB2FD0A9CB}" type="slidenum">
              <a:rPr lang="en-US" altLang="zh-CN" sz="1200" b="0" smtClean="0">
                <a:solidFill>
                  <a:prstClr val="black"/>
                </a:solidFill>
              </a:rPr>
              <a:t>73</a:t>
            </a:fld>
            <a:endParaRPr lang="en-US" altLang="zh-CN" sz="1200" b="0" smtClean="0">
              <a:solidFill>
                <a:prstClr val="black"/>
              </a:solidFill>
            </a:endParaRPr>
          </a:p>
        </p:txBody>
      </p:sp>
      <p:sp>
        <p:nvSpPr>
          <p:cNvPr id="277507" name="Rectangle 2"/>
          <p:cNvSpPr>
            <a:spLocks noGrp="1" noRot="1" noChangeAspect="1" noChangeArrowheads="1" noTextEdit="1"/>
          </p:cNvSpPr>
          <p:nvPr>
            <p:ph type="sldImg"/>
          </p:nvPr>
        </p:nvSpPr>
        <p:spPr/>
      </p:sp>
      <p:sp>
        <p:nvSpPr>
          <p:cNvPr id="277508"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dirty="0" smtClean="0">
                <a:ea typeface="宋体" panose="02010600030101010101" pitchFamily="2" charset="-122"/>
              </a:rPr>
              <a:t> s</a:t>
            </a:r>
            <a:r>
              <a:rPr lang="en-US" altLang="zh-CN" baseline="30000" dirty="0" smtClean="0">
                <a:ea typeface="宋体" panose="02010600030101010101" pitchFamily="2" charset="-122"/>
              </a:rPr>
              <a:t>2</a:t>
            </a:r>
            <a:r>
              <a:rPr lang="en-US" altLang="zh-CN" dirty="0" smtClean="0">
                <a:ea typeface="宋体" panose="02010600030101010101" pitchFamily="2" charset="-122"/>
              </a:rPr>
              <a:t>=(1/n)[(x</a:t>
            </a:r>
            <a:r>
              <a:rPr lang="en-US" altLang="zh-CN" baseline="-25000" dirty="0" smtClean="0">
                <a:ea typeface="宋体" panose="02010600030101010101" pitchFamily="2" charset="-122"/>
              </a:rPr>
              <a:t>1</a:t>
            </a:r>
            <a:r>
              <a:rPr lang="en-US" altLang="zh-CN" dirty="0" smtClean="0">
                <a:ea typeface="宋体" panose="02010600030101010101" pitchFamily="2" charset="-122"/>
              </a:rPr>
              <a:t>-x)</a:t>
            </a:r>
            <a:r>
              <a:rPr lang="en-US" altLang="zh-CN" baseline="30000" dirty="0" smtClean="0">
                <a:ea typeface="宋体" panose="02010600030101010101" pitchFamily="2" charset="-122"/>
              </a:rPr>
              <a:t>2</a:t>
            </a:r>
            <a:r>
              <a:rPr lang="en-US" altLang="zh-CN" dirty="0" smtClean="0">
                <a:ea typeface="宋体" panose="02010600030101010101" pitchFamily="2" charset="-122"/>
              </a:rPr>
              <a:t>+(x</a:t>
            </a:r>
            <a:r>
              <a:rPr lang="en-US" altLang="zh-CN" baseline="-25000" dirty="0" smtClean="0">
                <a:ea typeface="宋体" panose="02010600030101010101" pitchFamily="2" charset="-122"/>
              </a:rPr>
              <a:t>2</a:t>
            </a:r>
            <a:r>
              <a:rPr lang="en-US" altLang="zh-CN" dirty="0" smtClean="0">
                <a:ea typeface="宋体" panose="02010600030101010101" pitchFamily="2" charset="-122"/>
              </a:rPr>
              <a:t>-x)</a:t>
            </a:r>
            <a:r>
              <a:rPr lang="en-US" altLang="zh-CN" baseline="30000" dirty="0" smtClean="0">
                <a:ea typeface="宋体" panose="02010600030101010101" pitchFamily="2" charset="-122"/>
              </a:rPr>
              <a:t>2</a:t>
            </a:r>
            <a:r>
              <a:rPr lang="en-US" altLang="zh-CN" dirty="0" smtClean="0">
                <a:ea typeface="宋体" panose="02010600030101010101" pitchFamily="2" charset="-122"/>
              </a:rPr>
              <a:t>+…+(</a:t>
            </a:r>
            <a:r>
              <a:rPr lang="en-US" altLang="zh-CN" dirty="0" err="1" smtClean="0">
                <a:ea typeface="宋体" panose="02010600030101010101" pitchFamily="2" charset="-122"/>
              </a:rPr>
              <a:t>x</a:t>
            </a:r>
            <a:r>
              <a:rPr lang="en-US" altLang="zh-CN" baseline="-25000" dirty="0" err="1" smtClean="0">
                <a:ea typeface="宋体" panose="02010600030101010101" pitchFamily="2" charset="-122"/>
              </a:rPr>
              <a:t>n</a:t>
            </a:r>
            <a:r>
              <a:rPr lang="en-US" altLang="zh-CN" dirty="0" smtClean="0">
                <a:ea typeface="宋体" panose="02010600030101010101" pitchFamily="2" charset="-122"/>
              </a:rPr>
              <a:t>-x)</a:t>
            </a:r>
            <a:r>
              <a:rPr lang="en-US" altLang="zh-CN" baseline="30000" dirty="0" smtClean="0">
                <a:ea typeface="宋体" panose="02010600030101010101" pitchFamily="2" charset="-122"/>
              </a:rPr>
              <a:t>2</a:t>
            </a:r>
            <a:r>
              <a:rPr lang="en-US" altLang="zh-CN" dirty="0" smtClean="0">
                <a:ea typeface="宋体" panose="02010600030101010101" pitchFamily="2" charset="-122"/>
              </a:rPr>
              <a:t>]</a:t>
            </a:r>
          </a:p>
          <a:p>
            <a:pPr eaLnBrk="1" hangingPunct="1"/>
            <a:r>
              <a:rPr lang="zh-CN" altLang="en-US" dirty="0" smtClean="0">
                <a:ea typeface="宋体" panose="02010600030101010101" pitchFamily="2" charset="-122"/>
              </a:rPr>
              <a:t>，其中，</a:t>
            </a:r>
            <a:r>
              <a:rPr lang="en-US" altLang="zh-CN" dirty="0" smtClean="0">
                <a:ea typeface="宋体" panose="02010600030101010101" pitchFamily="2" charset="-122"/>
              </a:rPr>
              <a:t>x_</a:t>
            </a:r>
            <a:r>
              <a:rPr lang="zh-CN" altLang="en-US" dirty="0" smtClean="0">
                <a:ea typeface="宋体" panose="02010600030101010101" pitchFamily="2" charset="-122"/>
              </a:rPr>
              <a:t>表示</a:t>
            </a:r>
            <a:r>
              <a:rPr lang="zh-CN" altLang="en-US" dirty="0" smtClean="0">
                <a:ea typeface="宋体" panose="02010600030101010101" pitchFamily="2" charset="-122"/>
                <a:hlinkClick r:id="rId3"/>
              </a:rPr>
              <a:t>样本</a:t>
            </a:r>
            <a:r>
              <a:rPr lang="zh-CN" altLang="en-US" dirty="0" smtClean="0">
                <a:ea typeface="宋体" panose="02010600030101010101" pitchFamily="2" charset="-122"/>
              </a:rPr>
              <a:t>的平均数，</a:t>
            </a:r>
            <a:r>
              <a:rPr lang="en-US" altLang="zh-CN" dirty="0" smtClean="0">
                <a:ea typeface="宋体" panose="02010600030101010101" pitchFamily="2" charset="-122"/>
              </a:rPr>
              <a:t>n</a:t>
            </a:r>
            <a:r>
              <a:rPr lang="zh-CN" altLang="en-US" dirty="0" smtClean="0">
                <a:ea typeface="宋体" panose="02010600030101010101" pitchFamily="2" charset="-122"/>
              </a:rPr>
              <a:t>表示样本的数量，</a:t>
            </a:r>
            <a:r>
              <a:rPr lang="en-US" altLang="zh-CN" dirty="0" err="1" smtClean="0">
                <a:ea typeface="宋体" panose="02010600030101010101" pitchFamily="2" charset="-122"/>
              </a:rPr>
              <a:t>x</a:t>
            </a:r>
            <a:r>
              <a:rPr lang="en-US" altLang="zh-CN" baseline="-25000" dirty="0" err="1" smtClean="0">
                <a:ea typeface="宋体" panose="02010600030101010101" pitchFamily="2" charset="-122"/>
              </a:rPr>
              <a:t>n</a:t>
            </a:r>
            <a:r>
              <a:rPr lang="zh-CN" altLang="en-US" dirty="0" smtClean="0">
                <a:ea typeface="宋体" panose="02010600030101010101" pitchFamily="2" charset="-122"/>
              </a:rPr>
              <a:t>表示个体，而</a:t>
            </a:r>
            <a:r>
              <a:rPr lang="en-US" altLang="zh-CN" dirty="0" smtClean="0">
                <a:ea typeface="宋体" panose="02010600030101010101" pitchFamily="2" charset="-122"/>
              </a:rPr>
              <a:t>s</a:t>
            </a:r>
            <a:r>
              <a:rPr lang="en-US" altLang="zh-CN" baseline="30000" dirty="0" smtClean="0">
                <a:ea typeface="宋体" panose="02010600030101010101" pitchFamily="2" charset="-122"/>
              </a:rPr>
              <a:t>2</a:t>
            </a:r>
            <a:r>
              <a:rPr lang="zh-CN" altLang="en-US" dirty="0" smtClean="0">
                <a:ea typeface="宋体" panose="02010600030101010101" pitchFamily="2" charset="-122"/>
              </a:rPr>
              <a:t>就表示方差。 </a:t>
            </a:r>
          </a:p>
          <a:p>
            <a:pPr eaLnBrk="1" hangingPunct="1"/>
            <a:r>
              <a:rPr lang="zh-CN" altLang="en-US" dirty="0" smtClean="0">
                <a:ea typeface="宋体" panose="02010600030101010101" pitchFamily="2" charset="-122"/>
              </a:rPr>
              <a:t>在</a:t>
            </a:r>
            <a:r>
              <a:rPr lang="zh-CN" altLang="en-US" dirty="0" smtClean="0">
                <a:ea typeface="宋体" panose="02010600030101010101" pitchFamily="2" charset="-122"/>
                <a:hlinkClick r:id="rId4"/>
              </a:rPr>
              <a:t>概率论和数理统计</a:t>
            </a:r>
            <a:r>
              <a:rPr lang="zh-CN" altLang="en-US" dirty="0" smtClean="0">
                <a:ea typeface="宋体" panose="02010600030101010101" pitchFamily="2" charset="-122"/>
              </a:rPr>
              <a:t>中，方差（英文</a:t>
            </a:r>
            <a:r>
              <a:rPr lang="en-US" altLang="zh-CN" dirty="0" smtClean="0">
                <a:ea typeface="宋体" panose="02010600030101010101" pitchFamily="2" charset="-122"/>
              </a:rPr>
              <a:t>Variance</a:t>
            </a:r>
            <a:r>
              <a:rPr lang="zh-CN" altLang="en-US" dirty="0" smtClean="0">
                <a:ea typeface="宋体" panose="02010600030101010101" pitchFamily="2" charset="-122"/>
              </a:rPr>
              <a:t>）用来度量</a:t>
            </a:r>
            <a:r>
              <a:rPr lang="zh-CN" altLang="en-US" dirty="0" smtClean="0">
                <a:ea typeface="宋体" panose="02010600030101010101" pitchFamily="2" charset="-122"/>
                <a:hlinkClick r:id="rId5"/>
              </a:rPr>
              <a:t>随机变量</a:t>
            </a:r>
            <a:r>
              <a:rPr lang="zh-CN" altLang="en-US" dirty="0" smtClean="0">
                <a:ea typeface="宋体" panose="02010600030101010101" pitchFamily="2" charset="-122"/>
              </a:rPr>
              <a:t>和其数学期望（即</a:t>
            </a:r>
            <a:r>
              <a:rPr lang="zh-CN" altLang="en-US" dirty="0" smtClean="0">
                <a:ea typeface="宋体" panose="02010600030101010101" pitchFamily="2" charset="-122"/>
                <a:hlinkClick r:id="rId6"/>
              </a:rPr>
              <a:t>均值</a:t>
            </a:r>
            <a:r>
              <a:rPr lang="zh-CN" altLang="en-US" dirty="0" smtClean="0">
                <a:ea typeface="宋体" panose="02010600030101010101" pitchFamily="2" charset="-122"/>
              </a:rPr>
              <a:t>）之间的偏离程度。在许多实际问题中，研究</a:t>
            </a:r>
            <a:r>
              <a:rPr lang="zh-CN" altLang="en-US" dirty="0" smtClean="0">
                <a:ea typeface="宋体" panose="02010600030101010101" pitchFamily="2" charset="-122"/>
                <a:hlinkClick r:id="rId5"/>
              </a:rPr>
              <a:t>随机变量</a:t>
            </a:r>
            <a:r>
              <a:rPr lang="zh-CN" altLang="en-US" dirty="0" smtClean="0">
                <a:ea typeface="宋体" panose="02010600030101010101" pitchFamily="2" charset="-122"/>
              </a:rPr>
              <a:t>和</a:t>
            </a:r>
            <a:r>
              <a:rPr lang="zh-CN" altLang="en-US" dirty="0" smtClean="0">
                <a:ea typeface="宋体" panose="02010600030101010101" pitchFamily="2" charset="-122"/>
                <a:hlinkClick r:id="rId6"/>
              </a:rPr>
              <a:t>均值</a:t>
            </a:r>
            <a:r>
              <a:rPr lang="zh-CN" altLang="en-US" dirty="0" smtClean="0">
                <a:ea typeface="宋体" panose="02010600030101010101" pitchFamily="2" charset="-122"/>
              </a:rPr>
              <a:t>之间的偏离程度有着重要意义。 </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8" name="幻灯片图像占位符 1"/>
          <p:cNvSpPr>
            <a:spLocks noGrp="1" noRot="1" noChangeAspect="1" noTextEdit="1"/>
          </p:cNvSpPr>
          <p:nvPr>
            <p:ph type="sldImg"/>
          </p:nvPr>
        </p:nvSpPr>
        <p:spPr/>
      </p:sp>
      <p:sp>
        <p:nvSpPr>
          <p:cNvPr id="26521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ea typeface="宋体" panose="02010600030101010101" pitchFamily="2" charset="-122"/>
            </a:endParaRPr>
          </a:p>
        </p:txBody>
      </p:sp>
      <p:sp>
        <p:nvSpPr>
          <p:cNvPr id="265220"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b="1">
                <a:solidFill>
                  <a:schemeClr val="tx1"/>
                </a:solidFill>
                <a:latin typeface="Arial" panose="020B0604020202020204" pitchFamily="34" charset="0"/>
                <a:ea typeface="宋体" panose="02010600030101010101" pitchFamily="2" charset="-122"/>
              </a:defRPr>
            </a:lvl1pPr>
            <a:lvl2pPr marL="742950" indent="-285750" eaLnBrk="0" hangingPunct="0">
              <a:defRPr sz="2800" b="1">
                <a:solidFill>
                  <a:schemeClr val="tx1"/>
                </a:solidFill>
                <a:latin typeface="Arial" panose="020B0604020202020204" pitchFamily="34" charset="0"/>
                <a:ea typeface="宋体" panose="02010600030101010101" pitchFamily="2" charset="-122"/>
              </a:defRPr>
            </a:lvl2pPr>
            <a:lvl3pPr marL="1143000" indent="-228600" eaLnBrk="0" hangingPunct="0">
              <a:defRPr sz="2800" b="1">
                <a:solidFill>
                  <a:schemeClr val="tx1"/>
                </a:solidFill>
                <a:latin typeface="Arial" panose="020B0604020202020204" pitchFamily="34" charset="0"/>
                <a:ea typeface="宋体" panose="02010600030101010101" pitchFamily="2" charset="-122"/>
              </a:defRPr>
            </a:lvl3pPr>
            <a:lvl4pPr marL="1600200" indent="-228600" eaLnBrk="0" hangingPunct="0">
              <a:defRPr sz="2800" b="1">
                <a:solidFill>
                  <a:schemeClr val="tx1"/>
                </a:solidFill>
                <a:latin typeface="Arial" panose="020B0604020202020204" pitchFamily="34" charset="0"/>
                <a:ea typeface="宋体" panose="02010600030101010101" pitchFamily="2" charset="-122"/>
              </a:defRPr>
            </a:lvl4pPr>
            <a:lvl5pPr marL="2057400" indent="-228600" eaLnBrk="0" hangingPunct="0">
              <a:defRPr sz="2800" b="1">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80000"/>
              </a:lnSpc>
              <a:spcBef>
                <a:spcPct val="20000"/>
              </a:spcBef>
              <a:spcAft>
                <a:spcPct val="0"/>
              </a:spcAft>
              <a:buClr>
                <a:schemeClr val="hlink"/>
              </a:buClr>
              <a:buSzPct val="85000"/>
              <a:buFont typeface="Wingdings" panose="05000000000000000000" pitchFamily="2" charset="2"/>
              <a:defRPr sz="2800" b="1">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80000"/>
              </a:lnSpc>
              <a:spcBef>
                <a:spcPct val="20000"/>
              </a:spcBef>
              <a:spcAft>
                <a:spcPct val="0"/>
              </a:spcAft>
              <a:buClr>
                <a:schemeClr val="hlink"/>
              </a:buClr>
              <a:buSzPct val="85000"/>
              <a:buFont typeface="Wingdings" panose="05000000000000000000" pitchFamily="2" charset="2"/>
              <a:defRPr sz="2800" b="1">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80000"/>
              </a:lnSpc>
              <a:spcBef>
                <a:spcPct val="20000"/>
              </a:spcBef>
              <a:spcAft>
                <a:spcPct val="0"/>
              </a:spcAft>
              <a:buClr>
                <a:schemeClr val="hlink"/>
              </a:buClr>
              <a:buSzPct val="85000"/>
              <a:buFont typeface="Wingdings" panose="05000000000000000000" pitchFamily="2" charset="2"/>
              <a:defRPr sz="2800" b="1">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80000"/>
              </a:lnSpc>
              <a:spcBef>
                <a:spcPct val="20000"/>
              </a:spcBef>
              <a:spcAft>
                <a:spcPct val="0"/>
              </a:spcAft>
              <a:buClr>
                <a:schemeClr val="hlink"/>
              </a:buClr>
              <a:buSzPct val="85000"/>
              <a:buFont typeface="Wingdings" panose="05000000000000000000" pitchFamily="2" charset="2"/>
              <a:defRPr sz="2800" b="1">
                <a:solidFill>
                  <a:schemeClr val="tx1"/>
                </a:solidFill>
                <a:latin typeface="Arial" panose="020B0604020202020204" pitchFamily="34" charset="0"/>
                <a:ea typeface="宋体" panose="02010600030101010101" pitchFamily="2" charset="-122"/>
              </a:defRPr>
            </a:lvl9pPr>
          </a:lstStyle>
          <a:p>
            <a:pPr eaLnBrk="1" hangingPunct="1"/>
            <a:fld id="{2B46BD03-44FC-403F-9592-90AB680A2AFF}" type="slidenum">
              <a:rPr lang="en-US" altLang="zh-CN" sz="1200" b="0" smtClean="0"/>
              <a:t>8</a:t>
            </a:fld>
            <a:endParaRPr lang="en-US" altLang="zh-CN" sz="1200" b="0" smtClean="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53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b="1">
                <a:solidFill>
                  <a:schemeClr val="tx1"/>
                </a:solidFill>
                <a:latin typeface="Arial" panose="020B0604020202020204" pitchFamily="34" charset="0"/>
                <a:ea typeface="宋体" panose="02010600030101010101" pitchFamily="2" charset="-122"/>
              </a:defRPr>
            </a:lvl1pPr>
            <a:lvl2pPr marL="742950" indent="-285750" eaLnBrk="0" hangingPunct="0">
              <a:defRPr sz="2800" b="1">
                <a:solidFill>
                  <a:schemeClr val="tx1"/>
                </a:solidFill>
                <a:latin typeface="Arial" panose="020B0604020202020204" pitchFamily="34" charset="0"/>
                <a:ea typeface="宋体" panose="02010600030101010101" pitchFamily="2" charset="-122"/>
              </a:defRPr>
            </a:lvl2pPr>
            <a:lvl3pPr marL="1143000" indent="-228600" eaLnBrk="0" hangingPunct="0">
              <a:defRPr sz="2800" b="1">
                <a:solidFill>
                  <a:schemeClr val="tx1"/>
                </a:solidFill>
                <a:latin typeface="Arial" panose="020B0604020202020204" pitchFamily="34" charset="0"/>
                <a:ea typeface="宋体" panose="02010600030101010101" pitchFamily="2" charset="-122"/>
              </a:defRPr>
            </a:lvl3pPr>
            <a:lvl4pPr marL="1600200" indent="-228600" eaLnBrk="0" hangingPunct="0">
              <a:defRPr sz="2800" b="1">
                <a:solidFill>
                  <a:schemeClr val="tx1"/>
                </a:solidFill>
                <a:latin typeface="Arial" panose="020B0604020202020204" pitchFamily="34" charset="0"/>
                <a:ea typeface="宋体" panose="02010600030101010101" pitchFamily="2" charset="-122"/>
              </a:defRPr>
            </a:lvl4pPr>
            <a:lvl5pPr marL="2057400" indent="-228600" eaLnBrk="0" hangingPunct="0">
              <a:defRPr sz="2800" b="1">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80000"/>
              </a:lnSpc>
              <a:spcBef>
                <a:spcPct val="20000"/>
              </a:spcBef>
              <a:spcAft>
                <a:spcPct val="0"/>
              </a:spcAft>
              <a:buClr>
                <a:schemeClr val="hlink"/>
              </a:buClr>
              <a:buSzPct val="85000"/>
              <a:buFont typeface="Wingdings" panose="05000000000000000000" pitchFamily="2" charset="2"/>
              <a:defRPr sz="2800" b="1">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80000"/>
              </a:lnSpc>
              <a:spcBef>
                <a:spcPct val="20000"/>
              </a:spcBef>
              <a:spcAft>
                <a:spcPct val="0"/>
              </a:spcAft>
              <a:buClr>
                <a:schemeClr val="hlink"/>
              </a:buClr>
              <a:buSzPct val="85000"/>
              <a:buFont typeface="Wingdings" panose="05000000000000000000" pitchFamily="2" charset="2"/>
              <a:defRPr sz="2800" b="1">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80000"/>
              </a:lnSpc>
              <a:spcBef>
                <a:spcPct val="20000"/>
              </a:spcBef>
              <a:spcAft>
                <a:spcPct val="0"/>
              </a:spcAft>
              <a:buClr>
                <a:schemeClr val="hlink"/>
              </a:buClr>
              <a:buSzPct val="85000"/>
              <a:buFont typeface="Wingdings" panose="05000000000000000000" pitchFamily="2" charset="2"/>
              <a:defRPr sz="2800" b="1">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80000"/>
              </a:lnSpc>
              <a:spcBef>
                <a:spcPct val="20000"/>
              </a:spcBef>
              <a:spcAft>
                <a:spcPct val="0"/>
              </a:spcAft>
              <a:buClr>
                <a:schemeClr val="hlink"/>
              </a:buClr>
              <a:buSzPct val="85000"/>
              <a:buFont typeface="Wingdings" panose="05000000000000000000" pitchFamily="2" charset="2"/>
              <a:defRPr sz="2800" b="1">
                <a:solidFill>
                  <a:schemeClr val="tx1"/>
                </a:solidFill>
                <a:latin typeface="Arial" panose="020B0604020202020204" pitchFamily="34" charset="0"/>
                <a:ea typeface="宋体" panose="02010600030101010101" pitchFamily="2" charset="-122"/>
              </a:defRPr>
            </a:lvl9pPr>
          </a:lstStyle>
          <a:p>
            <a:pPr eaLnBrk="1" hangingPunct="1">
              <a:buClr>
                <a:srgbClr val="0000FF"/>
              </a:buClr>
            </a:pPr>
            <a:fld id="{4E1FE7BF-7EF1-4EF1-9037-6B425EC6408A}" type="slidenum">
              <a:rPr lang="en-US" altLang="zh-CN" sz="1200" b="0" smtClean="0">
                <a:solidFill>
                  <a:prstClr val="black"/>
                </a:solidFill>
              </a:rPr>
              <a:t>76</a:t>
            </a:fld>
            <a:endParaRPr lang="en-US" altLang="zh-CN" sz="1200" b="0" smtClean="0">
              <a:solidFill>
                <a:prstClr val="black"/>
              </a:solidFill>
            </a:endParaRPr>
          </a:p>
        </p:txBody>
      </p:sp>
      <p:sp>
        <p:nvSpPr>
          <p:cNvPr id="278531" name="Rectangle 2"/>
          <p:cNvSpPr>
            <a:spLocks noGrp="1" noRot="1" noChangeAspect="1" noChangeArrowheads="1" noTextEdit="1"/>
          </p:cNvSpPr>
          <p:nvPr>
            <p:ph type="sldImg"/>
          </p:nvPr>
        </p:nvSpPr>
        <p:spPr/>
      </p:sp>
      <p:sp>
        <p:nvSpPr>
          <p:cNvPr id="27853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dirty="0" smtClean="0">
                <a:ea typeface="宋体" panose="02010600030101010101" pitchFamily="2" charset="-122"/>
              </a:rPr>
              <a:t> s</a:t>
            </a:r>
            <a:r>
              <a:rPr lang="en-US" altLang="zh-CN" baseline="30000" dirty="0" smtClean="0">
                <a:ea typeface="宋体" panose="02010600030101010101" pitchFamily="2" charset="-122"/>
              </a:rPr>
              <a:t>2</a:t>
            </a:r>
            <a:r>
              <a:rPr lang="en-US" altLang="zh-CN" dirty="0" smtClean="0">
                <a:ea typeface="宋体" panose="02010600030101010101" pitchFamily="2" charset="-122"/>
              </a:rPr>
              <a:t>=(1/n)[(x</a:t>
            </a:r>
            <a:r>
              <a:rPr lang="en-US" altLang="zh-CN" baseline="-25000" dirty="0" smtClean="0">
                <a:ea typeface="宋体" panose="02010600030101010101" pitchFamily="2" charset="-122"/>
              </a:rPr>
              <a:t>1</a:t>
            </a:r>
            <a:r>
              <a:rPr lang="en-US" altLang="zh-CN" dirty="0" smtClean="0">
                <a:ea typeface="宋体" panose="02010600030101010101" pitchFamily="2" charset="-122"/>
              </a:rPr>
              <a:t>-x)</a:t>
            </a:r>
            <a:r>
              <a:rPr lang="en-US" altLang="zh-CN" baseline="30000" dirty="0" smtClean="0">
                <a:ea typeface="宋体" panose="02010600030101010101" pitchFamily="2" charset="-122"/>
              </a:rPr>
              <a:t>2</a:t>
            </a:r>
            <a:r>
              <a:rPr lang="en-US" altLang="zh-CN" dirty="0" smtClean="0">
                <a:ea typeface="宋体" panose="02010600030101010101" pitchFamily="2" charset="-122"/>
              </a:rPr>
              <a:t>+(x</a:t>
            </a:r>
            <a:r>
              <a:rPr lang="en-US" altLang="zh-CN" baseline="-25000" dirty="0" smtClean="0">
                <a:ea typeface="宋体" panose="02010600030101010101" pitchFamily="2" charset="-122"/>
              </a:rPr>
              <a:t>2</a:t>
            </a:r>
            <a:r>
              <a:rPr lang="en-US" altLang="zh-CN" dirty="0" smtClean="0">
                <a:ea typeface="宋体" panose="02010600030101010101" pitchFamily="2" charset="-122"/>
              </a:rPr>
              <a:t>-x)</a:t>
            </a:r>
            <a:r>
              <a:rPr lang="en-US" altLang="zh-CN" baseline="30000" dirty="0" smtClean="0">
                <a:ea typeface="宋体" panose="02010600030101010101" pitchFamily="2" charset="-122"/>
              </a:rPr>
              <a:t>2</a:t>
            </a:r>
            <a:r>
              <a:rPr lang="en-US" altLang="zh-CN" dirty="0" smtClean="0">
                <a:ea typeface="宋体" panose="02010600030101010101" pitchFamily="2" charset="-122"/>
              </a:rPr>
              <a:t>+…+(</a:t>
            </a:r>
            <a:r>
              <a:rPr lang="en-US" altLang="zh-CN" dirty="0" err="1" smtClean="0">
                <a:ea typeface="宋体" panose="02010600030101010101" pitchFamily="2" charset="-122"/>
              </a:rPr>
              <a:t>x</a:t>
            </a:r>
            <a:r>
              <a:rPr lang="en-US" altLang="zh-CN" baseline="-25000" dirty="0" err="1" smtClean="0">
                <a:ea typeface="宋体" panose="02010600030101010101" pitchFamily="2" charset="-122"/>
              </a:rPr>
              <a:t>n</a:t>
            </a:r>
            <a:r>
              <a:rPr lang="en-US" altLang="zh-CN" dirty="0" smtClean="0">
                <a:ea typeface="宋体" panose="02010600030101010101" pitchFamily="2" charset="-122"/>
              </a:rPr>
              <a:t>-x)</a:t>
            </a:r>
            <a:r>
              <a:rPr lang="en-US" altLang="zh-CN" baseline="30000" dirty="0" smtClean="0">
                <a:ea typeface="宋体" panose="02010600030101010101" pitchFamily="2" charset="-122"/>
              </a:rPr>
              <a:t>2</a:t>
            </a:r>
            <a:r>
              <a:rPr lang="en-US" altLang="zh-CN" dirty="0" smtClean="0">
                <a:ea typeface="宋体" panose="02010600030101010101" pitchFamily="2" charset="-122"/>
              </a:rPr>
              <a:t>]</a:t>
            </a:r>
          </a:p>
          <a:p>
            <a:pPr eaLnBrk="1" hangingPunct="1"/>
            <a:r>
              <a:rPr lang="zh-CN" altLang="en-US" dirty="0" smtClean="0">
                <a:ea typeface="宋体" panose="02010600030101010101" pitchFamily="2" charset="-122"/>
              </a:rPr>
              <a:t>，其中，</a:t>
            </a:r>
            <a:r>
              <a:rPr lang="en-US" altLang="zh-CN" dirty="0" smtClean="0">
                <a:ea typeface="宋体" panose="02010600030101010101" pitchFamily="2" charset="-122"/>
              </a:rPr>
              <a:t>x_</a:t>
            </a:r>
            <a:r>
              <a:rPr lang="zh-CN" altLang="en-US" dirty="0" smtClean="0">
                <a:ea typeface="宋体" panose="02010600030101010101" pitchFamily="2" charset="-122"/>
              </a:rPr>
              <a:t>表示</a:t>
            </a:r>
            <a:r>
              <a:rPr lang="zh-CN" altLang="en-US" dirty="0" smtClean="0">
                <a:ea typeface="宋体" panose="02010600030101010101" pitchFamily="2" charset="-122"/>
                <a:hlinkClick r:id="rId3"/>
              </a:rPr>
              <a:t>样本</a:t>
            </a:r>
            <a:r>
              <a:rPr lang="zh-CN" altLang="en-US" dirty="0" smtClean="0">
                <a:ea typeface="宋体" panose="02010600030101010101" pitchFamily="2" charset="-122"/>
              </a:rPr>
              <a:t>的平均数，</a:t>
            </a:r>
            <a:r>
              <a:rPr lang="en-US" altLang="zh-CN" dirty="0" smtClean="0">
                <a:ea typeface="宋体" panose="02010600030101010101" pitchFamily="2" charset="-122"/>
              </a:rPr>
              <a:t>n</a:t>
            </a:r>
            <a:r>
              <a:rPr lang="zh-CN" altLang="en-US" dirty="0" smtClean="0">
                <a:ea typeface="宋体" panose="02010600030101010101" pitchFamily="2" charset="-122"/>
              </a:rPr>
              <a:t>表示样本的数量，</a:t>
            </a:r>
            <a:r>
              <a:rPr lang="en-US" altLang="zh-CN" dirty="0" err="1" smtClean="0">
                <a:ea typeface="宋体" panose="02010600030101010101" pitchFamily="2" charset="-122"/>
              </a:rPr>
              <a:t>x</a:t>
            </a:r>
            <a:r>
              <a:rPr lang="en-US" altLang="zh-CN" baseline="-25000" dirty="0" err="1" smtClean="0">
                <a:ea typeface="宋体" panose="02010600030101010101" pitchFamily="2" charset="-122"/>
              </a:rPr>
              <a:t>n</a:t>
            </a:r>
            <a:r>
              <a:rPr lang="zh-CN" altLang="en-US" dirty="0" smtClean="0">
                <a:ea typeface="宋体" panose="02010600030101010101" pitchFamily="2" charset="-122"/>
              </a:rPr>
              <a:t>表示个体，而</a:t>
            </a:r>
            <a:r>
              <a:rPr lang="en-US" altLang="zh-CN" dirty="0" smtClean="0">
                <a:ea typeface="宋体" panose="02010600030101010101" pitchFamily="2" charset="-122"/>
              </a:rPr>
              <a:t>s</a:t>
            </a:r>
            <a:r>
              <a:rPr lang="en-US" altLang="zh-CN" baseline="30000" dirty="0" smtClean="0">
                <a:ea typeface="宋体" panose="02010600030101010101" pitchFamily="2" charset="-122"/>
              </a:rPr>
              <a:t>2</a:t>
            </a:r>
            <a:r>
              <a:rPr lang="zh-CN" altLang="en-US" dirty="0" smtClean="0">
                <a:ea typeface="宋体" panose="02010600030101010101" pitchFamily="2" charset="-122"/>
              </a:rPr>
              <a:t>就表示方差。 </a:t>
            </a:r>
          </a:p>
          <a:p>
            <a:pPr eaLnBrk="1" hangingPunct="1"/>
            <a:r>
              <a:rPr lang="zh-CN" altLang="en-US" dirty="0" smtClean="0">
                <a:ea typeface="宋体" panose="02010600030101010101" pitchFamily="2" charset="-122"/>
              </a:rPr>
              <a:t>在</a:t>
            </a:r>
            <a:r>
              <a:rPr lang="zh-CN" altLang="en-US" dirty="0" smtClean="0">
                <a:ea typeface="宋体" panose="02010600030101010101" pitchFamily="2" charset="-122"/>
                <a:hlinkClick r:id="rId4"/>
              </a:rPr>
              <a:t>概率论和数理统计</a:t>
            </a:r>
            <a:r>
              <a:rPr lang="zh-CN" altLang="en-US" dirty="0" smtClean="0">
                <a:ea typeface="宋体" panose="02010600030101010101" pitchFamily="2" charset="-122"/>
              </a:rPr>
              <a:t>中，方差（英文</a:t>
            </a:r>
            <a:r>
              <a:rPr lang="en-US" altLang="zh-CN" dirty="0" smtClean="0">
                <a:ea typeface="宋体" panose="02010600030101010101" pitchFamily="2" charset="-122"/>
              </a:rPr>
              <a:t>Variance</a:t>
            </a:r>
            <a:r>
              <a:rPr lang="zh-CN" altLang="en-US" dirty="0" smtClean="0">
                <a:ea typeface="宋体" panose="02010600030101010101" pitchFamily="2" charset="-122"/>
              </a:rPr>
              <a:t>）用来度量</a:t>
            </a:r>
            <a:r>
              <a:rPr lang="zh-CN" altLang="en-US" dirty="0" smtClean="0">
                <a:ea typeface="宋体" panose="02010600030101010101" pitchFamily="2" charset="-122"/>
                <a:hlinkClick r:id="rId5"/>
              </a:rPr>
              <a:t>随机变量</a:t>
            </a:r>
            <a:r>
              <a:rPr lang="zh-CN" altLang="en-US" dirty="0" smtClean="0">
                <a:ea typeface="宋体" panose="02010600030101010101" pitchFamily="2" charset="-122"/>
              </a:rPr>
              <a:t>和其数学期望（即</a:t>
            </a:r>
            <a:r>
              <a:rPr lang="zh-CN" altLang="en-US" dirty="0" smtClean="0">
                <a:ea typeface="宋体" panose="02010600030101010101" pitchFamily="2" charset="-122"/>
                <a:hlinkClick r:id="rId6"/>
              </a:rPr>
              <a:t>均值</a:t>
            </a:r>
            <a:r>
              <a:rPr lang="zh-CN" altLang="en-US" dirty="0" smtClean="0">
                <a:ea typeface="宋体" panose="02010600030101010101" pitchFamily="2" charset="-122"/>
              </a:rPr>
              <a:t>）之间的偏离程度。在许多实际问题中，研究</a:t>
            </a:r>
            <a:r>
              <a:rPr lang="zh-CN" altLang="en-US" dirty="0" smtClean="0">
                <a:ea typeface="宋体" panose="02010600030101010101" pitchFamily="2" charset="-122"/>
                <a:hlinkClick r:id="rId5"/>
              </a:rPr>
              <a:t>随机变量</a:t>
            </a:r>
            <a:r>
              <a:rPr lang="zh-CN" altLang="en-US" dirty="0" smtClean="0">
                <a:ea typeface="宋体" panose="02010600030101010101" pitchFamily="2" charset="-122"/>
              </a:rPr>
              <a:t>和</a:t>
            </a:r>
            <a:r>
              <a:rPr lang="zh-CN" altLang="en-US" dirty="0" smtClean="0">
                <a:ea typeface="宋体" panose="02010600030101010101" pitchFamily="2" charset="-122"/>
                <a:hlinkClick r:id="rId6"/>
              </a:rPr>
              <a:t>均值</a:t>
            </a:r>
            <a:r>
              <a:rPr lang="zh-CN" altLang="en-US" dirty="0" smtClean="0">
                <a:ea typeface="宋体" panose="02010600030101010101" pitchFamily="2" charset="-122"/>
              </a:rPr>
              <a:t>之间的偏离程度有着重要意义。 </a:t>
            </a: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buClr>
                <a:srgbClr val="0000FF"/>
              </a:buClr>
              <a:defRPr/>
            </a:pPr>
            <a:fld id="{A6684B40-033A-4BA0-9A86-90EFF1C1C849}" type="slidenum">
              <a:rPr lang="en-US" altLang="zh-CN" smtClean="0">
                <a:solidFill>
                  <a:prstClr val="black"/>
                </a:solidFill>
              </a:rPr>
              <a:t>89</a:t>
            </a:fld>
            <a:endParaRPr lang="en-US" altLang="zh-CN">
              <a:solidFill>
                <a:prstClr val="black"/>
              </a:solidFill>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2021.3.16</a:t>
            </a:r>
            <a:endParaRPr lang="zh-CN" altLang="en-US" dirty="0"/>
          </a:p>
        </p:txBody>
      </p:sp>
      <p:sp>
        <p:nvSpPr>
          <p:cNvPr id="4" name="灯片编号占位符 3"/>
          <p:cNvSpPr>
            <a:spLocks noGrp="1"/>
          </p:cNvSpPr>
          <p:nvPr>
            <p:ph type="sldNum" sz="quarter" idx="10"/>
          </p:nvPr>
        </p:nvSpPr>
        <p:spPr/>
        <p:txBody>
          <a:bodyPr/>
          <a:lstStyle/>
          <a:p>
            <a:pPr>
              <a:defRPr/>
            </a:pPr>
            <a:fld id="{A6684B40-033A-4BA0-9A86-90EFF1C1C849}" type="slidenum">
              <a:rPr lang="en-US" altLang="zh-CN" smtClean="0"/>
              <a:t>91</a:t>
            </a:fld>
            <a:endParaRPr lang="en-US" altLang="zh-CN"/>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650" name="Rectangle 2"/>
          <p:cNvSpPr>
            <a:spLocks noGrp="1" noRot="1" noChangeAspect="1" noChangeArrowheads="1" noTextEdit="1"/>
          </p:cNvSpPr>
          <p:nvPr>
            <p:ph type="sldImg"/>
          </p:nvPr>
        </p:nvSpPr>
        <p:spPr/>
      </p:sp>
      <p:sp>
        <p:nvSpPr>
          <p:cNvPr id="28365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smtClean="0">
                <a:ea typeface="宋体" panose="02010600030101010101" pitchFamily="2" charset="-122"/>
                <a:cs typeface="Arial" panose="020B0604020202020204" pitchFamily="34" charset="0"/>
              </a:rPr>
              <a:t>2019.3.11</a:t>
            </a: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650" name="Rectangle 2"/>
          <p:cNvSpPr>
            <a:spLocks noGrp="1" noRot="1" noChangeAspect="1" noChangeArrowheads="1" noTextEdit="1"/>
          </p:cNvSpPr>
          <p:nvPr>
            <p:ph type="sldImg"/>
          </p:nvPr>
        </p:nvSpPr>
        <p:spPr/>
      </p:sp>
      <p:sp>
        <p:nvSpPr>
          <p:cNvPr id="28365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smtClean="0">
                <a:ea typeface="宋体" panose="02010600030101010101" pitchFamily="2" charset="-122"/>
                <a:cs typeface="Arial" panose="020B0604020202020204" pitchFamily="34" charset="0"/>
              </a:rPr>
              <a:t>2019.3.11</a:t>
            </a: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buClr>
                <a:srgbClr val="0000FF"/>
              </a:buClr>
              <a:defRPr/>
            </a:pPr>
            <a:fld id="{A6684B40-033A-4BA0-9A86-90EFF1C1C849}" type="slidenum">
              <a:rPr lang="en-US" altLang="zh-CN" smtClean="0">
                <a:solidFill>
                  <a:prstClr val="black"/>
                </a:solidFill>
              </a:rPr>
              <a:t>97</a:t>
            </a:fld>
            <a:endParaRPr lang="en-US" altLang="zh-CN">
              <a:solidFill>
                <a:prstClr val="black"/>
              </a:solidFill>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674" name="幻灯片图像占位符 1"/>
          <p:cNvSpPr>
            <a:spLocks noGrp="1" noRot="1" noChangeAspect="1" noTextEdit="1"/>
          </p:cNvSpPr>
          <p:nvPr>
            <p:ph type="sldImg"/>
          </p:nvPr>
        </p:nvSpPr>
        <p:spPr/>
      </p:sp>
      <p:sp>
        <p:nvSpPr>
          <p:cNvPr id="284675"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ea typeface="宋体" panose="02010600030101010101" pitchFamily="2" charset="-122"/>
            </a:endParaRPr>
          </a:p>
        </p:txBody>
      </p:sp>
      <p:sp>
        <p:nvSpPr>
          <p:cNvPr id="284676"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b="1">
                <a:solidFill>
                  <a:schemeClr val="tx1"/>
                </a:solidFill>
                <a:latin typeface="Arial" panose="020B0604020202020204" pitchFamily="34" charset="0"/>
                <a:ea typeface="宋体" panose="02010600030101010101" pitchFamily="2" charset="-122"/>
              </a:defRPr>
            </a:lvl1pPr>
            <a:lvl2pPr marL="742950" indent="-285750" eaLnBrk="0" hangingPunct="0">
              <a:defRPr sz="2800" b="1">
                <a:solidFill>
                  <a:schemeClr val="tx1"/>
                </a:solidFill>
                <a:latin typeface="Arial" panose="020B0604020202020204" pitchFamily="34" charset="0"/>
                <a:ea typeface="宋体" panose="02010600030101010101" pitchFamily="2" charset="-122"/>
              </a:defRPr>
            </a:lvl2pPr>
            <a:lvl3pPr marL="1143000" indent="-228600" eaLnBrk="0" hangingPunct="0">
              <a:defRPr sz="2800" b="1">
                <a:solidFill>
                  <a:schemeClr val="tx1"/>
                </a:solidFill>
                <a:latin typeface="Arial" panose="020B0604020202020204" pitchFamily="34" charset="0"/>
                <a:ea typeface="宋体" panose="02010600030101010101" pitchFamily="2" charset="-122"/>
              </a:defRPr>
            </a:lvl3pPr>
            <a:lvl4pPr marL="1600200" indent="-228600" eaLnBrk="0" hangingPunct="0">
              <a:defRPr sz="2800" b="1">
                <a:solidFill>
                  <a:schemeClr val="tx1"/>
                </a:solidFill>
                <a:latin typeface="Arial" panose="020B0604020202020204" pitchFamily="34" charset="0"/>
                <a:ea typeface="宋体" panose="02010600030101010101" pitchFamily="2" charset="-122"/>
              </a:defRPr>
            </a:lvl4pPr>
            <a:lvl5pPr marL="2057400" indent="-228600" eaLnBrk="0" hangingPunct="0">
              <a:defRPr sz="2800" b="1">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80000"/>
              </a:lnSpc>
              <a:spcBef>
                <a:spcPct val="20000"/>
              </a:spcBef>
              <a:spcAft>
                <a:spcPct val="0"/>
              </a:spcAft>
              <a:buClr>
                <a:schemeClr val="hlink"/>
              </a:buClr>
              <a:buSzPct val="85000"/>
              <a:buFont typeface="Wingdings" panose="05000000000000000000" pitchFamily="2" charset="2"/>
              <a:defRPr sz="2800" b="1">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80000"/>
              </a:lnSpc>
              <a:spcBef>
                <a:spcPct val="20000"/>
              </a:spcBef>
              <a:spcAft>
                <a:spcPct val="0"/>
              </a:spcAft>
              <a:buClr>
                <a:schemeClr val="hlink"/>
              </a:buClr>
              <a:buSzPct val="85000"/>
              <a:buFont typeface="Wingdings" panose="05000000000000000000" pitchFamily="2" charset="2"/>
              <a:defRPr sz="2800" b="1">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80000"/>
              </a:lnSpc>
              <a:spcBef>
                <a:spcPct val="20000"/>
              </a:spcBef>
              <a:spcAft>
                <a:spcPct val="0"/>
              </a:spcAft>
              <a:buClr>
                <a:schemeClr val="hlink"/>
              </a:buClr>
              <a:buSzPct val="85000"/>
              <a:buFont typeface="Wingdings" panose="05000000000000000000" pitchFamily="2" charset="2"/>
              <a:defRPr sz="2800" b="1">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80000"/>
              </a:lnSpc>
              <a:spcBef>
                <a:spcPct val="20000"/>
              </a:spcBef>
              <a:spcAft>
                <a:spcPct val="0"/>
              </a:spcAft>
              <a:buClr>
                <a:schemeClr val="hlink"/>
              </a:buClr>
              <a:buSzPct val="85000"/>
              <a:buFont typeface="Wingdings" panose="05000000000000000000" pitchFamily="2" charset="2"/>
              <a:defRPr sz="2800" b="1">
                <a:solidFill>
                  <a:schemeClr val="tx1"/>
                </a:solidFill>
                <a:latin typeface="Arial" panose="020B0604020202020204" pitchFamily="34" charset="0"/>
                <a:ea typeface="宋体" panose="02010600030101010101" pitchFamily="2" charset="-122"/>
              </a:defRPr>
            </a:lvl9pPr>
          </a:lstStyle>
          <a:p>
            <a:pPr eaLnBrk="1" hangingPunct="1">
              <a:buClr>
                <a:srgbClr val="0000FF"/>
              </a:buClr>
            </a:pPr>
            <a:fld id="{8801C5BD-66DF-4708-A9A9-EDC66A1FDD0A}" type="slidenum">
              <a:rPr lang="en-US" altLang="zh-CN" sz="1200" b="0" smtClean="0">
                <a:solidFill>
                  <a:prstClr val="black"/>
                </a:solidFill>
              </a:rPr>
              <a:t>99</a:t>
            </a:fld>
            <a:endParaRPr lang="en-US" altLang="zh-CN" sz="1200" b="0" smtClean="0">
              <a:solidFill>
                <a:prstClr val="black"/>
              </a:solidFill>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698" name="Rectangle 2"/>
          <p:cNvSpPr>
            <a:spLocks noGrp="1" noRot="1" noChangeAspect="1" noChangeArrowheads="1" noTextEdit="1"/>
          </p:cNvSpPr>
          <p:nvPr>
            <p:ph type="sldImg"/>
          </p:nvPr>
        </p:nvSpPr>
        <p:spPr/>
      </p:sp>
      <p:sp>
        <p:nvSpPr>
          <p:cNvPr id="285699"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dirty="0" smtClean="0">
                <a:solidFill>
                  <a:srgbClr val="FF0000"/>
                </a:solidFill>
                <a:latin typeface="楷体_GB2312" panose="02010609030101010101" pitchFamily="49" charset="-122"/>
                <a:ea typeface="楷体_GB2312" panose="02010609030101010101" pitchFamily="49" charset="-122"/>
              </a:rPr>
              <a:t>(1) </a:t>
            </a:r>
            <a:r>
              <a:rPr lang="en-US" altLang="zh-CN" dirty="0" smtClean="0">
                <a:solidFill>
                  <a:srgbClr val="FF0000"/>
                </a:solidFill>
                <a:latin typeface="楷体_GB2312" panose="02010609030101010101" pitchFamily="49" charset="-122"/>
                <a:ea typeface="宋体" panose="02010600030101010101" pitchFamily="2" charset="-122"/>
              </a:rPr>
              <a:t>C/(1/</a:t>
            </a:r>
            <a:r>
              <a:rPr lang="el-GR" altLang="zh-CN" dirty="0" smtClean="0">
                <a:solidFill>
                  <a:srgbClr val="FF0000"/>
                </a:solidFill>
                <a:latin typeface="楷体_GB2312" panose="02010609030101010101" pitchFamily="49" charset="-122"/>
                <a:ea typeface="宋体" panose="02010600030101010101" pitchFamily="2" charset="-122"/>
              </a:rPr>
              <a:t>μ</a:t>
            </a:r>
            <a:r>
              <a:rPr lang="en-US" altLang="zh-CN" dirty="0" smtClean="0">
                <a:solidFill>
                  <a:srgbClr val="FF0000"/>
                </a:solidFill>
                <a:latin typeface="楷体_GB2312" panose="02010609030101010101" pitchFamily="49" charset="-122"/>
                <a:ea typeface="宋体" panose="02010600030101010101" pitchFamily="2" charset="-122"/>
              </a:rPr>
              <a:t>)=</a:t>
            </a:r>
            <a:r>
              <a:rPr lang="el-GR" altLang="zh-CN" dirty="0" smtClean="0">
                <a:solidFill>
                  <a:srgbClr val="FF0000"/>
                </a:solidFill>
                <a:latin typeface="楷体_GB2312" panose="02010609030101010101" pitchFamily="49" charset="-122"/>
                <a:ea typeface="宋体" panose="02010600030101010101" pitchFamily="2" charset="-122"/>
              </a:rPr>
              <a:t>μ</a:t>
            </a:r>
            <a:r>
              <a:rPr lang="en-US" altLang="zh-CN" dirty="0" smtClean="0">
                <a:solidFill>
                  <a:srgbClr val="FF0000"/>
                </a:solidFill>
                <a:latin typeface="楷体_GB2312" panose="02010609030101010101" pitchFamily="49" charset="-122"/>
                <a:ea typeface="宋体" panose="02010600030101010101" pitchFamily="2" charset="-122"/>
              </a:rPr>
              <a:t>C=2400/960=2.5</a:t>
            </a:r>
            <a:r>
              <a:rPr lang="zh-CN" altLang="en-US" dirty="0" smtClean="0">
                <a:solidFill>
                  <a:srgbClr val="FF0000"/>
                </a:solidFill>
                <a:latin typeface="楷体_GB2312" panose="02010609030101010101" pitchFamily="49" charset="-122"/>
                <a:ea typeface="宋体" panose="02010600030101010101" pitchFamily="2" charset="-122"/>
              </a:rPr>
              <a:t>分组</a:t>
            </a:r>
            <a:r>
              <a:rPr lang="en-US" altLang="zh-CN" dirty="0" smtClean="0">
                <a:solidFill>
                  <a:srgbClr val="FF0000"/>
                </a:solidFill>
                <a:latin typeface="楷体_GB2312" panose="02010609030101010101" pitchFamily="49" charset="-122"/>
                <a:ea typeface="宋体" panose="02010600030101010101" pitchFamily="2" charset="-122"/>
              </a:rPr>
              <a:t>/</a:t>
            </a:r>
            <a:r>
              <a:rPr lang="zh-CN" altLang="en-US" dirty="0" smtClean="0">
                <a:solidFill>
                  <a:srgbClr val="FF0000"/>
                </a:solidFill>
                <a:latin typeface="楷体_GB2312" panose="02010609030101010101" pitchFamily="49" charset="-122"/>
                <a:ea typeface="宋体" panose="02010600030101010101" pitchFamily="2" charset="-122"/>
              </a:rPr>
              <a:t>秒</a:t>
            </a:r>
            <a:r>
              <a:rPr lang="en-US" altLang="zh-CN" dirty="0" smtClean="0">
                <a:solidFill>
                  <a:srgbClr val="FF0000"/>
                </a:solidFill>
                <a:latin typeface="楷体_GB2312" panose="02010609030101010101" pitchFamily="49" charset="-122"/>
                <a:ea typeface="宋体" panose="02010600030101010101" pitchFamily="2" charset="-122"/>
              </a:rPr>
              <a:t> ,</a:t>
            </a:r>
            <a:r>
              <a:rPr lang="zh-CN" altLang="en-US" dirty="0" smtClean="0">
                <a:solidFill>
                  <a:srgbClr val="FF0000"/>
                </a:solidFill>
                <a:latin typeface="楷体_GB2312" panose="02010609030101010101" pitchFamily="49" charset="-122"/>
                <a:ea typeface="宋体" panose="02010600030101010101" pitchFamily="2" charset="-122"/>
              </a:rPr>
              <a:t>即</a:t>
            </a:r>
            <a:r>
              <a:rPr lang="en-US" altLang="zh-CN" dirty="0" smtClean="0">
                <a:solidFill>
                  <a:srgbClr val="FF0000"/>
                </a:solidFill>
                <a:latin typeface="楷体_GB2312" panose="02010609030101010101" pitchFamily="49" charset="-122"/>
                <a:ea typeface="宋体" panose="02010600030101010101" pitchFamily="2" charset="-122"/>
              </a:rPr>
              <a:t>S=1/(2400/960-1.25)=0.8(s)</a:t>
            </a:r>
            <a:endParaRPr lang="zh-CN" altLang="en-US" dirty="0" smtClean="0">
              <a:solidFill>
                <a:srgbClr val="FF0000"/>
              </a:solidFill>
              <a:latin typeface="楷体_GB2312" panose="02010609030101010101" pitchFamily="49" charset="-122"/>
              <a:ea typeface="宋体" panose="02010600030101010101" pitchFamily="2" charset="-122"/>
            </a:endParaRPr>
          </a:p>
          <a:p>
            <a:pPr eaLnBrk="1" hangingPunct="1"/>
            <a:endParaRPr lang="en-US" altLang="zh-CN" dirty="0" smtClean="0">
              <a:solidFill>
                <a:srgbClr val="FF0000"/>
              </a:solidFill>
              <a:latin typeface="楷体_GB2312" panose="02010609030101010101" pitchFamily="49" charset="-122"/>
              <a:ea typeface="楷体_GB2312" panose="02010609030101010101" pitchFamily="49" charset="-122"/>
            </a:endParaRPr>
          </a:p>
          <a:p>
            <a:pPr eaLnBrk="1" hangingPunct="1"/>
            <a:r>
              <a:rPr lang="en-US" altLang="zh-CN" dirty="0" smtClean="0">
                <a:solidFill>
                  <a:srgbClr val="FF0000"/>
                </a:solidFill>
                <a:latin typeface="楷体_GB2312" panose="02010609030101010101" pitchFamily="49" charset="-122"/>
                <a:ea typeface="楷体_GB2312" panose="02010609030101010101" pitchFamily="49" charset="-122"/>
              </a:rPr>
              <a:t>(2)K=1.25/(2.5-1.25)=1</a:t>
            </a:r>
            <a:r>
              <a:rPr lang="zh-CN" altLang="en-US" dirty="0" smtClean="0">
                <a:solidFill>
                  <a:srgbClr val="FF0000"/>
                </a:solidFill>
                <a:latin typeface="楷体_GB2312" panose="02010609030101010101" pitchFamily="49" charset="-122"/>
                <a:ea typeface="楷体_GB2312" panose="02010609030101010101" pitchFamily="49" charset="-122"/>
              </a:rPr>
              <a:t>分组</a:t>
            </a:r>
            <a:endParaRPr lang="en-US" altLang="zh-CN" dirty="0" smtClean="0">
              <a:solidFill>
                <a:srgbClr val="FF0000"/>
              </a:solidFill>
              <a:latin typeface="楷体_GB2312" panose="02010609030101010101" pitchFamily="49" charset="-122"/>
              <a:ea typeface="楷体_GB2312" panose="02010609030101010101" pitchFamily="49" charset="-122"/>
            </a:endParaRPr>
          </a:p>
          <a:p>
            <a:pPr eaLnBrk="1" hangingPunct="1"/>
            <a:r>
              <a:rPr lang="en-US" altLang="zh-CN" dirty="0" smtClean="0">
                <a:solidFill>
                  <a:srgbClr val="FF0000"/>
                </a:solidFill>
                <a:latin typeface="楷体_GB2312" panose="02010609030101010101" pitchFamily="49" charset="-122"/>
                <a:ea typeface="楷体_GB2312" panose="02010609030101010101" pitchFamily="49" charset="-122"/>
              </a:rPr>
              <a:t>(3)</a:t>
            </a:r>
            <a:r>
              <a:rPr lang="en-US" altLang="zh-CN" dirty="0" smtClean="0">
                <a:solidFill>
                  <a:srgbClr val="FF0000"/>
                </a:solidFill>
                <a:latin typeface="楷体_GB2312" panose="02010609030101010101" pitchFamily="49" charset="-122"/>
                <a:ea typeface="楷体_GB2312" panose="02010609030101010101" pitchFamily="49" charset="-122"/>
                <a:sym typeface="Symbol" panose="05050102010706020507" pitchFamily="18" charset="2"/>
              </a:rPr>
              <a:t></a:t>
            </a:r>
            <a:r>
              <a:rPr lang="en-US" altLang="zh-CN" dirty="0" smtClean="0">
                <a:solidFill>
                  <a:srgbClr val="FF0000"/>
                </a:solidFill>
                <a:latin typeface="楷体_GB2312" panose="02010609030101010101" pitchFamily="49" charset="-122"/>
                <a:ea typeface="楷体_GB2312" panose="02010609030101010101" pitchFamily="49" charset="-122"/>
              </a:rPr>
              <a:t>=</a:t>
            </a:r>
            <a:r>
              <a:rPr lang="el-GR" altLang="zh-CN" dirty="0" smtClean="0">
                <a:solidFill>
                  <a:srgbClr val="FF0000"/>
                </a:solidFill>
                <a:latin typeface="楷体_GB2312" panose="02010609030101010101" pitchFamily="49" charset="-122"/>
                <a:ea typeface="楷体_GB2312" panose="02010609030101010101" pitchFamily="49" charset="-122"/>
                <a:sym typeface="Symbol" panose="05050102010706020507" pitchFamily="18" charset="2"/>
              </a:rPr>
              <a:t></a:t>
            </a:r>
            <a:r>
              <a:rPr lang="en-US" altLang="zh-CN" dirty="0" smtClean="0">
                <a:solidFill>
                  <a:srgbClr val="FF0000"/>
                </a:solidFill>
                <a:latin typeface="楷体_GB2312" panose="02010609030101010101" pitchFamily="49" charset="-122"/>
                <a:ea typeface="楷体_GB2312" panose="02010609030101010101" pitchFamily="49" charset="-122"/>
              </a:rPr>
              <a:t>/(</a:t>
            </a:r>
            <a:r>
              <a:rPr lang="el-GR" altLang="zh-CN" dirty="0" smtClean="0">
                <a:solidFill>
                  <a:srgbClr val="FF0000"/>
                </a:solidFill>
                <a:latin typeface="楷体_GB2312" panose="02010609030101010101" pitchFamily="49" charset="-122"/>
                <a:ea typeface="宋体" panose="02010600030101010101" pitchFamily="2" charset="-122"/>
              </a:rPr>
              <a:t>μ</a:t>
            </a:r>
            <a:r>
              <a:rPr lang="en-US" altLang="zh-CN" dirty="0" smtClean="0">
                <a:solidFill>
                  <a:srgbClr val="FF0000"/>
                </a:solidFill>
                <a:latin typeface="楷体_GB2312" panose="02010609030101010101" pitchFamily="49" charset="-122"/>
                <a:ea typeface="宋体" panose="02010600030101010101" pitchFamily="2" charset="-122"/>
              </a:rPr>
              <a:t>C</a:t>
            </a:r>
            <a:r>
              <a:rPr lang="en-US" altLang="zh-CN" dirty="0" smtClean="0">
                <a:solidFill>
                  <a:srgbClr val="FF0000"/>
                </a:solidFill>
                <a:latin typeface="楷体_GB2312" panose="02010609030101010101" pitchFamily="49" charset="-122"/>
                <a:ea typeface="楷体_GB2312" panose="02010609030101010101" pitchFamily="49" charset="-122"/>
              </a:rPr>
              <a:t>)=1.25/2.5=0.5</a:t>
            </a:r>
          </a:p>
          <a:p>
            <a:endParaRPr lang="zh-CN" altLang="en-US" dirty="0" smtClean="0">
              <a:ea typeface="宋体" panose="02010600030101010101" pitchFamily="2" charset="-122"/>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22" name="Rectangle 2"/>
          <p:cNvSpPr>
            <a:spLocks noGrp="1" noRot="1" noChangeAspect="1" noChangeArrowheads="1" noTextEdit="1"/>
          </p:cNvSpPr>
          <p:nvPr>
            <p:ph type="sldImg"/>
          </p:nvPr>
        </p:nvSpPr>
        <p:spPr/>
      </p:sp>
      <p:sp>
        <p:nvSpPr>
          <p:cNvPr id="286723"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smtClean="0">
                <a:solidFill>
                  <a:srgbClr val="FF0000"/>
                </a:solidFill>
                <a:latin typeface="楷体_GB2312" panose="02010609030101010101" pitchFamily="49" charset="-122"/>
                <a:ea typeface="楷体_GB2312" panose="02010609030101010101" pitchFamily="49" charset="-122"/>
              </a:rPr>
              <a:t>(1) </a:t>
            </a:r>
            <a:r>
              <a:rPr lang="en-US" altLang="zh-CN" smtClean="0">
                <a:solidFill>
                  <a:srgbClr val="FF0000"/>
                </a:solidFill>
                <a:latin typeface="楷体_GB2312" panose="02010609030101010101" pitchFamily="49" charset="-122"/>
                <a:ea typeface="宋体" panose="02010600030101010101" pitchFamily="2" charset="-122"/>
              </a:rPr>
              <a:t>C/(1/</a:t>
            </a:r>
            <a:r>
              <a:rPr lang="el-GR" altLang="zh-CN" smtClean="0">
                <a:solidFill>
                  <a:srgbClr val="FF0000"/>
                </a:solidFill>
                <a:latin typeface="楷体_GB2312" panose="02010609030101010101" pitchFamily="49" charset="-122"/>
                <a:ea typeface="宋体" panose="02010600030101010101" pitchFamily="2" charset="-122"/>
              </a:rPr>
              <a:t>μ</a:t>
            </a:r>
            <a:r>
              <a:rPr lang="en-US" altLang="zh-CN" smtClean="0">
                <a:solidFill>
                  <a:srgbClr val="FF0000"/>
                </a:solidFill>
                <a:latin typeface="楷体_GB2312" panose="02010609030101010101" pitchFamily="49" charset="-122"/>
                <a:ea typeface="宋体" panose="02010600030101010101" pitchFamily="2" charset="-122"/>
              </a:rPr>
              <a:t>)=</a:t>
            </a:r>
            <a:r>
              <a:rPr lang="el-GR" altLang="zh-CN" smtClean="0">
                <a:solidFill>
                  <a:srgbClr val="FF0000"/>
                </a:solidFill>
                <a:latin typeface="楷体_GB2312" panose="02010609030101010101" pitchFamily="49" charset="-122"/>
                <a:ea typeface="宋体" panose="02010600030101010101" pitchFamily="2" charset="-122"/>
              </a:rPr>
              <a:t>μ</a:t>
            </a:r>
            <a:r>
              <a:rPr lang="en-US" altLang="zh-CN" smtClean="0">
                <a:solidFill>
                  <a:srgbClr val="FF0000"/>
                </a:solidFill>
                <a:latin typeface="楷体_GB2312" panose="02010609030101010101" pitchFamily="49" charset="-122"/>
                <a:ea typeface="宋体" panose="02010600030101010101" pitchFamily="2" charset="-122"/>
              </a:rPr>
              <a:t>C=2400/960=2.5</a:t>
            </a:r>
            <a:r>
              <a:rPr lang="zh-CN" altLang="en-US" smtClean="0">
                <a:solidFill>
                  <a:srgbClr val="FF0000"/>
                </a:solidFill>
                <a:latin typeface="楷体_GB2312" panose="02010609030101010101" pitchFamily="49" charset="-122"/>
                <a:ea typeface="宋体" panose="02010600030101010101" pitchFamily="2" charset="-122"/>
              </a:rPr>
              <a:t>分组</a:t>
            </a:r>
            <a:r>
              <a:rPr lang="en-US" altLang="zh-CN" smtClean="0">
                <a:solidFill>
                  <a:srgbClr val="FF0000"/>
                </a:solidFill>
                <a:latin typeface="楷体_GB2312" panose="02010609030101010101" pitchFamily="49" charset="-122"/>
                <a:ea typeface="宋体" panose="02010600030101010101" pitchFamily="2" charset="-122"/>
              </a:rPr>
              <a:t>/</a:t>
            </a:r>
            <a:r>
              <a:rPr lang="zh-CN" altLang="en-US" smtClean="0">
                <a:solidFill>
                  <a:srgbClr val="FF0000"/>
                </a:solidFill>
                <a:latin typeface="楷体_GB2312" panose="02010609030101010101" pitchFamily="49" charset="-122"/>
                <a:ea typeface="宋体" panose="02010600030101010101" pitchFamily="2" charset="-122"/>
              </a:rPr>
              <a:t>秒</a:t>
            </a:r>
            <a:r>
              <a:rPr lang="en-US" altLang="zh-CN" smtClean="0">
                <a:solidFill>
                  <a:srgbClr val="FF0000"/>
                </a:solidFill>
                <a:latin typeface="楷体_GB2312" panose="02010609030101010101" pitchFamily="49" charset="-122"/>
                <a:ea typeface="宋体" panose="02010600030101010101" pitchFamily="2" charset="-122"/>
              </a:rPr>
              <a:t> ,</a:t>
            </a:r>
            <a:r>
              <a:rPr lang="zh-CN" altLang="en-US" smtClean="0">
                <a:solidFill>
                  <a:srgbClr val="FF0000"/>
                </a:solidFill>
                <a:latin typeface="楷体_GB2312" panose="02010609030101010101" pitchFamily="49" charset="-122"/>
                <a:ea typeface="宋体" panose="02010600030101010101" pitchFamily="2" charset="-122"/>
              </a:rPr>
              <a:t>即</a:t>
            </a:r>
            <a:r>
              <a:rPr lang="en-US" altLang="zh-CN" smtClean="0">
                <a:solidFill>
                  <a:srgbClr val="FF0000"/>
                </a:solidFill>
                <a:latin typeface="楷体_GB2312" panose="02010609030101010101" pitchFamily="49" charset="-122"/>
                <a:ea typeface="宋体" panose="02010600030101010101" pitchFamily="2" charset="-122"/>
              </a:rPr>
              <a:t>S=1/(2400/960-1.25)=0.8(s)</a:t>
            </a:r>
            <a:endParaRPr lang="zh-CN" altLang="en-US" smtClean="0">
              <a:solidFill>
                <a:srgbClr val="FF0000"/>
              </a:solidFill>
              <a:latin typeface="楷体_GB2312" panose="02010609030101010101" pitchFamily="49" charset="-122"/>
              <a:ea typeface="宋体" panose="02010600030101010101" pitchFamily="2" charset="-122"/>
            </a:endParaRPr>
          </a:p>
          <a:p>
            <a:pPr eaLnBrk="1" hangingPunct="1"/>
            <a:endParaRPr lang="en-US" altLang="zh-CN" smtClean="0">
              <a:solidFill>
                <a:srgbClr val="FF0000"/>
              </a:solidFill>
              <a:latin typeface="楷体_GB2312" panose="02010609030101010101" pitchFamily="49" charset="-122"/>
              <a:ea typeface="楷体_GB2312" panose="02010609030101010101" pitchFamily="49" charset="-122"/>
            </a:endParaRPr>
          </a:p>
          <a:p>
            <a:pPr eaLnBrk="1" hangingPunct="1"/>
            <a:r>
              <a:rPr lang="en-US" altLang="zh-CN" smtClean="0">
                <a:solidFill>
                  <a:srgbClr val="FF0000"/>
                </a:solidFill>
                <a:latin typeface="楷体_GB2312" panose="02010609030101010101" pitchFamily="49" charset="-122"/>
                <a:ea typeface="楷体_GB2312" panose="02010609030101010101" pitchFamily="49" charset="-122"/>
              </a:rPr>
              <a:t>(2)K=1.25/(2.5-1.25)=1</a:t>
            </a:r>
            <a:r>
              <a:rPr lang="zh-CN" altLang="en-US" smtClean="0">
                <a:solidFill>
                  <a:srgbClr val="FF0000"/>
                </a:solidFill>
                <a:latin typeface="楷体_GB2312" panose="02010609030101010101" pitchFamily="49" charset="-122"/>
                <a:ea typeface="楷体_GB2312" panose="02010609030101010101" pitchFamily="49" charset="-122"/>
              </a:rPr>
              <a:t>分组</a:t>
            </a:r>
            <a:endParaRPr lang="en-US" altLang="zh-CN" smtClean="0">
              <a:solidFill>
                <a:srgbClr val="FF0000"/>
              </a:solidFill>
              <a:latin typeface="楷体_GB2312" panose="02010609030101010101" pitchFamily="49" charset="-122"/>
              <a:ea typeface="楷体_GB2312" panose="02010609030101010101" pitchFamily="49" charset="-122"/>
            </a:endParaRPr>
          </a:p>
          <a:p>
            <a:pPr eaLnBrk="1" hangingPunct="1"/>
            <a:r>
              <a:rPr lang="en-US" altLang="zh-CN" smtClean="0">
                <a:solidFill>
                  <a:srgbClr val="FF0000"/>
                </a:solidFill>
                <a:latin typeface="楷体_GB2312" panose="02010609030101010101" pitchFamily="49" charset="-122"/>
                <a:ea typeface="楷体_GB2312" panose="02010609030101010101" pitchFamily="49" charset="-122"/>
              </a:rPr>
              <a:t>(3)</a:t>
            </a:r>
            <a:r>
              <a:rPr lang="en-US" altLang="zh-CN" smtClean="0">
                <a:solidFill>
                  <a:srgbClr val="FF0000"/>
                </a:solidFill>
                <a:latin typeface="楷体_GB2312" panose="02010609030101010101" pitchFamily="49" charset="-122"/>
                <a:ea typeface="楷体_GB2312" panose="02010609030101010101" pitchFamily="49" charset="-122"/>
                <a:sym typeface="Symbol" panose="05050102010706020507" pitchFamily="18" charset="2"/>
              </a:rPr>
              <a:t></a:t>
            </a:r>
            <a:r>
              <a:rPr lang="en-US" altLang="zh-CN" smtClean="0">
                <a:solidFill>
                  <a:srgbClr val="FF0000"/>
                </a:solidFill>
                <a:latin typeface="楷体_GB2312" panose="02010609030101010101" pitchFamily="49" charset="-122"/>
                <a:ea typeface="楷体_GB2312" panose="02010609030101010101" pitchFamily="49" charset="-122"/>
              </a:rPr>
              <a:t>=</a:t>
            </a:r>
            <a:r>
              <a:rPr lang="el-GR" altLang="zh-CN" smtClean="0">
                <a:solidFill>
                  <a:srgbClr val="FF0000"/>
                </a:solidFill>
                <a:latin typeface="楷体_GB2312" panose="02010609030101010101" pitchFamily="49" charset="-122"/>
                <a:ea typeface="楷体_GB2312" panose="02010609030101010101" pitchFamily="49" charset="-122"/>
                <a:sym typeface="Symbol" panose="05050102010706020507" pitchFamily="18" charset="2"/>
              </a:rPr>
              <a:t></a:t>
            </a:r>
            <a:r>
              <a:rPr lang="en-US" altLang="zh-CN" smtClean="0">
                <a:solidFill>
                  <a:srgbClr val="FF0000"/>
                </a:solidFill>
                <a:latin typeface="楷体_GB2312" panose="02010609030101010101" pitchFamily="49" charset="-122"/>
                <a:ea typeface="楷体_GB2312" panose="02010609030101010101" pitchFamily="49" charset="-122"/>
              </a:rPr>
              <a:t>/(</a:t>
            </a:r>
            <a:r>
              <a:rPr lang="el-GR" altLang="zh-CN" smtClean="0">
                <a:solidFill>
                  <a:srgbClr val="FF0000"/>
                </a:solidFill>
                <a:latin typeface="楷体_GB2312" panose="02010609030101010101" pitchFamily="49" charset="-122"/>
                <a:ea typeface="宋体" panose="02010600030101010101" pitchFamily="2" charset="-122"/>
              </a:rPr>
              <a:t>μ</a:t>
            </a:r>
            <a:r>
              <a:rPr lang="en-US" altLang="zh-CN" smtClean="0">
                <a:solidFill>
                  <a:srgbClr val="FF0000"/>
                </a:solidFill>
                <a:latin typeface="楷体_GB2312" panose="02010609030101010101" pitchFamily="49" charset="-122"/>
                <a:ea typeface="宋体" panose="02010600030101010101" pitchFamily="2" charset="-122"/>
              </a:rPr>
              <a:t>C</a:t>
            </a:r>
            <a:r>
              <a:rPr lang="en-US" altLang="zh-CN" smtClean="0">
                <a:solidFill>
                  <a:srgbClr val="FF0000"/>
                </a:solidFill>
                <a:latin typeface="楷体_GB2312" panose="02010609030101010101" pitchFamily="49" charset="-122"/>
                <a:ea typeface="楷体_GB2312" panose="02010609030101010101" pitchFamily="49" charset="-122"/>
              </a:rPr>
              <a:t>)=1.25/2.5=0.5</a:t>
            </a:r>
          </a:p>
          <a:p>
            <a:endParaRPr lang="zh-CN" altLang="en-US" smtClean="0">
              <a:ea typeface="宋体" panose="02010600030101010101" pitchFamily="2" charset="-122"/>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A6684B40-033A-4BA0-9A86-90EFF1C1C849}" type="slidenum">
              <a:rPr lang="en-US" altLang="zh-CN" smtClean="0"/>
              <a:t>103</a:t>
            </a:fld>
            <a:endParaRPr lang="en-US" altLang="zh-C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266" name="幻灯片图像占位符 1"/>
          <p:cNvSpPr>
            <a:spLocks noGrp="1" noRot="1" noChangeAspect="1" noTextEdit="1"/>
          </p:cNvSpPr>
          <p:nvPr>
            <p:ph type="sldImg"/>
          </p:nvPr>
        </p:nvSpPr>
        <p:spPr/>
      </p:sp>
      <p:sp>
        <p:nvSpPr>
          <p:cNvPr id="267267"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smtClean="0">
              <a:ea typeface="宋体" panose="02010600030101010101" pitchFamily="2" charset="-122"/>
            </a:endParaRPr>
          </a:p>
        </p:txBody>
      </p:sp>
      <p:sp>
        <p:nvSpPr>
          <p:cNvPr id="267268"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b="1">
                <a:solidFill>
                  <a:schemeClr val="tx1"/>
                </a:solidFill>
                <a:latin typeface="Arial" panose="020B0604020202020204" pitchFamily="34" charset="0"/>
                <a:ea typeface="宋体" panose="02010600030101010101" pitchFamily="2" charset="-122"/>
              </a:defRPr>
            </a:lvl1pPr>
            <a:lvl2pPr marL="742950" indent="-285750" eaLnBrk="0" hangingPunct="0">
              <a:defRPr sz="2800" b="1">
                <a:solidFill>
                  <a:schemeClr val="tx1"/>
                </a:solidFill>
                <a:latin typeface="Arial" panose="020B0604020202020204" pitchFamily="34" charset="0"/>
                <a:ea typeface="宋体" panose="02010600030101010101" pitchFamily="2" charset="-122"/>
              </a:defRPr>
            </a:lvl2pPr>
            <a:lvl3pPr marL="1143000" indent="-228600" eaLnBrk="0" hangingPunct="0">
              <a:defRPr sz="2800" b="1">
                <a:solidFill>
                  <a:schemeClr val="tx1"/>
                </a:solidFill>
                <a:latin typeface="Arial" panose="020B0604020202020204" pitchFamily="34" charset="0"/>
                <a:ea typeface="宋体" panose="02010600030101010101" pitchFamily="2" charset="-122"/>
              </a:defRPr>
            </a:lvl3pPr>
            <a:lvl4pPr marL="1600200" indent="-228600" eaLnBrk="0" hangingPunct="0">
              <a:defRPr sz="2800" b="1">
                <a:solidFill>
                  <a:schemeClr val="tx1"/>
                </a:solidFill>
                <a:latin typeface="Arial" panose="020B0604020202020204" pitchFamily="34" charset="0"/>
                <a:ea typeface="宋体" panose="02010600030101010101" pitchFamily="2" charset="-122"/>
              </a:defRPr>
            </a:lvl4pPr>
            <a:lvl5pPr marL="2057400" indent="-228600" eaLnBrk="0" hangingPunct="0">
              <a:defRPr sz="2800" b="1">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80000"/>
              </a:lnSpc>
              <a:spcBef>
                <a:spcPct val="20000"/>
              </a:spcBef>
              <a:spcAft>
                <a:spcPct val="0"/>
              </a:spcAft>
              <a:buClr>
                <a:schemeClr val="hlink"/>
              </a:buClr>
              <a:buSzPct val="85000"/>
              <a:buFont typeface="Wingdings" panose="05000000000000000000" pitchFamily="2" charset="2"/>
              <a:defRPr sz="2800" b="1">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80000"/>
              </a:lnSpc>
              <a:spcBef>
                <a:spcPct val="20000"/>
              </a:spcBef>
              <a:spcAft>
                <a:spcPct val="0"/>
              </a:spcAft>
              <a:buClr>
                <a:schemeClr val="hlink"/>
              </a:buClr>
              <a:buSzPct val="85000"/>
              <a:buFont typeface="Wingdings" panose="05000000000000000000" pitchFamily="2" charset="2"/>
              <a:defRPr sz="2800" b="1">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80000"/>
              </a:lnSpc>
              <a:spcBef>
                <a:spcPct val="20000"/>
              </a:spcBef>
              <a:spcAft>
                <a:spcPct val="0"/>
              </a:spcAft>
              <a:buClr>
                <a:schemeClr val="hlink"/>
              </a:buClr>
              <a:buSzPct val="85000"/>
              <a:buFont typeface="Wingdings" panose="05000000000000000000" pitchFamily="2" charset="2"/>
              <a:defRPr sz="2800" b="1">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80000"/>
              </a:lnSpc>
              <a:spcBef>
                <a:spcPct val="20000"/>
              </a:spcBef>
              <a:spcAft>
                <a:spcPct val="0"/>
              </a:spcAft>
              <a:buClr>
                <a:schemeClr val="hlink"/>
              </a:buClr>
              <a:buSzPct val="85000"/>
              <a:buFont typeface="Wingdings" panose="05000000000000000000" pitchFamily="2" charset="2"/>
              <a:defRPr sz="2800" b="1">
                <a:solidFill>
                  <a:schemeClr val="tx1"/>
                </a:solidFill>
                <a:latin typeface="Arial" panose="020B0604020202020204" pitchFamily="34" charset="0"/>
                <a:ea typeface="宋体" panose="02010600030101010101" pitchFamily="2" charset="-122"/>
              </a:defRPr>
            </a:lvl9pPr>
          </a:lstStyle>
          <a:p>
            <a:pPr eaLnBrk="1" hangingPunct="1"/>
            <a:fld id="{24DDFCE6-5F2F-4E6C-B435-67BED495CFB8}" type="slidenum">
              <a:rPr lang="en-US" altLang="zh-CN" sz="1200" b="0" smtClean="0"/>
              <a:t>11</a:t>
            </a:fld>
            <a:endParaRPr lang="en-US" altLang="zh-CN" sz="1200" b="0" smtClean="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dirty="0" smtClean="0"/>
              <a:t>2015.10.13</a:t>
            </a:r>
            <a:endParaRPr lang="zh-CN" altLang="en-US" dirty="0"/>
          </a:p>
        </p:txBody>
      </p:sp>
      <p:sp>
        <p:nvSpPr>
          <p:cNvPr id="4" name="灯片编号占位符 3"/>
          <p:cNvSpPr>
            <a:spLocks noGrp="1"/>
          </p:cNvSpPr>
          <p:nvPr>
            <p:ph type="sldNum" sz="quarter" idx="10"/>
          </p:nvPr>
        </p:nvSpPr>
        <p:spPr/>
        <p:txBody>
          <a:bodyPr/>
          <a:lstStyle/>
          <a:p>
            <a:pPr>
              <a:defRPr/>
            </a:pPr>
            <a:fld id="{A6684B40-033A-4BA0-9A86-90EFF1C1C849}" type="slidenum">
              <a:rPr lang="en-US" altLang="zh-CN" smtClean="0"/>
              <a:t>106</a:t>
            </a:fld>
            <a:endParaRPr lang="en-US" altLang="zh-CN"/>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2018.3.22</a:t>
            </a:r>
            <a:endParaRPr lang="zh-CN" altLang="en-US" dirty="0"/>
          </a:p>
        </p:txBody>
      </p:sp>
      <p:sp>
        <p:nvSpPr>
          <p:cNvPr id="4" name="灯片编号占位符 3"/>
          <p:cNvSpPr>
            <a:spLocks noGrp="1"/>
          </p:cNvSpPr>
          <p:nvPr>
            <p:ph type="sldNum" sz="quarter" idx="10"/>
          </p:nvPr>
        </p:nvSpPr>
        <p:spPr/>
        <p:txBody>
          <a:bodyPr/>
          <a:lstStyle/>
          <a:p>
            <a:pPr>
              <a:defRPr/>
            </a:pPr>
            <a:fld id="{A6684B40-033A-4BA0-9A86-90EFF1C1C849}" type="slidenum">
              <a:rPr lang="en-US" altLang="zh-CN" smtClean="0"/>
              <a:t>107</a:t>
            </a:fld>
            <a:endParaRPr lang="en-US" altLang="zh-CN"/>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746" name="幻灯片图像占位符 1"/>
          <p:cNvSpPr>
            <a:spLocks noGrp="1" noRot="1" noChangeAspect="1" noTextEdit="1"/>
          </p:cNvSpPr>
          <p:nvPr>
            <p:ph type="sldImg"/>
          </p:nvPr>
        </p:nvSpPr>
        <p:spPr/>
      </p:sp>
      <p:sp>
        <p:nvSpPr>
          <p:cNvPr id="287747"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mtClean="0">
                <a:ea typeface="宋体" panose="02010600030101010101" pitchFamily="2" charset="-122"/>
              </a:rPr>
              <a:t>第二个方程中不能为等。</a:t>
            </a:r>
          </a:p>
        </p:txBody>
      </p:sp>
      <p:sp>
        <p:nvSpPr>
          <p:cNvPr id="287748"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b="1">
                <a:solidFill>
                  <a:schemeClr val="tx1"/>
                </a:solidFill>
                <a:latin typeface="Arial" panose="020B0604020202020204" pitchFamily="34" charset="0"/>
                <a:ea typeface="宋体" panose="02010600030101010101" pitchFamily="2" charset="-122"/>
              </a:defRPr>
            </a:lvl1pPr>
            <a:lvl2pPr marL="742950" indent="-285750" eaLnBrk="0" hangingPunct="0">
              <a:defRPr sz="2800" b="1">
                <a:solidFill>
                  <a:schemeClr val="tx1"/>
                </a:solidFill>
                <a:latin typeface="Arial" panose="020B0604020202020204" pitchFamily="34" charset="0"/>
                <a:ea typeface="宋体" panose="02010600030101010101" pitchFamily="2" charset="-122"/>
              </a:defRPr>
            </a:lvl2pPr>
            <a:lvl3pPr marL="1143000" indent="-228600" eaLnBrk="0" hangingPunct="0">
              <a:defRPr sz="2800" b="1">
                <a:solidFill>
                  <a:schemeClr val="tx1"/>
                </a:solidFill>
                <a:latin typeface="Arial" panose="020B0604020202020204" pitchFamily="34" charset="0"/>
                <a:ea typeface="宋体" panose="02010600030101010101" pitchFamily="2" charset="-122"/>
              </a:defRPr>
            </a:lvl3pPr>
            <a:lvl4pPr marL="1600200" indent="-228600" eaLnBrk="0" hangingPunct="0">
              <a:defRPr sz="2800" b="1">
                <a:solidFill>
                  <a:schemeClr val="tx1"/>
                </a:solidFill>
                <a:latin typeface="Arial" panose="020B0604020202020204" pitchFamily="34" charset="0"/>
                <a:ea typeface="宋体" panose="02010600030101010101" pitchFamily="2" charset="-122"/>
              </a:defRPr>
            </a:lvl4pPr>
            <a:lvl5pPr marL="2057400" indent="-228600" eaLnBrk="0" hangingPunct="0">
              <a:defRPr sz="2800" b="1">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80000"/>
              </a:lnSpc>
              <a:spcBef>
                <a:spcPct val="20000"/>
              </a:spcBef>
              <a:spcAft>
                <a:spcPct val="0"/>
              </a:spcAft>
              <a:buClr>
                <a:schemeClr val="hlink"/>
              </a:buClr>
              <a:buSzPct val="85000"/>
              <a:buFont typeface="Wingdings" panose="05000000000000000000" pitchFamily="2" charset="2"/>
              <a:defRPr sz="2800" b="1">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80000"/>
              </a:lnSpc>
              <a:spcBef>
                <a:spcPct val="20000"/>
              </a:spcBef>
              <a:spcAft>
                <a:spcPct val="0"/>
              </a:spcAft>
              <a:buClr>
                <a:schemeClr val="hlink"/>
              </a:buClr>
              <a:buSzPct val="85000"/>
              <a:buFont typeface="Wingdings" panose="05000000000000000000" pitchFamily="2" charset="2"/>
              <a:defRPr sz="2800" b="1">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80000"/>
              </a:lnSpc>
              <a:spcBef>
                <a:spcPct val="20000"/>
              </a:spcBef>
              <a:spcAft>
                <a:spcPct val="0"/>
              </a:spcAft>
              <a:buClr>
                <a:schemeClr val="hlink"/>
              </a:buClr>
              <a:buSzPct val="85000"/>
              <a:buFont typeface="Wingdings" panose="05000000000000000000" pitchFamily="2" charset="2"/>
              <a:defRPr sz="2800" b="1">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80000"/>
              </a:lnSpc>
              <a:spcBef>
                <a:spcPct val="20000"/>
              </a:spcBef>
              <a:spcAft>
                <a:spcPct val="0"/>
              </a:spcAft>
              <a:buClr>
                <a:schemeClr val="hlink"/>
              </a:buClr>
              <a:buSzPct val="85000"/>
              <a:buFont typeface="Wingdings" panose="05000000000000000000" pitchFamily="2" charset="2"/>
              <a:defRPr sz="2800" b="1">
                <a:solidFill>
                  <a:schemeClr val="tx1"/>
                </a:solidFill>
                <a:latin typeface="Arial" panose="020B0604020202020204" pitchFamily="34" charset="0"/>
                <a:ea typeface="宋体" panose="02010600030101010101" pitchFamily="2" charset="-122"/>
              </a:defRPr>
            </a:lvl9pPr>
          </a:lstStyle>
          <a:p>
            <a:pPr eaLnBrk="1" hangingPunct="1"/>
            <a:fld id="{AE1AEB49-6040-48F4-AFDA-1263C33D4403}" type="slidenum">
              <a:rPr lang="en-US" altLang="zh-CN" sz="1200" b="0" smtClean="0"/>
              <a:t>108</a:t>
            </a:fld>
            <a:endParaRPr lang="en-US" altLang="zh-CN" sz="1200" b="0" smtClean="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A6684B40-033A-4BA0-9A86-90EFF1C1C849}" type="slidenum">
              <a:rPr lang="en-US" altLang="zh-CN" smtClean="0"/>
              <a:t>111</a:t>
            </a:fld>
            <a:endParaRPr lang="en-US" altLang="zh-CN"/>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2019.3.18</a:t>
            </a:r>
            <a:endParaRPr lang="zh-CN" altLang="en-US" dirty="0"/>
          </a:p>
        </p:txBody>
      </p:sp>
      <p:sp>
        <p:nvSpPr>
          <p:cNvPr id="4" name="灯片编号占位符 3"/>
          <p:cNvSpPr>
            <a:spLocks noGrp="1"/>
          </p:cNvSpPr>
          <p:nvPr>
            <p:ph type="sldNum" sz="quarter" idx="10"/>
          </p:nvPr>
        </p:nvSpPr>
        <p:spPr/>
        <p:txBody>
          <a:bodyPr/>
          <a:lstStyle/>
          <a:p>
            <a:pPr>
              <a:defRPr/>
            </a:pPr>
            <a:fld id="{A6684B40-033A-4BA0-9A86-90EFF1C1C849}" type="slidenum">
              <a:rPr lang="en-US" altLang="zh-CN" smtClean="0"/>
              <a:t>115</a:t>
            </a:fld>
            <a:endParaRPr lang="en-US" altLang="zh-CN"/>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70" name="幻灯片图像占位符 1"/>
          <p:cNvSpPr>
            <a:spLocks noGrp="1" noRot="1" noChangeAspect="1" noTextEdit="1"/>
          </p:cNvSpPr>
          <p:nvPr>
            <p:ph type="sldImg"/>
          </p:nvPr>
        </p:nvSpPr>
        <p:spPr/>
      </p:sp>
      <p:sp>
        <p:nvSpPr>
          <p:cNvPr id="288771"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smtClean="0">
              <a:ea typeface="宋体" panose="02010600030101010101" pitchFamily="2" charset="-122"/>
            </a:endParaRPr>
          </a:p>
        </p:txBody>
      </p:sp>
      <p:sp>
        <p:nvSpPr>
          <p:cNvPr id="288772"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b="1">
                <a:solidFill>
                  <a:schemeClr val="tx1"/>
                </a:solidFill>
                <a:latin typeface="Arial" panose="020B0604020202020204" pitchFamily="34" charset="0"/>
                <a:ea typeface="宋体" panose="02010600030101010101" pitchFamily="2" charset="-122"/>
              </a:defRPr>
            </a:lvl1pPr>
            <a:lvl2pPr marL="742950" indent="-285750" eaLnBrk="0" hangingPunct="0">
              <a:defRPr sz="2800" b="1">
                <a:solidFill>
                  <a:schemeClr val="tx1"/>
                </a:solidFill>
                <a:latin typeface="Arial" panose="020B0604020202020204" pitchFamily="34" charset="0"/>
                <a:ea typeface="宋体" panose="02010600030101010101" pitchFamily="2" charset="-122"/>
              </a:defRPr>
            </a:lvl2pPr>
            <a:lvl3pPr marL="1143000" indent="-228600" eaLnBrk="0" hangingPunct="0">
              <a:defRPr sz="2800" b="1">
                <a:solidFill>
                  <a:schemeClr val="tx1"/>
                </a:solidFill>
                <a:latin typeface="Arial" panose="020B0604020202020204" pitchFamily="34" charset="0"/>
                <a:ea typeface="宋体" panose="02010600030101010101" pitchFamily="2" charset="-122"/>
              </a:defRPr>
            </a:lvl3pPr>
            <a:lvl4pPr marL="1600200" indent="-228600" eaLnBrk="0" hangingPunct="0">
              <a:defRPr sz="2800" b="1">
                <a:solidFill>
                  <a:schemeClr val="tx1"/>
                </a:solidFill>
                <a:latin typeface="Arial" panose="020B0604020202020204" pitchFamily="34" charset="0"/>
                <a:ea typeface="宋体" panose="02010600030101010101" pitchFamily="2" charset="-122"/>
              </a:defRPr>
            </a:lvl4pPr>
            <a:lvl5pPr marL="2057400" indent="-228600" eaLnBrk="0" hangingPunct="0">
              <a:defRPr sz="2800" b="1">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80000"/>
              </a:lnSpc>
              <a:spcBef>
                <a:spcPct val="20000"/>
              </a:spcBef>
              <a:spcAft>
                <a:spcPct val="0"/>
              </a:spcAft>
              <a:buClr>
                <a:schemeClr val="hlink"/>
              </a:buClr>
              <a:buSzPct val="85000"/>
              <a:buFont typeface="Wingdings" panose="05000000000000000000" pitchFamily="2" charset="2"/>
              <a:defRPr sz="2800" b="1">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80000"/>
              </a:lnSpc>
              <a:spcBef>
                <a:spcPct val="20000"/>
              </a:spcBef>
              <a:spcAft>
                <a:spcPct val="0"/>
              </a:spcAft>
              <a:buClr>
                <a:schemeClr val="hlink"/>
              </a:buClr>
              <a:buSzPct val="85000"/>
              <a:buFont typeface="Wingdings" panose="05000000000000000000" pitchFamily="2" charset="2"/>
              <a:defRPr sz="2800" b="1">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80000"/>
              </a:lnSpc>
              <a:spcBef>
                <a:spcPct val="20000"/>
              </a:spcBef>
              <a:spcAft>
                <a:spcPct val="0"/>
              </a:spcAft>
              <a:buClr>
                <a:schemeClr val="hlink"/>
              </a:buClr>
              <a:buSzPct val="85000"/>
              <a:buFont typeface="Wingdings" panose="05000000000000000000" pitchFamily="2" charset="2"/>
              <a:defRPr sz="2800" b="1">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80000"/>
              </a:lnSpc>
              <a:spcBef>
                <a:spcPct val="20000"/>
              </a:spcBef>
              <a:spcAft>
                <a:spcPct val="0"/>
              </a:spcAft>
              <a:buClr>
                <a:schemeClr val="hlink"/>
              </a:buClr>
              <a:buSzPct val="85000"/>
              <a:buFont typeface="Wingdings" panose="05000000000000000000" pitchFamily="2" charset="2"/>
              <a:defRPr sz="2800" b="1">
                <a:solidFill>
                  <a:schemeClr val="tx1"/>
                </a:solidFill>
                <a:latin typeface="Arial" panose="020B0604020202020204" pitchFamily="34" charset="0"/>
                <a:ea typeface="宋体" panose="02010600030101010101" pitchFamily="2" charset="-122"/>
              </a:defRPr>
            </a:lvl9pPr>
          </a:lstStyle>
          <a:p>
            <a:pPr eaLnBrk="1" hangingPunct="1"/>
            <a:fld id="{36FC7F1C-1163-444F-9363-3F70C950C7BE}" type="slidenum">
              <a:rPr lang="en-US" altLang="zh-CN" sz="1200" b="0" smtClean="0"/>
              <a:t>119</a:t>
            </a:fld>
            <a:endParaRPr lang="en-US" altLang="zh-CN" sz="1200" b="0" smtClean="0"/>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2018.3.27</a:t>
            </a:r>
            <a:endParaRPr lang="zh-CN" altLang="en-US" dirty="0"/>
          </a:p>
        </p:txBody>
      </p:sp>
      <p:sp>
        <p:nvSpPr>
          <p:cNvPr id="4" name="灯片编号占位符 3"/>
          <p:cNvSpPr>
            <a:spLocks noGrp="1"/>
          </p:cNvSpPr>
          <p:nvPr>
            <p:ph type="sldNum" sz="quarter" idx="10"/>
          </p:nvPr>
        </p:nvSpPr>
        <p:spPr/>
        <p:txBody>
          <a:bodyPr/>
          <a:lstStyle/>
          <a:p>
            <a:pPr>
              <a:defRPr/>
            </a:pPr>
            <a:fld id="{A6684B40-033A-4BA0-9A86-90EFF1C1C849}" type="slidenum">
              <a:rPr lang="en-US" altLang="zh-CN" smtClean="0"/>
              <a:t>123</a:t>
            </a:fld>
            <a:endParaRPr lang="en-US" altLang="zh-CN"/>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A6684B40-033A-4BA0-9A86-90EFF1C1C849}" type="slidenum">
              <a:rPr lang="en-US" altLang="zh-CN" smtClean="0"/>
              <a:t>127</a:t>
            </a:fld>
            <a:endParaRPr lang="en-US" altLang="zh-CN"/>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4" name="幻灯片图像占位符 1"/>
          <p:cNvSpPr>
            <a:spLocks noGrp="1" noRot="1" noChangeAspect="1" noTextEdit="1"/>
          </p:cNvSpPr>
          <p:nvPr>
            <p:ph type="sldImg"/>
          </p:nvPr>
        </p:nvSpPr>
        <p:spPr/>
      </p:sp>
      <p:sp>
        <p:nvSpPr>
          <p:cNvPr id="289795"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mtClean="0">
                <a:ea typeface="宋体" panose="02010600030101010101" pitchFamily="2" charset="-122"/>
              </a:rPr>
              <a:t>比如我是队列最前面一个人，如果是</a:t>
            </a:r>
            <a:r>
              <a:rPr lang="en-US" altLang="zh-CN" smtClean="0">
                <a:ea typeface="宋体" panose="02010600030101010101" pitchFamily="2" charset="-122"/>
              </a:rPr>
              <a:t>1</a:t>
            </a:r>
            <a:r>
              <a:rPr lang="zh-CN" altLang="en-US" smtClean="0">
                <a:ea typeface="宋体" panose="02010600030101010101" pitchFamily="2" charset="-122"/>
              </a:rPr>
              <a:t>个窗口，我需要等</a:t>
            </a:r>
            <a:r>
              <a:rPr lang="en-US" altLang="zh-CN" smtClean="0">
                <a:ea typeface="宋体" panose="02010600030101010101" pitchFamily="2" charset="-122"/>
              </a:rPr>
              <a:t>1</a:t>
            </a:r>
            <a:r>
              <a:rPr lang="zh-CN" altLang="en-US" smtClean="0">
                <a:ea typeface="宋体" panose="02010600030101010101" pitchFamily="2" charset="-122"/>
              </a:rPr>
              <a:t>个人就可服务，这时队长为</a:t>
            </a:r>
            <a:r>
              <a:rPr lang="en-US" altLang="zh-CN" smtClean="0">
                <a:ea typeface="宋体" panose="02010600030101010101" pitchFamily="2" charset="-122"/>
              </a:rPr>
              <a:t>2,</a:t>
            </a:r>
            <a:r>
              <a:rPr lang="zh-CN" altLang="en-US" smtClean="0">
                <a:ea typeface="宋体" panose="02010600030101010101" pitchFamily="2" charset="-122"/>
              </a:rPr>
              <a:t>如果是</a:t>
            </a:r>
            <a:r>
              <a:rPr lang="en-US" altLang="zh-CN" smtClean="0">
                <a:ea typeface="宋体" panose="02010600030101010101" pitchFamily="2" charset="-122"/>
              </a:rPr>
              <a:t>m</a:t>
            </a:r>
            <a:r>
              <a:rPr lang="zh-CN" altLang="en-US" smtClean="0">
                <a:ea typeface="宋体" panose="02010600030101010101" pitchFamily="2" charset="-122"/>
              </a:rPr>
              <a:t>个人，也还是只需要等</a:t>
            </a:r>
            <a:r>
              <a:rPr lang="en-US" altLang="zh-CN" smtClean="0">
                <a:ea typeface="宋体" panose="02010600030101010101" pitchFamily="2" charset="-122"/>
              </a:rPr>
              <a:t>1</a:t>
            </a:r>
            <a:r>
              <a:rPr lang="zh-CN" altLang="en-US" smtClean="0">
                <a:ea typeface="宋体" panose="02010600030101010101" pitchFamily="2" charset="-122"/>
              </a:rPr>
              <a:t>个人就可接受服务，但是这个时间队长为</a:t>
            </a:r>
            <a:r>
              <a:rPr lang="en-US" altLang="zh-CN" smtClean="0">
                <a:ea typeface="宋体" panose="02010600030101010101" pitchFamily="2" charset="-122"/>
              </a:rPr>
              <a:t>m+1</a:t>
            </a:r>
            <a:endParaRPr lang="zh-CN" altLang="en-US" smtClean="0">
              <a:ea typeface="宋体" panose="02010600030101010101" pitchFamily="2" charset="-122"/>
            </a:endParaRPr>
          </a:p>
        </p:txBody>
      </p:sp>
      <p:sp>
        <p:nvSpPr>
          <p:cNvPr id="289796"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b="1">
                <a:solidFill>
                  <a:schemeClr val="tx1"/>
                </a:solidFill>
                <a:latin typeface="Arial" panose="020B0604020202020204" pitchFamily="34" charset="0"/>
                <a:ea typeface="宋体" panose="02010600030101010101" pitchFamily="2" charset="-122"/>
              </a:defRPr>
            </a:lvl1pPr>
            <a:lvl2pPr marL="742950" indent="-285750" eaLnBrk="0" hangingPunct="0">
              <a:defRPr sz="2800" b="1">
                <a:solidFill>
                  <a:schemeClr val="tx1"/>
                </a:solidFill>
                <a:latin typeface="Arial" panose="020B0604020202020204" pitchFamily="34" charset="0"/>
                <a:ea typeface="宋体" panose="02010600030101010101" pitchFamily="2" charset="-122"/>
              </a:defRPr>
            </a:lvl2pPr>
            <a:lvl3pPr marL="1143000" indent="-228600" eaLnBrk="0" hangingPunct="0">
              <a:defRPr sz="2800" b="1">
                <a:solidFill>
                  <a:schemeClr val="tx1"/>
                </a:solidFill>
                <a:latin typeface="Arial" panose="020B0604020202020204" pitchFamily="34" charset="0"/>
                <a:ea typeface="宋体" panose="02010600030101010101" pitchFamily="2" charset="-122"/>
              </a:defRPr>
            </a:lvl3pPr>
            <a:lvl4pPr marL="1600200" indent="-228600" eaLnBrk="0" hangingPunct="0">
              <a:defRPr sz="2800" b="1">
                <a:solidFill>
                  <a:schemeClr val="tx1"/>
                </a:solidFill>
                <a:latin typeface="Arial" panose="020B0604020202020204" pitchFamily="34" charset="0"/>
                <a:ea typeface="宋体" panose="02010600030101010101" pitchFamily="2" charset="-122"/>
              </a:defRPr>
            </a:lvl4pPr>
            <a:lvl5pPr marL="2057400" indent="-228600" eaLnBrk="0" hangingPunct="0">
              <a:defRPr sz="2800" b="1">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80000"/>
              </a:lnSpc>
              <a:spcBef>
                <a:spcPct val="20000"/>
              </a:spcBef>
              <a:spcAft>
                <a:spcPct val="0"/>
              </a:spcAft>
              <a:buClr>
                <a:schemeClr val="hlink"/>
              </a:buClr>
              <a:buSzPct val="85000"/>
              <a:buFont typeface="Wingdings" panose="05000000000000000000" pitchFamily="2" charset="2"/>
              <a:defRPr sz="2800" b="1">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80000"/>
              </a:lnSpc>
              <a:spcBef>
                <a:spcPct val="20000"/>
              </a:spcBef>
              <a:spcAft>
                <a:spcPct val="0"/>
              </a:spcAft>
              <a:buClr>
                <a:schemeClr val="hlink"/>
              </a:buClr>
              <a:buSzPct val="85000"/>
              <a:buFont typeface="Wingdings" panose="05000000000000000000" pitchFamily="2" charset="2"/>
              <a:defRPr sz="2800" b="1">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80000"/>
              </a:lnSpc>
              <a:spcBef>
                <a:spcPct val="20000"/>
              </a:spcBef>
              <a:spcAft>
                <a:spcPct val="0"/>
              </a:spcAft>
              <a:buClr>
                <a:schemeClr val="hlink"/>
              </a:buClr>
              <a:buSzPct val="85000"/>
              <a:buFont typeface="Wingdings" panose="05000000000000000000" pitchFamily="2" charset="2"/>
              <a:defRPr sz="2800" b="1">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80000"/>
              </a:lnSpc>
              <a:spcBef>
                <a:spcPct val="20000"/>
              </a:spcBef>
              <a:spcAft>
                <a:spcPct val="0"/>
              </a:spcAft>
              <a:buClr>
                <a:schemeClr val="hlink"/>
              </a:buClr>
              <a:buSzPct val="85000"/>
              <a:buFont typeface="Wingdings" panose="05000000000000000000" pitchFamily="2" charset="2"/>
              <a:defRPr sz="2800" b="1">
                <a:solidFill>
                  <a:schemeClr val="tx1"/>
                </a:solidFill>
                <a:latin typeface="Arial" panose="020B0604020202020204" pitchFamily="34" charset="0"/>
                <a:ea typeface="宋体" panose="02010600030101010101" pitchFamily="2" charset="-122"/>
              </a:defRPr>
            </a:lvl9pPr>
          </a:lstStyle>
          <a:p>
            <a:pPr eaLnBrk="1" hangingPunct="1"/>
            <a:fld id="{17087AC4-D0D0-464E-AE89-055AE21A999E}" type="slidenum">
              <a:rPr lang="en-US" altLang="zh-CN" sz="1200" b="0" smtClean="0"/>
              <a:t>128</a:t>
            </a:fld>
            <a:endParaRPr lang="en-US" altLang="zh-CN" sz="1200" b="0" smtClean="0"/>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818" name="幻灯片图像占位符 1"/>
          <p:cNvSpPr>
            <a:spLocks noGrp="1" noRot="1" noChangeAspect="1" noTextEdit="1"/>
          </p:cNvSpPr>
          <p:nvPr>
            <p:ph type="sldImg"/>
          </p:nvPr>
        </p:nvSpPr>
        <p:spPr/>
      </p:sp>
      <p:sp>
        <p:nvSpPr>
          <p:cNvPr id="29081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mtClean="0">
                <a:ea typeface="宋体" panose="02010600030101010101" pitchFamily="2" charset="-122"/>
              </a:rPr>
              <a:t>到达</a:t>
            </a:r>
            <a:r>
              <a:rPr lang="zh-CN" altLang="en-US" smtClean="0">
                <a:ea typeface="宋体" panose="02010600030101010101" pitchFamily="2" charset="-122"/>
                <a:sym typeface="Symbol" panose="05050102010706020507" pitchFamily="18" charset="2"/>
              </a:rPr>
              <a:t>人中，有部分被拒绝服务了。</a:t>
            </a:r>
            <a:endParaRPr lang="zh-CN" altLang="en-US" smtClean="0">
              <a:ea typeface="宋体" panose="02010600030101010101" pitchFamily="2" charset="-122"/>
            </a:endParaRPr>
          </a:p>
        </p:txBody>
      </p:sp>
      <p:sp>
        <p:nvSpPr>
          <p:cNvPr id="290820"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b="1">
                <a:solidFill>
                  <a:schemeClr val="tx1"/>
                </a:solidFill>
                <a:latin typeface="Arial" panose="020B0604020202020204" pitchFamily="34" charset="0"/>
                <a:ea typeface="宋体" panose="02010600030101010101" pitchFamily="2" charset="-122"/>
              </a:defRPr>
            </a:lvl1pPr>
            <a:lvl2pPr marL="742950" indent="-285750" eaLnBrk="0" hangingPunct="0">
              <a:defRPr sz="2800" b="1">
                <a:solidFill>
                  <a:schemeClr val="tx1"/>
                </a:solidFill>
                <a:latin typeface="Arial" panose="020B0604020202020204" pitchFamily="34" charset="0"/>
                <a:ea typeface="宋体" panose="02010600030101010101" pitchFamily="2" charset="-122"/>
              </a:defRPr>
            </a:lvl2pPr>
            <a:lvl3pPr marL="1143000" indent="-228600" eaLnBrk="0" hangingPunct="0">
              <a:defRPr sz="2800" b="1">
                <a:solidFill>
                  <a:schemeClr val="tx1"/>
                </a:solidFill>
                <a:latin typeface="Arial" panose="020B0604020202020204" pitchFamily="34" charset="0"/>
                <a:ea typeface="宋体" panose="02010600030101010101" pitchFamily="2" charset="-122"/>
              </a:defRPr>
            </a:lvl3pPr>
            <a:lvl4pPr marL="1600200" indent="-228600" eaLnBrk="0" hangingPunct="0">
              <a:defRPr sz="2800" b="1">
                <a:solidFill>
                  <a:schemeClr val="tx1"/>
                </a:solidFill>
                <a:latin typeface="Arial" panose="020B0604020202020204" pitchFamily="34" charset="0"/>
                <a:ea typeface="宋体" panose="02010600030101010101" pitchFamily="2" charset="-122"/>
              </a:defRPr>
            </a:lvl4pPr>
            <a:lvl5pPr marL="2057400" indent="-228600" eaLnBrk="0" hangingPunct="0">
              <a:defRPr sz="2800" b="1">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80000"/>
              </a:lnSpc>
              <a:spcBef>
                <a:spcPct val="20000"/>
              </a:spcBef>
              <a:spcAft>
                <a:spcPct val="0"/>
              </a:spcAft>
              <a:buClr>
                <a:schemeClr val="hlink"/>
              </a:buClr>
              <a:buSzPct val="85000"/>
              <a:buFont typeface="Wingdings" panose="05000000000000000000" pitchFamily="2" charset="2"/>
              <a:defRPr sz="2800" b="1">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80000"/>
              </a:lnSpc>
              <a:spcBef>
                <a:spcPct val="20000"/>
              </a:spcBef>
              <a:spcAft>
                <a:spcPct val="0"/>
              </a:spcAft>
              <a:buClr>
                <a:schemeClr val="hlink"/>
              </a:buClr>
              <a:buSzPct val="85000"/>
              <a:buFont typeface="Wingdings" panose="05000000000000000000" pitchFamily="2" charset="2"/>
              <a:defRPr sz="2800" b="1">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80000"/>
              </a:lnSpc>
              <a:spcBef>
                <a:spcPct val="20000"/>
              </a:spcBef>
              <a:spcAft>
                <a:spcPct val="0"/>
              </a:spcAft>
              <a:buClr>
                <a:schemeClr val="hlink"/>
              </a:buClr>
              <a:buSzPct val="85000"/>
              <a:buFont typeface="Wingdings" panose="05000000000000000000" pitchFamily="2" charset="2"/>
              <a:defRPr sz="2800" b="1">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80000"/>
              </a:lnSpc>
              <a:spcBef>
                <a:spcPct val="20000"/>
              </a:spcBef>
              <a:spcAft>
                <a:spcPct val="0"/>
              </a:spcAft>
              <a:buClr>
                <a:schemeClr val="hlink"/>
              </a:buClr>
              <a:buSzPct val="85000"/>
              <a:buFont typeface="Wingdings" panose="05000000000000000000" pitchFamily="2" charset="2"/>
              <a:defRPr sz="2800" b="1">
                <a:solidFill>
                  <a:schemeClr val="tx1"/>
                </a:solidFill>
                <a:latin typeface="Arial" panose="020B0604020202020204" pitchFamily="34" charset="0"/>
                <a:ea typeface="宋体" panose="02010600030101010101" pitchFamily="2" charset="-122"/>
              </a:defRPr>
            </a:lvl9pPr>
          </a:lstStyle>
          <a:p>
            <a:pPr eaLnBrk="1" hangingPunct="1"/>
            <a:fld id="{D94F82B5-470D-4BEB-84F2-FB6A8F56A78F}" type="slidenum">
              <a:rPr lang="en-US" altLang="zh-CN" sz="1200" b="0" smtClean="0"/>
              <a:t>129</a:t>
            </a:fld>
            <a:endParaRPr lang="en-US" altLang="zh-CN" sz="1200" b="0"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2018.3.6</a:t>
            </a:r>
            <a:endParaRPr lang="zh-CN" altLang="en-US" dirty="0"/>
          </a:p>
        </p:txBody>
      </p:sp>
      <p:sp>
        <p:nvSpPr>
          <p:cNvPr id="4" name="灯片编号占位符 3"/>
          <p:cNvSpPr>
            <a:spLocks noGrp="1"/>
          </p:cNvSpPr>
          <p:nvPr>
            <p:ph type="sldNum" sz="quarter" idx="10"/>
          </p:nvPr>
        </p:nvSpPr>
        <p:spPr/>
        <p:txBody>
          <a:bodyPr/>
          <a:lstStyle/>
          <a:p>
            <a:pPr>
              <a:defRPr/>
            </a:pPr>
            <a:fld id="{A6684B40-033A-4BA0-9A86-90EFF1C1C849}" type="slidenum">
              <a:rPr lang="en-US" altLang="zh-CN" smtClean="0"/>
              <a:t>12</a:t>
            </a:fld>
            <a:endParaRPr lang="en-US" altLang="zh-CN"/>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842" name="幻灯片图像占位符 1"/>
          <p:cNvSpPr>
            <a:spLocks noGrp="1" noRot="1" noChangeAspect="1" noTextEdit="1"/>
          </p:cNvSpPr>
          <p:nvPr>
            <p:ph type="sldImg"/>
          </p:nvPr>
        </p:nvSpPr>
        <p:spPr/>
      </p:sp>
      <p:sp>
        <p:nvSpPr>
          <p:cNvPr id="291843"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mtClean="0">
                <a:ea typeface="宋体" panose="02010600030101010101" pitchFamily="2" charset="-122"/>
                <a:sym typeface="Symbol" panose="05050102010706020507" pitchFamily="18" charset="2"/>
              </a:rPr>
              <a:t>单位时间离去的人中，有部分被拒绝服务了。</a:t>
            </a:r>
            <a:endParaRPr lang="zh-CN" altLang="en-US" smtClean="0">
              <a:ea typeface="宋体" panose="02010600030101010101" pitchFamily="2" charset="-122"/>
            </a:endParaRPr>
          </a:p>
        </p:txBody>
      </p:sp>
      <p:sp>
        <p:nvSpPr>
          <p:cNvPr id="291844"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b="1">
                <a:solidFill>
                  <a:schemeClr val="tx1"/>
                </a:solidFill>
                <a:latin typeface="Arial" panose="020B0604020202020204" pitchFamily="34" charset="0"/>
                <a:ea typeface="宋体" panose="02010600030101010101" pitchFamily="2" charset="-122"/>
              </a:defRPr>
            </a:lvl1pPr>
            <a:lvl2pPr marL="742950" indent="-285750" eaLnBrk="0" hangingPunct="0">
              <a:defRPr sz="2800" b="1">
                <a:solidFill>
                  <a:schemeClr val="tx1"/>
                </a:solidFill>
                <a:latin typeface="Arial" panose="020B0604020202020204" pitchFamily="34" charset="0"/>
                <a:ea typeface="宋体" panose="02010600030101010101" pitchFamily="2" charset="-122"/>
              </a:defRPr>
            </a:lvl2pPr>
            <a:lvl3pPr marL="1143000" indent="-228600" eaLnBrk="0" hangingPunct="0">
              <a:defRPr sz="2800" b="1">
                <a:solidFill>
                  <a:schemeClr val="tx1"/>
                </a:solidFill>
                <a:latin typeface="Arial" panose="020B0604020202020204" pitchFamily="34" charset="0"/>
                <a:ea typeface="宋体" panose="02010600030101010101" pitchFamily="2" charset="-122"/>
              </a:defRPr>
            </a:lvl3pPr>
            <a:lvl4pPr marL="1600200" indent="-228600" eaLnBrk="0" hangingPunct="0">
              <a:defRPr sz="2800" b="1">
                <a:solidFill>
                  <a:schemeClr val="tx1"/>
                </a:solidFill>
                <a:latin typeface="Arial" panose="020B0604020202020204" pitchFamily="34" charset="0"/>
                <a:ea typeface="宋体" panose="02010600030101010101" pitchFamily="2" charset="-122"/>
              </a:defRPr>
            </a:lvl4pPr>
            <a:lvl5pPr marL="2057400" indent="-228600" eaLnBrk="0" hangingPunct="0">
              <a:defRPr sz="2800" b="1">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80000"/>
              </a:lnSpc>
              <a:spcBef>
                <a:spcPct val="20000"/>
              </a:spcBef>
              <a:spcAft>
                <a:spcPct val="0"/>
              </a:spcAft>
              <a:buClr>
                <a:schemeClr val="hlink"/>
              </a:buClr>
              <a:buSzPct val="85000"/>
              <a:buFont typeface="Wingdings" panose="05000000000000000000" pitchFamily="2" charset="2"/>
              <a:defRPr sz="2800" b="1">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80000"/>
              </a:lnSpc>
              <a:spcBef>
                <a:spcPct val="20000"/>
              </a:spcBef>
              <a:spcAft>
                <a:spcPct val="0"/>
              </a:spcAft>
              <a:buClr>
                <a:schemeClr val="hlink"/>
              </a:buClr>
              <a:buSzPct val="85000"/>
              <a:buFont typeface="Wingdings" panose="05000000000000000000" pitchFamily="2" charset="2"/>
              <a:defRPr sz="2800" b="1">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80000"/>
              </a:lnSpc>
              <a:spcBef>
                <a:spcPct val="20000"/>
              </a:spcBef>
              <a:spcAft>
                <a:spcPct val="0"/>
              </a:spcAft>
              <a:buClr>
                <a:schemeClr val="hlink"/>
              </a:buClr>
              <a:buSzPct val="85000"/>
              <a:buFont typeface="Wingdings" panose="05000000000000000000" pitchFamily="2" charset="2"/>
              <a:defRPr sz="2800" b="1">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80000"/>
              </a:lnSpc>
              <a:spcBef>
                <a:spcPct val="20000"/>
              </a:spcBef>
              <a:spcAft>
                <a:spcPct val="0"/>
              </a:spcAft>
              <a:buClr>
                <a:schemeClr val="hlink"/>
              </a:buClr>
              <a:buSzPct val="85000"/>
              <a:buFont typeface="Wingdings" panose="05000000000000000000" pitchFamily="2" charset="2"/>
              <a:defRPr sz="2800" b="1">
                <a:solidFill>
                  <a:schemeClr val="tx1"/>
                </a:solidFill>
                <a:latin typeface="Arial" panose="020B0604020202020204" pitchFamily="34" charset="0"/>
                <a:ea typeface="宋体" panose="02010600030101010101" pitchFamily="2" charset="-122"/>
              </a:defRPr>
            </a:lvl9pPr>
          </a:lstStyle>
          <a:p>
            <a:pPr eaLnBrk="1" hangingPunct="1"/>
            <a:fld id="{9A1F26C3-5819-4598-B00E-72DBD2CF8578}" type="slidenum">
              <a:rPr lang="en-US" altLang="zh-CN" sz="1200" b="0" smtClean="0"/>
              <a:t>130</a:t>
            </a:fld>
            <a:endParaRPr lang="en-US" altLang="zh-CN" sz="1200" b="0" smtClean="0"/>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A6684B40-033A-4BA0-9A86-90EFF1C1C849}" type="slidenum">
              <a:rPr lang="en-US" altLang="zh-CN" smtClean="0"/>
              <a:t>134</a:t>
            </a:fld>
            <a:endParaRPr lang="en-US" altLang="zh-CN"/>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A6684B40-033A-4BA0-9A86-90EFF1C1C849}" type="slidenum">
              <a:rPr lang="en-US" altLang="zh-CN" smtClean="0"/>
              <a:t>135</a:t>
            </a:fld>
            <a:endParaRPr lang="en-US" altLang="zh-CN"/>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dirty="0" smtClean="0"/>
              <a:t>2015.10.16</a:t>
            </a:r>
            <a:endParaRPr lang="zh-CN" altLang="en-US" dirty="0"/>
          </a:p>
        </p:txBody>
      </p:sp>
      <p:sp>
        <p:nvSpPr>
          <p:cNvPr id="4" name="灯片编号占位符 3"/>
          <p:cNvSpPr>
            <a:spLocks noGrp="1"/>
          </p:cNvSpPr>
          <p:nvPr>
            <p:ph type="sldNum" sz="quarter" idx="10"/>
          </p:nvPr>
        </p:nvSpPr>
        <p:spPr/>
        <p:txBody>
          <a:bodyPr/>
          <a:lstStyle/>
          <a:p>
            <a:pPr>
              <a:defRPr/>
            </a:pPr>
            <a:fld id="{A6684B40-033A-4BA0-9A86-90EFF1C1C849}" type="slidenum">
              <a:rPr lang="en-US" altLang="zh-CN" smtClean="0"/>
              <a:t>136</a:t>
            </a:fld>
            <a:endParaRPr lang="en-US" altLang="zh-CN"/>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2021.3.23</a:t>
            </a:r>
            <a:endParaRPr lang="zh-CN" altLang="en-US" dirty="0"/>
          </a:p>
        </p:txBody>
      </p:sp>
      <p:sp>
        <p:nvSpPr>
          <p:cNvPr id="4" name="灯片编号占位符 3"/>
          <p:cNvSpPr>
            <a:spLocks noGrp="1"/>
          </p:cNvSpPr>
          <p:nvPr>
            <p:ph type="sldNum" sz="quarter" idx="10"/>
          </p:nvPr>
        </p:nvSpPr>
        <p:spPr/>
        <p:txBody>
          <a:bodyPr/>
          <a:lstStyle/>
          <a:p>
            <a:pPr>
              <a:defRPr/>
            </a:pPr>
            <a:fld id="{A6684B40-033A-4BA0-9A86-90EFF1C1C849}" type="slidenum">
              <a:rPr lang="en-US" altLang="zh-CN" smtClean="0"/>
              <a:t>141</a:t>
            </a:fld>
            <a:endParaRPr lang="en-US" altLang="zh-CN"/>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2020.5.14</a:t>
            </a: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866" name="幻灯片图像占位符 1"/>
          <p:cNvSpPr>
            <a:spLocks noGrp="1" noRot="1" noChangeAspect="1" noTextEdit="1"/>
          </p:cNvSpPr>
          <p:nvPr>
            <p:ph type="sldImg"/>
          </p:nvPr>
        </p:nvSpPr>
        <p:spPr/>
      </p:sp>
      <p:sp>
        <p:nvSpPr>
          <p:cNvPr id="292867"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mtClean="0">
                <a:ea typeface="宋体" panose="02010600030101010101" pitchFamily="2" charset="-122"/>
              </a:rPr>
              <a:t>分母：在呼叫时，如果队长为</a:t>
            </a:r>
            <a:r>
              <a:rPr lang="en-US" altLang="zh-CN" smtClean="0">
                <a:ea typeface="宋体" panose="02010600030101010101" pitchFamily="2" charset="-122"/>
              </a:rPr>
              <a:t>n</a:t>
            </a:r>
            <a:r>
              <a:rPr lang="zh-CN" altLang="en-US" smtClean="0">
                <a:ea typeface="宋体" panose="02010600030101010101" pitchFamily="2" charset="-122"/>
              </a:rPr>
              <a:t>，始终会被拒绝，始终是处于队长为</a:t>
            </a:r>
            <a:r>
              <a:rPr lang="en-US" altLang="zh-CN" smtClean="0">
                <a:ea typeface="宋体" panose="02010600030101010101" pitchFamily="2" charset="-122"/>
              </a:rPr>
              <a:t>n</a:t>
            </a:r>
            <a:r>
              <a:rPr lang="zh-CN" altLang="en-US" smtClean="0">
                <a:ea typeface="宋体" panose="02010600030101010101" pitchFamily="2" charset="-122"/>
              </a:rPr>
              <a:t>的状态。</a:t>
            </a:r>
          </a:p>
        </p:txBody>
      </p:sp>
      <p:sp>
        <p:nvSpPr>
          <p:cNvPr id="292868"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b="1">
                <a:solidFill>
                  <a:schemeClr val="tx1"/>
                </a:solidFill>
                <a:latin typeface="Arial" panose="020B0604020202020204" pitchFamily="34" charset="0"/>
                <a:ea typeface="宋体" panose="02010600030101010101" pitchFamily="2" charset="-122"/>
              </a:defRPr>
            </a:lvl1pPr>
            <a:lvl2pPr marL="742950" indent="-285750" eaLnBrk="0" hangingPunct="0">
              <a:defRPr sz="2800" b="1">
                <a:solidFill>
                  <a:schemeClr val="tx1"/>
                </a:solidFill>
                <a:latin typeface="Arial" panose="020B0604020202020204" pitchFamily="34" charset="0"/>
                <a:ea typeface="宋体" panose="02010600030101010101" pitchFamily="2" charset="-122"/>
              </a:defRPr>
            </a:lvl2pPr>
            <a:lvl3pPr marL="1143000" indent="-228600" eaLnBrk="0" hangingPunct="0">
              <a:defRPr sz="2800" b="1">
                <a:solidFill>
                  <a:schemeClr val="tx1"/>
                </a:solidFill>
                <a:latin typeface="Arial" panose="020B0604020202020204" pitchFamily="34" charset="0"/>
                <a:ea typeface="宋体" panose="02010600030101010101" pitchFamily="2" charset="-122"/>
              </a:defRPr>
            </a:lvl3pPr>
            <a:lvl4pPr marL="1600200" indent="-228600" eaLnBrk="0" hangingPunct="0">
              <a:defRPr sz="2800" b="1">
                <a:solidFill>
                  <a:schemeClr val="tx1"/>
                </a:solidFill>
                <a:latin typeface="Arial" panose="020B0604020202020204" pitchFamily="34" charset="0"/>
                <a:ea typeface="宋体" panose="02010600030101010101" pitchFamily="2" charset="-122"/>
              </a:defRPr>
            </a:lvl4pPr>
            <a:lvl5pPr marL="2057400" indent="-228600" eaLnBrk="0" hangingPunct="0">
              <a:defRPr sz="2800" b="1">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80000"/>
              </a:lnSpc>
              <a:spcBef>
                <a:spcPct val="20000"/>
              </a:spcBef>
              <a:spcAft>
                <a:spcPct val="0"/>
              </a:spcAft>
              <a:buClr>
                <a:schemeClr val="hlink"/>
              </a:buClr>
              <a:buSzPct val="85000"/>
              <a:buFont typeface="Wingdings" panose="05000000000000000000" pitchFamily="2" charset="2"/>
              <a:defRPr sz="2800" b="1">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80000"/>
              </a:lnSpc>
              <a:spcBef>
                <a:spcPct val="20000"/>
              </a:spcBef>
              <a:spcAft>
                <a:spcPct val="0"/>
              </a:spcAft>
              <a:buClr>
                <a:schemeClr val="hlink"/>
              </a:buClr>
              <a:buSzPct val="85000"/>
              <a:buFont typeface="Wingdings" panose="05000000000000000000" pitchFamily="2" charset="2"/>
              <a:defRPr sz="2800" b="1">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80000"/>
              </a:lnSpc>
              <a:spcBef>
                <a:spcPct val="20000"/>
              </a:spcBef>
              <a:spcAft>
                <a:spcPct val="0"/>
              </a:spcAft>
              <a:buClr>
                <a:schemeClr val="hlink"/>
              </a:buClr>
              <a:buSzPct val="85000"/>
              <a:buFont typeface="Wingdings" panose="05000000000000000000" pitchFamily="2" charset="2"/>
              <a:defRPr sz="2800" b="1">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80000"/>
              </a:lnSpc>
              <a:spcBef>
                <a:spcPct val="20000"/>
              </a:spcBef>
              <a:spcAft>
                <a:spcPct val="0"/>
              </a:spcAft>
              <a:buClr>
                <a:schemeClr val="hlink"/>
              </a:buClr>
              <a:buSzPct val="85000"/>
              <a:buFont typeface="Wingdings" panose="05000000000000000000" pitchFamily="2" charset="2"/>
              <a:defRPr sz="2800" b="1">
                <a:solidFill>
                  <a:schemeClr val="tx1"/>
                </a:solidFill>
                <a:latin typeface="Arial" panose="020B0604020202020204" pitchFamily="34" charset="0"/>
                <a:ea typeface="宋体" panose="02010600030101010101" pitchFamily="2" charset="-122"/>
              </a:defRPr>
            </a:lvl9pPr>
          </a:lstStyle>
          <a:p>
            <a:pPr eaLnBrk="1" hangingPunct="1"/>
            <a:fld id="{B77BB8A2-5BB4-43E7-97AB-30343994A62E}" type="slidenum">
              <a:rPr lang="en-US" altLang="zh-CN" sz="1200" b="0" smtClean="0"/>
              <a:t>145</a:t>
            </a:fld>
            <a:endParaRPr lang="en-US" altLang="zh-CN" sz="1200" b="0" smtClean="0"/>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890" name="幻灯片图像占位符 1"/>
          <p:cNvSpPr>
            <a:spLocks noGrp="1" noRot="1" noChangeAspect="1" noTextEdit="1"/>
          </p:cNvSpPr>
          <p:nvPr>
            <p:ph type="sldImg"/>
          </p:nvPr>
        </p:nvSpPr>
        <p:spPr/>
      </p:sp>
      <p:sp>
        <p:nvSpPr>
          <p:cNvPr id="293891"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smtClean="0">
                <a:ea typeface="宋体" panose="02010600030101010101" pitchFamily="2" charset="-122"/>
              </a:rPr>
              <a:t>2015.10.12</a:t>
            </a:r>
            <a:endParaRPr lang="zh-CN" altLang="en-US" smtClean="0">
              <a:ea typeface="宋体" panose="02010600030101010101" pitchFamily="2" charset="-122"/>
            </a:endParaRPr>
          </a:p>
        </p:txBody>
      </p:sp>
      <p:sp>
        <p:nvSpPr>
          <p:cNvPr id="293892"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b="1">
                <a:solidFill>
                  <a:schemeClr val="tx1"/>
                </a:solidFill>
                <a:latin typeface="Arial" panose="020B0604020202020204" pitchFamily="34" charset="0"/>
                <a:ea typeface="宋体" panose="02010600030101010101" pitchFamily="2" charset="-122"/>
              </a:defRPr>
            </a:lvl1pPr>
            <a:lvl2pPr marL="742950" indent="-285750" eaLnBrk="0" hangingPunct="0">
              <a:defRPr sz="2800" b="1">
                <a:solidFill>
                  <a:schemeClr val="tx1"/>
                </a:solidFill>
                <a:latin typeface="Arial" panose="020B0604020202020204" pitchFamily="34" charset="0"/>
                <a:ea typeface="宋体" panose="02010600030101010101" pitchFamily="2" charset="-122"/>
              </a:defRPr>
            </a:lvl2pPr>
            <a:lvl3pPr marL="1143000" indent="-228600" eaLnBrk="0" hangingPunct="0">
              <a:defRPr sz="2800" b="1">
                <a:solidFill>
                  <a:schemeClr val="tx1"/>
                </a:solidFill>
                <a:latin typeface="Arial" panose="020B0604020202020204" pitchFamily="34" charset="0"/>
                <a:ea typeface="宋体" panose="02010600030101010101" pitchFamily="2" charset="-122"/>
              </a:defRPr>
            </a:lvl3pPr>
            <a:lvl4pPr marL="1600200" indent="-228600" eaLnBrk="0" hangingPunct="0">
              <a:defRPr sz="2800" b="1">
                <a:solidFill>
                  <a:schemeClr val="tx1"/>
                </a:solidFill>
                <a:latin typeface="Arial" panose="020B0604020202020204" pitchFamily="34" charset="0"/>
                <a:ea typeface="宋体" panose="02010600030101010101" pitchFamily="2" charset="-122"/>
              </a:defRPr>
            </a:lvl4pPr>
            <a:lvl5pPr marL="2057400" indent="-228600" eaLnBrk="0" hangingPunct="0">
              <a:defRPr sz="2800" b="1">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80000"/>
              </a:lnSpc>
              <a:spcBef>
                <a:spcPct val="20000"/>
              </a:spcBef>
              <a:spcAft>
                <a:spcPct val="0"/>
              </a:spcAft>
              <a:buClr>
                <a:schemeClr val="hlink"/>
              </a:buClr>
              <a:buSzPct val="85000"/>
              <a:buFont typeface="Wingdings" panose="05000000000000000000" pitchFamily="2" charset="2"/>
              <a:defRPr sz="2800" b="1">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80000"/>
              </a:lnSpc>
              <a:spcBef>
                <a:spcPct val="20000"/>
              </a:spcBef>
              <a:spcAft>
                <a:spcPct val="0"/>
              </a:spcAft>
              <a:buClr>
                <a:schemeClr val="hlink"/>
              </a:buClr>
              <a:buSzPct val="85000"/>
              <a:buFont typeface="Wingdings" panose="05000000000000000000" pitchFamily="2" charset="2"/>
              <a:defRPr sz="2800" b="1">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80000"/>
              </a:lnSpc>
              <a:spcBef>
                <a:spcPct val="20000"/>
              </a:spcBef>
              <a:spcAft>
                <a:spcPct val="0"/>
              </a:spcAft>
              <a:buClr>
                <a:schemeClr val="hlink"/>
              </a:buClr>
              <a:buSzPct val="85000"/>
              <a:buFont typeface="Wingdings" panose="05000000000000000000" pitchFamily="2" charset="2"/>
              <a:defRPr sz="2800" b="1">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80000"/>
              </a:lnSpc>
              <a:spcBef>
                <a:spcPct val="20000"/>
              </a:spcBef>
              <a:spcAft>
                <a:spcPct val="0"/>
              </a:spcAft>
              <a:buClr>
                <a:schemeClr val="hlink"/>
              </a:buClr>
              <a:buSzPct val="85000"/>
              <a:buFont typeface="Wingdings" panose="05000000000000000000" pitchFamily="2" charset="2"/>
              <a:defRPr sz="2800" b="1">
                <a:solidFill>
                  <a:schemeClr val="tx1"/>
                </a:solidFill>
                <a:latin typeface="Arial" panose="020B0604020202020204" pitchFamily="34" charset="0"/>
                <a:ea typeface="宋体" panose="02010600030101010101" pitchFamily="2" charset="-122"/>
              </a:defRPr>
            </a:lvl9pPr>
          </a:lstStyle>
          <a:p>
            <a:pPr eaLnBrk="1" hangingPunct="1"/>
            <a:fld id="{F71913F4-9749-4E1B-9EC0-175F9A2CDEF9}" type="slidenum">
              <a:rPr lang="en-US" altLang="zh-CN" sz="1200" b="0" smtClean="0"/>
              <a:t>147</a:t>
            </a:fld>
            <a:endParaRPr lang="en-US" altLang="zh-CN" sz="1200" b="0" smtClean="0"/>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A6684B40-033A-4BA0-9A86-90EFF1C1C849}" type="slidenum">
              <a:rPr lang="en-US" altLang="zh-CN" smtClean="0"/>
              <a:t>149</a:t>
            </a:fld>
            <a:endParaRPr lang="en-US" altLang="zh-CN"/>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A6684B40-033A-4BA0-9A86-90EFF1C1C849}" type="slidenum">
              <a:rPr lang="en-US" altLang="zh-CN" smtClean="0"/>
              <a:t>150</a:t>
            </a:fld>
            <a:endParaRPr lang="en-US" altLang="zh-C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290" name="幻灯片图像占位符 1"/>
          <p:cNvSpPr>
            <a:spLocks noGrp="1" noRot="1" noChangeAspect="1" noTextEdit="1"/>
          </p:cNvSpPr>
          <p:nvPr>
            <p:ph type="sldImg"/>
          </p:nvPr>
        </p:nvSpPr>
        <p:spPr/>
      </p:sp>
      <p:sp>
        <p:nvSpPr>
          <p:cNvPr id="268291"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ea typeface="宋体" panose="02010600030101010101" pitchFamily="2" charset="-122"/>
            </a:endParaRPr>
          </a:p>
        </p:txBody>
      </p:sp>
      <p:sp>
        <p:nvSpPr>
          <p:cNvPr id="268292"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b="1">
                <a:solidFill>
                  <a:schemeClr val="tx1"/>
                </a:solidFill>
                <a:latin typeface="Arial" panose="020B0604020202020204" pitchFamily="34" charset="0"/>
                <a:ea typeface="宋体" panose="02010600030101010101" pitchFamily="2" charset="-122"/>
              </a:defRPr>
            </a:lvl1pPr>
            <a:lvl2pPr marL="742950" indent="-285750" eaLnBrk="0" hangingPunct="0">
              <a:defRPr sz="2800" b="1">
                <a:solidFill>
                  <a:schemeClr val="tx1"/>
                </a:solidFill>
                <a:latin typeface="Arial" panose="020B0604020202020204" pitchFamily="34" charset="0"/>
                <a:ea typeface="宋体" panose="02010600030101010101" pitchFamily="2" charset="-122"/>
              </a:defRPr>
            </a:lvl2pPr>
            <a:lvl3pPr marL="1143000" indent="-228600" eaLnBrk="0" hangingPunct="0">
              <a:defRPr sz="2800" b="1">
                <a:solidFill>
                  <a:schemeClr val="tx1"/>
                </a:solidFill>
                <a:latin typeface="Arial" panose="020B0604020202020204" pitchFamily="34" charset="0"/>
                <a:ea typeface="宋体" panose="02010600030101010101" pitchFamily="2" charset="-122"/>
              </a:defRPr>
            </a:lvl3pPr>
            <a:lvl4pPr marL="1600200" indent="-228600" eaLnBrk="0" hangingPunct="0">
              <a:defRPr sz="2800" b="1">
                <a:solidFill>
                  <a:schemeClr val="tx1"/>
                </a:solidFill>
                <a:latin typeface="Arial" panose="020B0604020202020204" pitchFamily="34" charset="0"/>
                <a:ea typeface="宋体" panose="02010600030101010101" pitchFamily="2" charset="-122"/>
              </a:defRPr>
            </a:lvl4pPr>
            <a:lvl5pPr marL="2057400" indent="-228600" eaLnBrk="0" hangingPunct="0">
              <a:defRPr sz="2800" b="1">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80000"/>
              </a:lnSpc>
              <a:spcBef>
                <a:spcPct val="20000"/>
              </a:spcBef>
              <a:spcAft>
                <a:spcPct val="0"/>
              </a:spcAft>
              <a:buClr>
                <a:schemeClr val="hlink"/>
              </a:buClr>
              <a:buSzPct val="85000"/>
              <a:buFont typeface="Wingdings" panose="05000000000000000000" pitchFamily="2" charset="2"/>
              <a:defRPr sz="2800" b="1">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80000"/>
              </a:lnSpc>
              <a:spcBef>
                <a:spcPct val="20000"/>
              </a:spcBef>
              <a:spcAft>
                <a:spcPct val="0"/>
              </a:spcAft>
              <a:buClr>
                <a:schemeClr val="hlink"/>
              </a:buClr>
              <a:buSzPct val="85000"/>
              <a:buFont typeface="Wingdings" panose="05000000000000000000" pitchFamily="2" charset="2"/>
              <a:defRPr sz="2800" b="1">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80000"/>
              </a:lnSpc>
              <a:spcBef>
                <a:spcPct val="20000"/>
              </a:spcBef>
              <a:spcAft>
                <a:spcPct val="0"/>
              </a:spcAft>
              <a:buClr>
                <a:schemeClr val="hlink"/>
              </a:buClr>
              <a:buSzPct val="85000"/>
              <a:buFont typeface="Wingdings" panose="05000000000000000000" pitchFamily="2" charset="2"/>
              <a:defRPr sz="2800" b="1">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80000"/>
              </a:lnSpc>
              <a:spcBef>
                <a:spcPct val="20000"/>
              </a:spcBef>
              <a:spcAft>
                <a:spcPct val="0"/>
              </a:spcAft>
              <a:buClr>
                <a:schemeClr val="hlink"/>
              </a:buClr>
              <a:buSzPct val="85000"/>
              <a:buFont typeface="Wingdings" panose="05000000000000000000" pitchFamily="2" charset="2"/>
              <a:defRPr sz="2800" b="1">
                <a:solidFill>
                  <a:schemeClr val="tx1"/>
                </a:solidFill>
                <a:latin typeface="Arial" panose="020B0604020202020204" pitchFamily="34" charset="0"/>
                <a:ea typeface="宋体" panose="02010600030101010101" pitchFamily="2" charset="-122"/>
              </a:defRPr>
            </a:lvl9pPr>
          </a:lstStyle>
          <a:p>
            <a:pPr eaLnBrk="1" hangingPunct="1"/>
            <a:fld id="{292E4687-6F31-4C8E-AE82-39318BECC8C9}" type="slidenum">
              <a:rPr lang="en-US" altLang="zh-CN" sz="1200" b="0" smtClean="0"/>
              <a:t>13</a:t>
            </a:fld>
            <a:endParaRPr lang="en-US" altLang="zh-CN" sz="1200" b="0" smtClean="0"/>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2018.4.3</a:t>
            </a:r>
            <a:endParaRPr lang="zh-CN" altLang="en-US" dirty="0"/>
          </a:p>
        </p:txBody>
      </p:sp>
      <p:sp>
        <p:nvSpPr>
          <p:cNvPr id="4" name="灯片编号占位符 3"/>
          <p:cNvSpPr>
            <a:spLocks noGrp="1"/>
          </p:cNvSpPr>
          <p:nvPr>
            <p:ph type="sldNum" sz="quarter" idx="10"/>
          </p:nvPr>
        </p:nvSpPr>
        <p:spPr/>
        <p:txBody>
          <a:bodyPr/>
          <a:lstStyle/>
          <a:p>
            <a:pPr>
              <a:defRPr/>
            </a:pPr>
            <a:fld id="{A6684B40-033A-4BA0-9A86-90EFF1C1C849}" type="slidenum">
              <a:rPr lang="en-US" altLang="zh-CN" smtClean="0"/>
              <a:t>154</a:t>
            </a:fld>
            <a:endParaRPr lang="en-US" altLang="zh-CN"/>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A6684B40-033A-4BA0-9A86-90EFF1C1C849}" type="slidenum">
              <a:rPr lang="en-US" altLang="zh-CN" smtClean="0"/>
              <a:t>155</a:t>
            </a:fld>
            <a:endParaRPr lang="en-US" altLang="zh-CN"/>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A6684B40-033A-4BA0-9A86-90EFF1C1C849}" type="slidenum">
              <a:rPr lang="en-US" altLang="zh-CN" smtClean="0"/>
              <a:t>156</a:t>
            </a:fld>
            <a:endParaRPr lang="en-US" altLang="zh-CN"/>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A6684B40-033A-4BA0-9A86-90EFF1C1C849}" type="slidenum">
              <a:rPr lang="en-US" altLang="zh-CN" smtClean="0"/>
              <a:t>157</a:t>
            </a:fld>
            <a:endParaRPr lang="en-US" altLang="zh-CN"/>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914" name="幻灯片图像占位符 1"/>
          <p:cNvSpPr>
            <a:spLocks noGrp="1" noRot="1" noChangeAspect="1" noTextEdit="1"/>
          </p:cNvSpPr>
          <p:nvPr>
            <p:ph type="sldImg"/>
          </p:nvPr>
        </p:nvSpPr>
        <p:spPr/>
      </p:sp>
      <p:sp>
        <p:nvSpPr>
          <p:cNvPr id="294915"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b="1" smtClean="0">
                <a:solidFill>
                  <a:srgbClr val="FF0000"/>
                </a:solidFill>
                <a:ea typeface="宋体" panose="02010600030101010101" pitchFamily="2" charset="-122"/>
              </a:rPr>
              <a:t>书中</a:t>
            </a:r>
            <a:r>
              <a:rPr lang="en-US" altLang="zh-CN" b="1" smtClean="0">
                <a:solidFill>
                  <a:srgbClr val="FF0000"/>
                </a:solidFill>
                <a:ea typeface="宋体" panose="02010600030101010101" pitchFamily="2" charset="-122"/>
              </a:rPr>
              <a:t>N</a:t>
            </a:r>
            <a:r>
              <a:rPr lang="en-US" altLang="zh-CN" b="1" smtClean="0">
                <a:solidFill>
                  <a:srgbClr val="FF0000"/>
                </a:solidFill>
                <a:ea typeface="宋体" panose="02010600030101010101" pitchFamily="2" charset="-122"/>
                <a:sym typeface="Symbol" panose="05050102010706020507" pitchFamily="18" charset="2"/>
              </a:rPr>
              <a:t></a:t>
            </a:r>
            <a:r>
              <a:rPr lang="en-US" altLang="zh-CN" b="1" smtClean="0">
                <a:solidFill>
                  <a:srgbClr val="FF0000"/>
                </a:solidFill>
                <a:latin typeface="Symbol" panose="05050102010706020507" pitchFamily="18" charset="2"/>
                <a:ea typeface="宋体" panose="02010600030101010101" pitchFamily="2" charset="-122"/>
              </a:rPr>
              <a:t>=N</a:t>
            </a:r>
            <a:r>
              <a:rPr lang="en-US" altLang="zh-CN" b="1" smtClean="0">
                <a:solidFill>
                  <a:srgbClr val="FF0000"/>
                </a:solidFill>
                <a:latin typeface="Symbol" panose="05050102010706020507" pitchFamily="18" charset="2"/>
                <a:ea typeface="宋体" panose="02010600030101010101" pitchFamily="2" charset="-122"/>
                <a:sym typeface="Symbol" panose="05050102010706020507" pitchFamily="18" charset="2"/>
              </a:rPr>
              <a:t></a:t>
            </a:r>
            <a:r>
              <a:rPr lang="en-US" altLang="zh-CN" b="1" baseline="-25000" smtClean="0">
                <a:solidFill>
                  <a:srgbClr val="FF0000"/>
                </a:solidFill>
                <a:latin typeface="Symbol" panose="05050102010706020507" pitchFamily="18" charset="2"/>
                <a:ea typeface="宋体" panose="02010600030101010101" pitchFamily="2" charset="-122"/>
              </a:rPr>
              <a:t>0</a:t>
            </a:r>
            <a:r>
              <a:rPr lang="en-US" altLang="zh-CN" b="1" smtClean="0">
                <a:solidFill>
                  <a:srgbClr val="FF0000"/>
                </a:solidFill>
                <a:latin typeface="Symbol" panose="05050102010706020507" pitchFamily="18" charset="2"/>
                <a:ea typeface="宋体" panose="02010600030101010101" pitchFamily="2" charset="-122"/>
              </a:rPr>
              <a:t>/m</a:t>
            </a:r>
            <a:r>
              <a:rPr lang="en-US" altLang="zh-CN" b="1" smtClean="0">
                <a:latin typeface="Times New Roman" panose="02020603050405020304" pitchFamily="18" charset="0"/>
                <a:ea typeface="宋体" panose="02010600030101010101" pitchFamily="2" charset="-122"/>
                <a:sym typeface="Symbol" panose="05050102010706020507" pitchFamily="18" charset="2"/>
              </a:rPr>
              <a:t></a:t>
            </a:r>
            <a:r>
              <a:rPr lang="en-US" altLang="zh-CN" b="1" smtClean="0">
                <a:solidFill>
                  <a:srgbClr val="FF0000"/>
                </a:solidFill>
                <a:latin typeface="Symbol" panose="05050102010706020507" pitchFamily="18" charset="2"/>
                <a:ea typeface="宋体" panose="02010600030101010101" pitchFamily="2" charset="-122"/>
              </a:rPr>
              <a:t>=</a:t>
            </a:r>
            <a:r>
              <a:rPr lang="en-US" altLang="zh-CN" b="1" smtClean="0">
                <a:solidFill>
                  <a:srgbClr val="FF0000"/>
                </a:solidFill>
                <a:latin typeface="Symbol" panose="05050102010706020507" pitchFamily="18" charset="2"/>
                <a:ea typeface="宋体" panose="02010600030101010101" pitchFamily="2" charset="-122"/>
                <a:sym typeface="Symbol" panose="05050102010706020507" pitchFamily="18" charset="2"/>
              </a:rPr>
              <a:t></a:t>
            </a:r>
            <a:r>
              <a:rPr lang="en-US" altLang="zh-CN" b="1" smtClean="0">
                <a:solidFill>
                  <a:srgbClr val="FF0000"/>
                </a:solidFill>
                <a:latin typeface="Symbol" panose="05050102010706020507" pitchFamily="18" charset="2"/>
                <a:ea typeface="宋体" panose="02010600030101010101" pitchFamily="2" charset="-122"/>
              </a:rPr>
              <a:t>/ m</a:t>
            </a:r>
            <a:r>
              <a:rPr lang="en-US" altLang="zh-CN" b="1" smtClean="0">
                <a:latin typeface="Times New Roman" panose="02020603050405020304" pitchFamily="18" charset="0"/>
                <a:ea typeface="宋体" panose="02010600030101010101" pitchFamily="2" charset="-122"/>
                <a:sym typeface="Symbol" panose="05050102010706020507" pitchFamily="18" charset="2"/>
              </a:rPr>
              <a:t></a:t>
            </a:r>
            <a:r>
              <a:rPr lang="en-US" altLang="zh-CN" b="1" smtClean="0">
                <a:solidFill>
                  <a:srgbClr val="FF0000"/>
                </a:solidFill>
                <a:latin typeface="Symbol" panose="05050102010706020507" pitchFamily="18" charset="2"/>
                <a:ea typeface="宋体" panose="02010600030101010101" pitchFamily="2" charset="-122"/>
              </a:rPr>
              <a:t>=1,</a:t>
            </a:r>
            <a:r>
              <a:rPr lang="zh-CN" altLang="en-US" b="1" smtClean="0">
                <a:solidFill>
                  <a:srgbClr val="FF0000"/>
                </a:solidFill>
                <a:latin typeface="Symbol" panose="05050102010706020507" pitchFamily="18" charset="2"/>
                <a:ea typeface="宋体" panose="02010600030101010101" pitchFamily="2" charset="-122"/>
              </a:rPr>
              <a:t>即当</a:t>
            </a:r>
            <a:r>
              <a:rPr lang="en-US" altLang="zh-CN" b="1" smtClean="0">
                <a:solidFill>
                  <a:srgbClr val="FF0000"/>
                </a:solidFill>
                <a:latin typeface="Symbol" panose="05050102010706020507" pitchFamily="18" charset="2"/>
                <a:ea typeface="宋体" panose="02010600030101010101" pitchFamily="2" charset="-122"/>
              </a:rPr>
              <a:t>N</a:t>
            </a:r>
            <a:r>
              <a:rPr lang="zh-CN" altLang="en-US" b="1" smtClean="0">
                <a:solidFill>
                  <a:srgbClr val="FF0000"/>
                </a:solidFill>
                <a:latin typeface="Symbol" panose="05050102010706020507" pitchFamily="18" charset="2"/>
                <a:ea typeface="宋体" panose="02010600030101010101" pitchFamily="2" charset="-122"/>
              </a:rPr>
              <a:t>为无穷大时，每条线上都有</a:t>
            </a:r>
            <a:r>
              <a:rPr lang="en-US" altLang="zh-CN" b="1" smtClean="0">
                <a:solidFill>
                  <a:srgbClr val="FF0000"/>
                </a:solidFill>
                <a:latin typeface="Symbol" panose="05050102010706020507" pitchFamily="18" charset="2"/>
                <a:ea typeface="宋体" panose="02010600030101010101" pitchFamily="2" charset="-122"/>
              </a:rPr>
              <a:t>1</a:t>
            </a:r>
            <a:r>
              <a:rPr lang="zh-CN" altLang="en-US" b="1" smtClean="0">
                <a:solidFill>
                  <a:srgbClr val="FF0000"/>
                </a:solidFill>
                <a:latin typeface="Symbol" panose="05050102010706020507" pitchFamily="18" charset="2"/>
                <a:ea typeface="宋体" panose="02010600030101010101" pitchFamily="2" charset="-122"/>
              </a:rPr>
              <a:t>个顾客在接受服务。</a:t>
            </a:r>
            <a:endParaRPr lang="zh-CN" altLang="en-US" smtClean="0">
              <a:ea typeface="宋体" panose="02010600030101010101" pitchFamily="2" charset="-122"/>
            </a:endParaRPr>
          </a:p>
        </p:txBody>
      </p:sp>
      <p:sp>
        <p:nvSpPr>
          <p:cNvPr id="294916"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b="1">
                <a:solidFill>
                  <a:schemeClr val="tx1"/>
                </a:solidFill>
                <a:latin typeface="Arial" panose="020B0604020202020204" pitchFamily="34" charset="0"/>
                <a:ea typeface="宋体" panose="02010600030101010101" pitchFamily="2" charset="-122"/>
              </a:defRPr>
            </a:lvl1pPr>
            <a:lvl2pPr marL="742950" indent="-285750" eaLnBrk="0" hangingPunct="0">
              <a:defRPr sz="2800" b="1">
                <a:solidFill>
                  <a:schemeClr val="tx1"/>
                </a:solidFill>
                <a:latin typeface="Arial" panose="020B0604020202020204" pitchFamily="34" charset="0"/>
                <a:ea typeface="宋体" panose="02010600030101010101" pitchFamily="2" charset="-122"/>
              </a:defRPr>
            </a:lvl2pPr>
            <a:lvl3pPr marL="1143000" indent="-228600" eaLnBrk="0" hangingPunct="0">
              <a:defRPr sz="2800" b="1">
                <a:solidFill>
                  <a:schemeClr val="tx1"/>
                </a:solidFill>
                <a:latin typeface="Arial" panose="020B0604020202020204" pitchFamily="34" charset="0"/>
                <a:ea typeface="宋体" panose="02010600030101010101" pitchFamily="2" charset="-122"/>
              </a:defRPr>
            </a:lvl3pPr>
            <a:lvl4pPr marL="1600200" indent="-228600" eaLnBrk="0" hangingPunct="0">
              <a:defRPr sz="2800" b="1">
                <a:solidFill>
                  <a:schemeClr val="tx1"/>
                </a:solidFill>
                <a:latin typeface="Arial" panose="020B0604020202020204" pitchFamily="34" charset="0"/>
                <a:ea typeface="宋体" panose="02010600030101010101" pitchFamily="2" charset="-122"/>
              </a:defRPr>
            </a:lvl4pPr>
            <a:lvl5pPr marL="2057400" indent="-228600" eaLnBrk="0" hangingPunct="0">
              <a:defRPr sz="2800" b="1">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80000"/>
              </a:lnSpc>
              <a:spcBef>
                <a:spcPct val="20000"/>
              </a:spcBef>
              <a:spcAft>
                <a:spcPct val="0"/>
              </a:spcAft>
              <a:buClr>
                <a:schemeClr val="hlink"/>
              </a:buClr>
              <a:buSzPct val="85000"/>
              <a:buFont typeface="Wingdings" panose="05000000000000000000" pitchFamily="2" charset="2"/>
              <a:defRPr sz="2800" b="1">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80000"/>
              </a:lnSpc>
              <a:spcBef>
                <a:spcPct val="20000"/>
              </a:spcBef>
              <a:spcAft>
                <a:spcPct val="0"/>
              </a:spcAft>
              <a:buClr>
                <a:schemeClr val="hlink"/>
              </a:buClr>
              <a:buSzPct val="85000"/>
              <a:buFont typeface="Wingdings" panose="05000000000000000000" pitchFamily="2" charset="2"/>
              <a:defRPr sz="2800" b="1">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80000"/>
              </a:lnSpc>
              <a:spcBef>
                <a:spcPct val="20000"/>
              </a:spcBef>
              <a:spcAft>
                <a:spcPct val="0"/>
              </a:spcAft>
              <a:buClr>
                <a:schemeClr val="hlink"/>
              </a:buClr>
              <a:buSzPct val="85000"/>
              <a:buFont typeface="Wingdings" panose="05000000000000000000" pitchFamily="2" charset="2"/>
              <a:defRPr sz="2800" b="1">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80000"/>
              </a:lnSpc>
              <a:spcBef>
                <a:spcPct val="20000"/>
              </a:spcBef>
              <a:spcAft>
                <a:spcPct val="0"/>
              </a:spcAft>
              <a:buClr>
                <a:schemeClr val="hlink"/>
              </a:buClr>
              <a:buSzPct val="85000"/>
              <a:buFont typeface="Wingdings" panose="05000000000000000000" pitchFamily="2" charset="2"/>
              <a:defRPr sz="2800" b="1">
                <a:solidFill>
                  <a:schemeClr val="tx1"/>
                </a:solidFill>
                <a:latin typeface="Arial" panose="020B0604020202020204" pitchFamily="34" charset="0"/>
                <a:ea typeface="宋体" panose="02010600030101010101" pitchFamily="2" charset="-122"/>
              </a:defRPr>
            </a:lvl9pPr>
          </a:lstStyle>
          <a:p>
            <a:pPr eaLnBrk="1" hangingPunct="1"/>
            <a:fld id="{D4B460C5-5FAD-4F3F-B197-C6351F8B905B}" type="slidenum">
              <a:rPr lang="en-US" altLang="zh-CN" sz="1200" b="0" smtClean="0"/>
              <a:t>164</a:t>
            </a:fld>
            <a:endParaRPr lang="en-US" altLang="zh-CN" sz="1200" b="0" smtClean="0"/>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dirty="0" smtClean="0"/>
              <a:t>2015.10.20</a:t>
            </a:r>
            <a:endParaRPr lang="zh-CN" altLang="en-US" dirty="0"/>
          </a:p>
        </p:txBody>
      </p:sp>
      <p:sp>
        <p:nvSpPr>
          <p:cNvPr id="4" name="灯片编号占位符 3"/>
          <p:cNvSpPr>
            <a:spLocks noGrp="1"/>
          </p:cNvSpPr>
          <p:nvPr>
            <p:ph type="sldNum" sz="quarter" idx="10"/>
          </p:nvPr>
        </p:nvSpPr>
        <p:spPr/>
        <p:txBody>
          <a:bodyPr/>
          <a:lstStyle/>
          <a:p>
            <a:pPr>
              <a:defRPr/>
            </a:pPr>
            <a:fld id="{A6684B40-033A-4BA0-9A86-90EFF1C1C849}" type="slidenum">
              <a:rPr lang="en-US" altLang="zh-CN" smtClean="0"/>
              <a:t>166</a:t>
            </a:fld>
            <a:endParaRPr lang="en-US" altLang="zh-CN"/>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A6684B40-033A-4BA0-9A86-90EFF1C1C849}" type="slidenum">
              <a:rPr lang="en-US" altLang="zh-CN" smtClean="0"/>
              <a:t>168</a:t>
            </a:fld>
            <a:endParaRPr lang="en-US" altLang="zh-CN"/>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2016.10.24</a:t>
            </a:r>
            <a:r>
              <a:rPr lang="zh-CN" altLang="en-US" dirty="0" smtClean="0"/>
              <a:t>下午</a:t>
            </a:r>
            <a:endParaRPr lang="zh-CN" altLang="en-US" dirty="0"/>
          </a:p>
        </p:txBody>
      </p:sp>
      <p:sp>
        <p:nvSpPr>
          <p:cNvPr id="4" name="灯片编号占位符 3"/>
          <p:cNvSpPr>
            <a:spLocks noGrp="1"/>
          </p:cNvSpPr>
          <p:nvPr>
            <p:ph type="sldNum" sz="quarter" idx="10"/>
          </p:nvPr>
        </p:nvSpPr>
        <p:spPr/>
        <p:txBody>
          <a:bodyPr/>
          <a:lstStyle/>
          <a:p>
            <a:pPr>
              <a:defRPr/>
            </a:pPr>
            <a:fld id="{A6684B40-033A-4BA0-9A86-90EFF1C1C849}" type="slidenum">
              <a:rPr lang="en-US" altLang="zh-CN" smtClean="0"/>
              <a:t>172</a:t>
            </a:fld>
            <a:endParaRPr lang="en-US" altLang="zh-CN"/>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2021 3.30</a:t>
            </a:r>
            <a:endParaRPr lang="zh-CN" altLang="en-US" dirty="0"/>
          </a:p>
        </p:txBody>
      </p:sp>
      <p:sp>
        <p:nvSpPr>
          <p:cNvPr id="4" name="灯片编号占位符 3"/>
          <p:cNvSpPr>
            <a:spLocks noGrp="1"/>
          </p:cNvSpPr>
          <p:nvPr>
            <p:ph type="sldNum" sz="quarter" idx="10"/>
          </p:nvPr>
        </p:nvSpPr>
        <p:spPr/>
        <p:txBody>
          <a:bodyPr/>
          <a:lstStyle/>
          <a:p>
            <a:pPr>
              <a:defRPr/>
            </a:pPr>
            <a:fld id="{A6684B40-033A-4BA0-9A86-90EFF1C1C849}" type="slidenum">
              <a:rPr lang="en-US" altLang="zh-CN" smtClean="0"/>
              <a:t>175</a:t>
            </a:fld>
            <a:endParaRPr lang="en-US" altLang="zh-CN"/>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2019.3.25</a:t>
            </a:r>
            <a:endParaRPr lang="zh-CN" altLang="en-US" dirty="0"/>
          </a:p>
        </p:txBody>
      </p:sp>
      <p:sp>
        <p:nvSpPr>
          <p:cNvPr id="4" name="灯片编号占位符 3"/>
          <p:cNvSpPr>
            <a:spLocks noGrp="1"/>
          </p:cNvSpPr>
          <p:nvPr>
            <p:ph type="sldNum" sz="quarter" idx="10"/>
          </p:nvPr>
        </p:nvSpPr>
        <p:spPr/>
        <p:txBody>
          <a:bodyPr/>
          <a:lstStyle/>
          <a:p>
            <a:pPr>
              <a:defRPr/>
            </a:pPr>
            <a:fld id="{A6684B40-033A-4BA0-9A86-90EFF1C1C849}" type="slidenum">
              <a:rPr lang="en-US" altLang="zh-CN" smtClean="0"/>
              <a:t>178</a:t>
            </a:fld>
            <a:endParaRPr lang="en-US" altLang="zh-CN"/>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314" name="Rectangle 2"/>
          <p:cNvSpPr>
            <a:spLocks noGrp="1" noRot="1" noChangeAspect="1" noChangeArrowheads="1" noTextEdit="1"/>
          </p:cNvSpPr>
          <p:nvPr>
            <p:ph type="sldImg"/>
          </p:nvPr>
        </p:nvSpPr>
        <p:spPr/>
      </p:sp>
      <p:sp>
        <p:nvSpPr>
          <p:cNvPr id="26931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b="1" dirty="0" smtClean="0">
                <a:solidFill>
                  <a:srgbClr val="FF5050"/>
                </a:solidFill>
                <a:ea typeface="宋体" panose="02010600030101010101" pitchFamily="2" charset="-122"/>
              </a:rPr>
              <a:t>指数分布</a:t>
            </a:r>
          </a:p>
          <a:p>
            <a:endParaRPr lang="zh-CN" altLang="en-US" b="1" dirty="0" smtClean="0">
              <a:solidFill>
                <a:srgbClr val="FF5050"/>
              </a:solidFill>
              <a:ea typeface="宋体" panose="02010600030101010101" pitchFamily="2" charset="-122"/>
            </a:endParaRPr>
          </a:p>
          <a:p>
            <a:r>
              <a:rPr lang="zh-CN" altLang="en-US" dirty="0" smtClean="0">
                <a:ea typeface="宋体" panose="02010600030101010101" pitchFamily="2" charset="-122"/>
              </a:rPr>
              <a:t>指数分布和普松过程在排队论中有着特殊的地位。</a:t>
            </a:r>
          </a:p>
          <a:p>
            <a:r>
              <a:rPr lang="zh-CN" altLang="en-US" dirty="0" smtClean="0">
                <a:ea typeface="宋体" panose="02010600030101010101" pitchFamily="2" charset="-122"/>
              </a:rPr>
              <a:t>这是因为</a:t>
            </a:r>
            <a:r>
              <a:rPr lang="en-US" altLang="zh-CN" dirty="0" smtClean="0">
                <a:ea typeface="宋体" panose="02010600030101010101" pitchFamily="2" charset="-122"/>
              </a:rPr>
              <a:t>,</a:t>
            </a:r>
            <a:r>
              <a:rPr lang="zh-CN" altLang="en-US" dirty="0" smtClean="0">
                <a:ea typeface="宋体" panose="02010600030101010101" pitchFamily="2" charset="-122"/>
              </a:rPr>
              <a:t>一方面指数分布在连续型概率分布中是</a:t>
            </a:r>
          </a:p>
          <a:p>
            <a:r>
              <a:rPr lang="zh-CN" altLang="en-US" dirty="0" smtClean="0">
                <a:ea typeface="宋体" panose="02010600030101010101" pitchFamily="2" charset="-122"/>
              </a:rPr>
              <a:t>唯一的具有无记忆性质的分布</a:t>
            </a:r>
            <a:r>
              <a:rPr lang="en-US" altLang="zh-CN" dirty="0" smtClean="0">
                <a:ea typeface="宋体" panose="02010600030101010101" pitchFamily="2" charset="-122"/>
              </a:rPr>
              <a:t>,</a:t>
            </a:r>
            <a:r>
              <a:rPr lang="zh-CN" altLang="en-US" dirty="0" smtClean="0">
                <a:ea typeface="宋体" panose="02010600030101010101" pitchFamily="2" charset="-122"/>
              </a:rPr>
              <a:t>普松分布又和指数</a:t>
            </a:r>
          </a:p>
          <a:p>
            <a:r>
              <a:rPr lang="zh-CN" altLang="en-US" dirty="0" smtClean="0">
                <a:ea typeface="宋体" panose="02010600030101010101" pitchFamily="2" charset="-122"/>
              </a:rPr>
              <a:t>分布有着紧密的关系。另一方面</a:t>
            </a:r>
            <a:r>
              <a:rPr lang="en-US" altLang="zh-CN" dirty="0" smtClean="0">
                <a:ea typeface="宋体" panose="02010600030101010101" pitchFamily="2" charset="-122"/>
              </a:rPr>
              <a:t>,</a:t>
            </a:r>
            <a:r>
              <a:rPr lang="zh-CN" altLang="en-US" dirty="0" smtClean="0">
                <a:ea typeface="宋体" panose="02010600030101010101" pitchFamily="2" charset="-122"/>
              </a:rPr>
              <a:t>实验证明普松分</a:t>
            </a:r>
          </a:p>
          <a:p>
            <a:r>
              <a:rPr lang="zh-CN" altLang="en-US" dirty="0" smtClean="0">
                <a:ea typeface="宋体" panose="02010600030101010101" pitchFamily="2" charset="-122"/>
              </a:rPr>
              <a:t>布是电话呼叫数概率分布的一种比较好的近似</a:t>
            </a:r>
            <a:r>
              <a:rPr lang="en-US" altLang="zh-CN" dirty="0" smtClean="0">
                <a:ea typeface="宋体" panose="02010600030101010101" pitchFamily="2" charset="-122"/>
              </a:rPr>
              <a:t>,</a:t>
            </a:r>
            <a:r>
              <a:rPr lang="zh-CN" altLang="en-US" dirty="0" smtClean="0">
                <a:ea typeface="宋体" panose="02010600030101010101" pitchFamily="2" charset="-122"/>
              </a:rPr>
              <a:t>而</a:t>
            </a:r>
          </a:p>
          <a:p>
            <a:r>
              <a:rPr lang="zh-CN" altLang="en-US" dirty="0" smtClean="0">
                <a:ea typeface="宋体" panose="02010600030101010101" pitchFamily="2" charset="-122"/>
              </a:rPr>
              <a:t>指数分布又是电话通话时间概率分布的一种好的近</a:t>
            </a:r>
          </a:p>
          <a:p>
            <a:r>
              <a:rPr lang="zh-CN" altLang="en-US" dirty="0" smtClean="0">
                <a:ea typeface="宋体" panose="02010600030101010101" pitchFamily="2" charset="-122"/>
              </a:rPr>
              <a:t>似</a:t>
            </a:r>
            <a:r>
              <a:rPr lang="en-US" altLang="zh-CN" dirty="0" smtClean="0">
                <a:ea typeface="宋体" panose="02010600030101010101" pitchFamily="2" charset="-122"/>
              </a:rPr>
              <a:t>,</a:t>
            </a:r>
            <a:r>
              <a:rPr lang="zh-CN" altLang="en-US" dirty="0" smtClean="0">
                <a:ea typeface="宋体" panose="02010600030101010101" pitchFamily="2" charset="-122"/>
              </a:rPr>
              <a:t>它们在排队论的发展历史中起了很大的作用并继续起着重要的作用。</a:t>
            </a:r>
          </a:p>
          <a:p>
            <a:r>
              <a:rPr lang="zh-CN" altLang="en-US" dirty="0" smtClean="0">
                <a:ea typeface="宋体" panose="02010600030101010101" pitchFamily="2" charset="-122"/>
              </a:rPr>
              <a:t>故指数分布是无记忆的。当服务时间是指数分</a:t>
            </a:r>
          </a:p>
          <a:p>
            <a:r>
              <a:rPr lang="zh-CN" altLang="en-US" dirty="0" smtClean="0">
                <a:ea typeface="宋体" panose="02010600030101010101" pitchFamily="2" charset="-122"/>
              </a:rPr>
              <a:t>布时，则不论顾客占用服务台多久，其剩余的</a:t>
            </a:r>
          </a:p>
          <a:p>
            <a:r>
              <a:rPr lang="zh-CN" altLang="en-US" dirty="0" smtClean="0">
                <a:ea typeface="宋体" panose="02010600030101010101" pitchFamily="2" charset="-122"/>
              </a:rPr>
              <a:t>服务时间仍为指数分布的随机变量。</a:t>
            </a:r>
            <a:r>
              <a:rPr lang="zh-CN" altLang="en-US" b="1" dirty="0" smtClean="0">
                <a:solidFill>
                  <a:srgbClr val="FF5050"/>
                </a:solidFill>
                <a:ea typeface="宋体" panose="02010600030101010101" pitchFamily="2" charset="-122"/>
              </a:rPr>
              <a:t>在连续型</a:t>
            </a:r>
          </a:p>
          <a:p>
            <a:r>
              <a:rPr lang="zh-CN" altLang="en-US" b="1" dirty="0" smtClean="0">
                <a:solidFill>
                  <a:srgbClr val="FF5050"/>
                </a:solidFill>
                <a:ea typeface="宋体" panose="02010600030101010101" pitchFamily="2" charset="-122"/>
              </a:rPr>
              <a:t>随机变量中指数分布是唯一的具有无记忆分布</a:t>
            </a:r>
          </a:p>
          <a:p>
            <a:r>
              <a:rPr lang="zh-CN" altLang="en-US" b="1" dirty="0" smtClean="0">
                <a:solidFill>
                  <a:srgbClr val="FF5050"/>
                </a:solidFill>
                <a:ea typeface="宋体" panose="02010600030101010101" pitchFamily="2" charset="-122"/>
              </a:rPr>
              <a:t>的随机变量</a:t>
            </a:r>
            <a:r>
              <a:rPr lang="zh-CN" altLang="en-US" dirty="0" smtClean="0">
                <a:ea typeface="宋体" panose="02010600030101010101" pitchFamily="2" charset="-122"/>
              </a:rPr>
              <a:t>。在离散随机变量中，</a:t>
            </a:r>
            <a:r>
              <a:rPr lang="zh-CN" altLang="en-US" dirty="0" smtClean="0">
                <a:solidFill>
                  <a:srgbClr val="FF5050"/>
                </a:solidFill>
                <a:ea typeface="宋体" panose="02010600030101010101" pitchFamily="2" charset="-122"/>
              </a:rPr>
              <a:t>几何分布</a:t>
            </a:r>
            <a:r>
              <a:rPr lang="zh-CN" altLang="en-US" dirty="0" smtClean="0">
                <a:ea typeface="宋体" panose="02010600030101010101" pitchFamily="2" charset="-122"/>
              </a:rPr>
              <a:t>是</a:t>
            </a:r>
          </a:p>
          <a:p>
            <a:r>
              <a:rPr lang="zh-CN" altLang="en-US" dirty="0" smtClean="0">
                <a:ea typeface="宋体" panose="02010600030101010101" pitchFamily="2" charset="-122"/>
              </a:rPr>
              <a:t>唯一的具有无记忆性质的随机变量。</a:t>
            </a: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dirty="0" smtClean="0"/>
              <a:t>2018.4.10</a:t>
            </a:r>
            <a:endParaRPr lang="zh-CN" altLang="en-US" dirty="0"/>
          </a:p>
        </p:txBody>
      </p:sp>
      <p:sp>
        <p:nvSpPr>
          <p:cNvPr id="4" name="灯片编号占位符 3"/>
          <p:cNvSpPr>
            <a:spLocks noGrp="1"/>
          </p:cNvSpPr>
          <p:nvPr>
            <p:ph type="sldNum" sz="quarter" idx="10"/>
          </p:nvPr>
        </p:nvSpPr>
        <p:spPr/>
        <p:txBody>
          <a:bodyPr/>
          <a:lstStyle/>
          <a:p>
            <a:pPr>
              <a:defRPr/>
            </a:pPr>
            <a:fld id="{A6684B40-033A-4BA0-9A86-90EFF1C1C849}" type="slidenum">
              <a:rPr lang="en-US" altLang="zh-CN" smtClean="0"/>
              <a:t>182</a:t>
            </a:fld>
            <a:endParaRPr lang="en-US" altLang="zh-CN"/>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A6684B40-033A-4BA0-9A86-90EFF1C1C849}" type="slidenum">
              <a:rPr lang="en-US" altLang="zh-CN" smtClean="0"/>
              <a:t>185</a:t>
            </a:fld>
            <a:endParaRPr lang="en-US" altLang="zh-CN"/>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938" name="幻灯片图像占位符 1"/>
          <p:cNvSpPr>
            <a:spLocks noGrp="1" noRot="1" noChangeAspect="1" noTextEdit="1"/>
          </p:cNvSpPr>
          <p:nvPr>
            <p:ph type="sldImg"/>
          </p:nvPr>
        </p:nvSpPr>
        <p:spPr/>
      </p:sp>
      <p:sp>
        <p:nvSpPr>
          <p:cNvPr id="29593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lvl="3" eaLnBrk="1" hangingPunct="1"/>
            <a:r>
              <a:rPr lang="zh-CN" altLang="en-US" dirty="0" smtClean="0">
                <a:ea typeface="宋体" panose="02010600030101010101" pitchFamily="2" charset="-122"/>
              </a:rPr>
              <a:t>每个顾客服务时间为</a:t>
            </a:r>
            <a:r>
              <a:rPr lang="en-US" altLang="zh-CN" dirty="0" smtClean="0">
                <a:ea typeface="宋体" panose="02010600030101010101" pitchFamily="2" charset="-122"/>
              </a:rPr>
              <a:t>1/u,</a:t>
            </a:r>
            <a:r>
              <a:rPr lang="en-US" altLang="zh-CN" b="1" dirty="0" smtClean="0">
                <a:ea typeface="宋体" panose="02010600030101010101" pitchFamily="2" charset="-122"/>
              </a:rPr>
              <a:t> r</a:t>
            </a:r>
            <a:r>
              <a:rPr lang="zh-CN" altLang="en-US" b="1" dirty="0" smtClean="0">
                <a:ea typeface="宋体" panose="02010600030101010101" pitchFamily="2" charset="-122"/>
              </a:rPr>
              <a:t>与</a:t>
            </a:r>
            <a:r>
              <a:rPr lang="en-US" altLang="zh-CN" b="1" dirty="0" smtClean="0">
                <a:ea typeface="宋体" panose="02010600030101010101" pitchFamily="2" charset="-122"/>
              </a:rPr>
              <a:t>s</a:t>
            </a:r>
            <a:r>
              <a:rPr lang="zh-CN" altLang="en-US" b="1" dirty="0" smtClean="0">
                <a:ea typeface="宋体" panose="02010600030101010101" pitchFamily="2" charset="-122"/>
              </a:rPr>
              <a:t>分别表示</a:t>
            </a:r>
            <a:r>
              <a:rPr lang="en-US" altLang="zh-CN" b="1" dirty="0" smtClean="0">
                <a:ea typeface="宋体" panose="02010600030101010101" pitchFamily="2" charset="-122"/>
              </a:rPr>
              <a:t>A</a:t>
            </a:r>
            <a:r>
              <a:rPr lang="zh-CN" altLang="en-US" b="1" dirty="0" smtClean="0">
                <a:ea typeface="宋体" panose="02010600030101010101" pitchFamily="2" charset="-122"/>
              </a:rPr>
              <a:t>、</a:t>
            </a:r>
            <a:r>
              <a:rPr lang="en-US" altLang="zh-CN" b="1" dirty="0" smtClean="0">
                <a:ea typeface="宋体" panose="02010600030101010101" pitchFamily="2" charset="-122"/>
              </a:rPr>
              <a:t>B</a:t>
            </a:r>
            <a:r>
              <a:rPr lang="zh-CN" altLang="en-US" b="1" dirty="0" smtClean="0">
                <a:ea typeface="宋体" panose="02010600030101010101" pitchFamily="2" charset="-122"/>
              </a:rPr>
              <a:t>两队中等待的呼叫数，</a:t>
            </a:r>
            <a:r>
              <a:rPr lang="zh-CN" altLang="en-US" dirty="0" smtClean="0">
                <a:ea typeface="宋体" panose="02010600030101010101" pitchFamily="2" charset="-122"/>
              </a:rPr>
              <a:t>则新到顾客等待时间为</a:t>
            </a:r>
            <a:r>
              <a:rPr lang="en-US" altLang="zh-CN" dirty="0" smtClean="0">
                <a:ea typeface="宋体" panose="02010600030101010101" pitchFamily="2" charset="-122"/>
              </a:rPr>
              <a:t>(r+1)/u</a:t>
            </a:r>
            <a:r>
              <a:rPr lang="zh-CN" altLang="en-US" dirty="0" smtClean="0">
                <a:ea typeface="宋体" panose="02010600030101010101" pitchFamily="2" charset="-122"/>
              </a:rPr>
              <a:t>，</a:t>
            </a:r>
          </a:p>
        </p:txBody>
      </p:sp>
      <p:sp>
        <p:nvSpPr>
          <p:cNvPr id="295940"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b="1">
                <a:solidFill>
                  <a:schemeClr val="tx1"/>
                </a:solidFill>
                <a:latin typeface="Arial" panose="020B0604020202020204" pitchFamily="34" charset="0"/>
                <a:ea typeface="宋体" panose="02010600030101010101" pitchFamily="2" charset="-122"/>
              </a:defRPr>
            </a:lvl1pPr>
            <a:lvl2pPr marL="742950" indent="-285750" eaLnBrk="0" hangingPunct="0">
              <a:defRPr sz="2800" b="1">
                <a:solidFill>
                  <a:schemeClr val="tx1"/>
                </a:solidFill>
                <a:latin typeface="Arial" panose="020B0604020202020204" pitchFamily="34" charset="0"/>
                <a:ea typeface="宋体" panose="02010600030101010101" pitchFamily="2" charset="-122"/>
              </a:defRPr>
            </a:lvl2pPr>
            <a:lvl3pPr marL="1143000" indent="-228600" eaLnBrk="0" hangingPunct="0">
              <a:defRPr sz="2800" b="1">
                <a:solidFill>
                  <a:schemeClr val="tx1"/>
                </a:solidFill>
                <a:latin typeface="Arial" panose="020B0604020202020204" pitchFamily="34" charset="0"/>
                <a:ea typeface="宋体" panose="02010600030101010101" pitchFamily="2" charset="-122"/>
              </a:defRPr>
            </a:lvl3pPr>
            <a:lvl4pPr marL="1600200" indent="-228600" eaLnBrk="0" hangingPunct="0">
              <a:defRPr sz="2800" b="1">
                <a:solidFill>
                  <a:schemeClr val="tx1"/>
                </a:solidFill>
                <a:latin typeface="Arial" panose="020B0604020202020204" pitchFamily="34" charset="0"/>
                <a:ea typeface="宋体" panose="02010600030101010101" pitchFamily="2" charset="-122"/>
              </a:defRPr>
            </a:lvl4pPr>
            <a:lvl5pPr marL="2057400" indent="-228600" eaLnBrk="0" hangingPunct="0">
              <a:defRPr sz="2800" b="1">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80000"/>
              </a:lnSpc>
              <a:spcBef>
                <a:spcPct val="20000"/>
              </a:spcBef>
              <a:spcAft>
                <a:spcPct val="0"/>
              </a:spcAft>
              <a:buClr>
                <a:schemeClr val="hlink"/>
              </a:buClr>
              <a:buSzPct val="85000"/>
              <a:buFont typeface="Wingdings" panose="05000000000000000000" pitchFamily="2" charset="2"/>
              <a:defRPr sz="2800" b="1">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80000"/>
              </a:lnSpc>
              <a:spcBef>
                <a:spcPct val="20000"/>
              </a:spcBef>
              <a:spcAft>
                <a:spcPct val="0"/>
              </a:spcAft>
              <a:buClr>
                <a:schemeClr val="hlink"/>
              </a:buClr>
              <a:buSzPct val="85000"/>
              <a:buFont typeface="Wingdings" panose="05000000000000000000" pitchFamily="2" charset="2"/>
              <a:defRPr sz="2800" b="1">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80000"/>
              </a:lnSpc>
              <a:spcBef>
                <a:spcPct val="20000"/>
              </a:spcBef>
              <a:spcAft>
                <a:spcPct val="0"/>
              </a:spcAft>
              <a:buClr>
                <a:schemeClr val="hlink"/>
              </a:buClr>
              <a:buSzPct val="85000"/>
              <a:buFont typeface="Wingdings" panose="05000000000000000000" pitchFamily="2" charset="2"/>
              <a:defRPr sz="2800" b="1">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80000"/>
              </a:lnSpc>
              <a:spcBef>
                <a:spcPct val="20000"/>
              </a:spcBef>
              <a:spcAft>
                <a:spcPct val="0"/>
              </a:spcAft>
              <a:buClr>
                <a:schemeClr val="hlink"/>
              </a:buClr>
              <a:buSzPct val="85000"/>
              <a:buFont typeface="Wingdings" panose="05000000000000000000" pitchFamily="2" charset="2"/>
              <a:defRPr sz="2800" b="1">
                <a:solidFill>
                  <a:schemeClr val="tx1"/>
                </a:solidFill>
                <a:latin typeface="Arial" panose="020B0604020202020204" pitchFamily="34" charset="0"/>
                <a:ea typeface="宋体" panose="02010600030101010101" pitchFamily="2" charset="-122"/>
              </a:defRPr>
            </a:lvl9pPr>
          </a:lstStyle>
          <a:p>
            <a:pPr eaLnBrk="1" hangingPunct="1"/>
            <a:fld id="{ED445988-281A-460E-856B-A85CE1342ED4}" type="slidenum">
              <a:rPr lang="en-US" altLang="zh-CN" sz="1200" b="0" smtClean="0"/>
              <a:t>193</a:t>
            </a:fld>
            <a:endParaRPr lang="en-US" altLang="zh-CN" sz="1200" b="0" smtClean="0"/>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62" name="幻灯片图像占位符 1"/>
          <p:cNvSpPr>
            <a:spLocks noGrp="1" noRot="1" noChangeAspect="1" noTextEdit="1"/>
          </p:cNvSpPr>
          <p:nvPr>
            <p:ph type="sldImg"/>
          </p:nvPr>
        </p:nvSpPr>
        <p:spPr/>
      </p:sp>
      <p:sp>
        <p:nvSpPr>
          <p:cNvPr id="296963"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lvl="3" eaLnBrk="1" hangingPunct="1"/>
            <a:r>
              <a:rPr lang="zh-CN" altLang="en-US" dirty="0" smtClean="0">
                <a:ea typeface="宋体" panose="02010600030101010101" pitchFamily="2" charset="-122"/>
              </a:rPr>
              <a:t>每个顾客服务时间为</a:t>
            </a:r>
            <a:r>
              <a:rPr lang="en-US" altLang="zh-CN" dirty="0" smtClean="0">
                <a:ea typeface="宋体" panose="02010600030101010101" pitchFamily="2" charset="-122"/>
              </a:rPr>
              <a:t>1/u,</a:t>
            </a:r>
            <a:r>
              <a:rPr lang="en-US" altLang="zh-CN" b="1" dirty="0" smtClean="0">
                <a:ea typeface="宋体" panose="02010600030101010101" pitchFamily="2" charset="-122"/>
              </a:rPr>
              <a:t> r</a:t>
            </a:r>
            <a:r>
              <a:rPr lang="zh-CN" altLang="en-US" b="1" dirty="0" smtClean="0">
                <a:ea typeface="宋体" panose="02010600030101010101" pitchFamily="2" charset="-122"/>
              </a:rPr>
              <a:t>与</a:t>
            </a:r>
            <a:r>
              <a:rPr lang="en-US" altLang="zh-CN" b="1" dirty="0" smtClean="0">
                <a:ea typeface="宋体" panose="02010600030101010101" pitchFamily="2" charset="-122"/>
              </a:rPr>
              <a:t>s</a:t>
            </a:r>
            <a:r>
              <a:rPr lang="zh-CN" altLang="en-US" b="1" dirty="0" smtClean="0">
                <a:ea typeface="宋体" panose="02010600030101010101" pitchFamily="2" charset="-122"/>
              </a:rPr>
              <a:t>分别表示</a:t>
            </a:r>
            <a:r>
              <a:rPr lang="en-US" altLang="zh-CN" b="1" dirty="0" smtClean="0">
                <a:ea typeface="宋体" panose="02010600030101010101" pitchFamily="2" charset="-122"/>
              </a:rPr>
              <a:t>A</a:t>
            </a:r>
            <a:r>
              <a:rPr lang="zh-CN" altLang="en-US" b="1" dirty="0" smtClean="0">
                <a:ea typeface="宋体" panose="02010600030101010101" pitchFamily="2" charset="-122"/>
              </a:rPr>
              <a:t>、</a:t>
            </a:r>
            <a:r>
              <a:rPr lang="en-US" altLang="zh-CN" b="1" dirty="0" smtClean="0">
                <a:ea typeface="宋体" panose="02010600030101010101" pitchFamily="2" charset="-122"/>
              </a:rPr>
              <a:t>B</a:t>
            </a:r>
            <a:r>
              <a:rPr lang="zh-CN" altLang="en-US" b="1" dirty="0" smtClean="0">
                <a:ea typeface="宋体" panose="02010600030101010101" pitchFamily="2" charset="-122"/>
              </a:rPr>
              <a:t>两队中等待的呼叫数，</a:t>
            </a:r>
            <a:r>
              <a:rPr lang="zh-CN" altLang="en-US" dirty="0" smtClean="0">
                <a:ea typeface="宋体" panose="02010600030101010101" pitchFamily="2" charset="-122"/>
              </a:rPr>
              <a:t>则新到顾客等待时间为</a:t>
            </a:r>
            <a:r>
              <a:rPr lang="en-US" altLang="zh-CN" dirty="0" smtClean="0">
                <a:ea typeface="宋体" panose="02010600030101010101" pitchFamily="2" charset="-122"/>
              </a:rPr>
              <a:t>(r+1)/u</a:t>
            </a:r>
            <a:r>
              <a:rPr lang="zh-CN" altLang="en-US" dirty="0" smtClean="0">
                <a:ea typeface="宋体" panose="02010600030101010101" pitchFamily="2" charset="-122"/>
              </a:rPr>
              <a:t>，</a:t>
            </a:r>
          </a:p>
        </p:txBody>
      </p:sp>
      <p:sp>
        <p:nvSpPr>
          <p:cNvPr id="296964" name="灯片编号占位符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800" b="1">
                <a:solidFill>
                  <a:schemeClr val="tx1"/>
                </a:solidFill>
                <a:latin typeface="Arial" panose="020B0604020202020204" pitchFamily="34" charset="0"/>
                <a:ea typeface="宋体" panose="02010600030101010101" pitchFamily="2" charset="-122"/>
              </a:defRPr>
            </a:lvl1pPr>
            <a:lvl2pPr marL="742950" indent="-285750" eaLnBrk="0" hangingPunct="0">
              <a:defRPr sz="2800" b="1">
                <a:solidFill>
                  <a:schemeClr val="tx1"/>
                </a:solidFill>
                <a:latin typeface="Arial" panose="020B0604020202020204" pitchFamily="34" charset="0"/>
                <a:ea typeface="宋体" panose="02010600030101010101" pitchFamily="2" charset="-122"/>
              </a:defRPr>
            </a:lvl2pPr>
            <a:lvl3pPr marL="1143000" indent="-228600" eaLnBrk="0" hangingPunct="0">
              <a:defRPr sz="2800" b="1">
                <a:solidFill>
                  <a:schemeClr val="tx1"/>
                </a:solidFill>
                <a:latin typeface="Arial" panose="020B0604020202020204" pitchFamily="34" charset="0"/>
                <a:ea typeface="宋体" panose="02010600030101010101" pitchFamily="2" charset="-122"/>
              </a:defRPr>
            </a:lvl3pPr>
            <a:lvl4pPr marL="1600200" indent="-228600" eaLnBrk="0" hangingPunct="0">
              <a:defRPr sz="2800" b="1">
                <a:solidFill>
                  <a:schemeClr val="tx1"/>
                </a:solidFill>
                <a:latin typeface="Arial" panose="020B0604020202020204" pitchFamily="34" charset="0"/>
                <a:ea typeface="宋体" panose="02010600030101010101" pitchFamily="2" charset="-122"/>
              </a:defRPr>
            </a:lvl4pPr>
            <a:lvl5pPr marL="2057400" indent="-228600" eaLnBrk="0" hangingPunct="0">
              <a:defRPr sz="2800" b="1">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80000"/>
              </a:lnSpc>
              <a:spcBef>
                <a:spcPct val="20000"/>
              </a:spcBef>
              <a:spcAft>
                <a:spcPct val="0"/>
              </a:spcAft>
              <a:buClr>
                <a:schemeClr val="hlink"/>
              </a:buClr>
              <a:buSzPct val="85000"/>
              <a:buFont typeface="Wingdings" panose="05000000000000000000" pitchFamily="2" charset="2"/>
              <a:defRPr sz="2800" b="1">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80000"/>
              </a:lnSpc>
              <a:spcBef>
                <a:spcPct val="20000"/>
              </a:spcBef>
              <a:spcAft>
                <a:spcPct val="0"/>
              </a:spcAft>
              <a:buClr>
                <a:schemeClr val="hlink"/>
              </a:buClr>
              <a:buSzPct val="85000"/>
              <a:buFont typeface="Wingdings" panose="05000000000000000000" pitchFamily="2" charset="2"/>
              <a:defRPr sz="2800" b="1">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80000"/>
              </a:lnSpc>
              <a:spcBef>
                <a:spcPct val="20000"/>
              </a:spcBef>
              <a:spcAft>
                <a:spcPct val="0"/>
              </a:spcAft>
              <a:buClr>
                <a:schemeClr val="hlink"/>
              </a:buClr>
              <a:buSzPct val="85000"/>
              <a:buFont typeface="Wingdings" panose="05000000000000000000" pitchFamily="2" charset="2"/>
              <a:defRPr sz="2800" b="1">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80000"/>
              </a:lnSpc>
              <a:spcBef>
                <a:spcPct val="20000"/>
              </a:spcBef>
              <a:spcAft>
                <a:spcPct val="0"/>
              </a:spcAft>
              <a:buClr>
                <a:schemeClr val="hlink"/>
              </a:buClr>
              <a:buSzPct val="85000"/>
              <a:buFont typeface="Wingdings" panose="05000000000000000000" pitchFamily="2" charset="2"/>
              <a:defRPr sz="2800" b="1">
                <a:solidFill>
                  <a:schemeClr val="tx1"/>
                </a:solidFill>
                <a:latin typeface="Arial" panose="020B0604020202020204" pitchFamily="34" charset="0"/>
                <a:ea typeface="宋体" panose="02010600030101010101" pitchFamily="2" charset="-122"/>
              </a:defRPr>
            </a:lvl9pPr>
          </a:lstStyle>
          <a:p>
            <a:pPr algn="r" eaLnBrk="1" hangingPunct="1">
              <a:lnSpc>
                <a:spcPct val="100000"/>
              </a:lnSpc>
              <a:spcBef>
                <a:spcPct val="0"/>
              </a:spcBef>
              <a:buClrTx/>
              <a:buSzTx/>
              <a:buFontTx/>
              <a:buNone/>
            </a:pPr>
            <a:fld id="{464FBE2A-FFDC-4D6F-9817-35B4B5A6C105}" type="slidenum">
              <a:rPr lang="en-US" altLang="zh-CN" sz="1200" b="0"/>
              <a:t>194</a:t>
            </a:fld>
            <a:endParaRPr lang="en-US" altLang="zh-CN" sz="1200" b="0"/>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2020.5.26</a:t>
            </a: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2016.10.31</a:t>
            </a:r>
            <a:r>
              <a:rPr lang="zh-CN" altLang="en-US" dirty="0" smtClean="0"/>
              <a:t>下午</a:t>
            </a:r>
            <a:endParaRPr lang="zh-CN" altLang="en-US" dirty="0"/>
          </a:p>
        </p:txBody>
      </p:sp>
      <p:sp>
        <p:nvSpPr>
          <p:cNvPr id="4" name="灯片编号占位符 3"/>
          <p:cNvSpPr>
            <a:spLocks noGrp="1"/>
          </p:cNvSpPr>
          <p:nvPr>
            <p:ph type="sldNum" sz="quarter" idx="10"/>
          </p:nvPr>
        </p:nvSpPr>
        <p:spPr/>
        <p:txBody>
          <a:bodyPr/>
          <a:lstStyle/>
          <a:p>
            <a:pPr>
              <a:defRPr/>
            </a:pPr>
            <a:fld id="{A6684B40-033A-4BA0-9A86-90EFF1C1C849}" type="slidenum">
              <a:rPr lang="en-US" altLang="zh-CN" smtClean="0"/>
              <a:t>201</a:t>
            </a:fld>
            <a:endParaRPr lang="en-US" altLang="zh-CN"/>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010" name="Rectangle 2"/>
          <p:cNvSpPr>
            <a:spLocks noGrp="1" noRot="1" noChangeAspect="1" noChangeArrowheads="1" noTextEdit="1"/>
          </p:cNvSpPr>
          <p:nvPr>
            <p:ph type="sldImg"/>
          </p:nvPr>
        </p:nvSpPr>
        <p:spPr/>
      </p:sp>
      <p:sp>
        <p:nvSpPr>
          <p:cNvPr id="29901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dirty="0" smtClean="0">
              <a:solidFill>
                <a:srgbClr val="FF0000"/>
              </a:solidFill>
              <a:latin typeface="楷体_GB2312" panose="02010609030101010101" pitchFamily="49" charset="-122"/>
              <a:ea typeface="楷体_GB2312" panose="02010609030101010101" pitchFamily="49" charset="-122"/>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4130" name="幻灯片图像占位符 1"/>
          <p:cNvSpPr>
            <a:spLocks noGrp="1" noRot="1" noChangeAspect="1" noTextEdit="1"/>
          </p:cNvSpPr>
          <p:nvPr>
            <p:ph type="sldImg"/>
          </p:nvPr>
        </p:nvSpPr>
        <p:spPr/>
      </p:sp>
      <p:sp>
        <p:nvSpPr>
          <p:cNvPr id="304131"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smtClean="0">
                <a:ea typeface="宋体" panose="02010600030101010101" pitchFamily="2" charset="-122"/>
              </a:rPr>
              <a:t>2-3:m=71</a:t>
            </a:r>
          </a:p>
          <a:p>
            <a:r>
              <a:rPr lang="en-US" altLang="zh-CN" dirty="0" smtClean="0">
                <a:ea typeface="宋体" panose="02010600030101010101" pitchFamily="2" charset="-122"/>
              </a:rPr>
              <a:t>2-4 m=75</a:t>
            </a:r>
            <a:r>
              <a:rPr lang="zh-CN" altLang="en-US" dirty="0" smtClean="0">
                <a:ea typeface="宋体" panose="02010600030101010101" pitchFamily="2" charset="-122"/>
              </a:rPr>
              <a:t>，</a:t>
            </a:r>
            <a:r>
              <a:rPr lang="en-US" altLang="zh-CN" dirty="0" smtClean="0">
                <a:ea typeface="宋体" panose="02010600030101010101" pitchFamily="2" charset="-122"/>
              </a:rPr>
              <a:t>a=63.90e</a:t>
            </a:r>
          </a:p>
          <a:p>
            <a:endParaRPr lang="zh-CN" altLang="en-US" dirty="0" smtClean="0">
              <a:ea typeface="宋体" panose="02010600030101010101" pitchFamily="2" charset="-122"/>
            </a:endParaRPr>
          </a:p>
        </p:txBody>
      </p:sp>
      <p:sp>
        <p:nvSpPr>
          <p:cNvPr id="304132"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b="1">
                <a:solidFill>
                  <a:schemeClr val="tx1"/>
                </a:solidFill>
                <a:latin typeface="Arial" panose="020B0604020202020204" pitchFamily="34" charset="0"/>
                <a:ea typeface="宋体" panose="02010600030101010101" pitchFamily="2" charset="-122"/>
              </a:defRPr>
            </a:lvl1pPr>
            <a:lvl2pPr marL="742950" indent="-285750" eaLnBrk="0" hangingPunct="0">
              <a:defRPr sz="2800" b="1">
                <a:solidFill>
                  <a:schemeClr val="tx1"/>
                </a:solidFill>
                <a:latin typeface="Arial" panose="020B0604020202020204" pitchFamily="34" charset="0"/>
                <a:ea typeface="宋体" panose="02010600030101010101" pitchFamily="2" charset="-122"/>
              </a:defRPr>
            </a:lvl2pPr>
            <a:lvl3pPr marL="1143000" indent="-228600" eaLnBrk="0" hangingPunct="0">
              <a:defRPr sz="2800" b="1">
                <a:solidFill>
                  <a:schemeClr val="tx1"/>
                </a:solidFill>
                <a:latin typeface="Arial" panose="020B0604020202020204" pitchFamily="34" charset="0"/>
                <a:ea typeface="宋体" panose="02010600030101010101" pitchFamily="2" charset="-122"/>
              </a:defRPr>
            </a:lvl3pPr>
            <a:lvl4pPr marL="1600200" indent="-228600" eaLnBrk="0" hangingPunct="0">
              <a:defRPr sz="2800" b="1">
                <a:solidFill>
                  <a:schemeClr val="tx1"/>
                </a:solidFill>
                <a:latin typeface="Arial" panose="020B0604020202020204" pitchFamily="34" charset="0"/>
                <a:ea typeface="宋体" panose="02010600030101010101" pitchFamily="2" charset="-122"/>
              </a:defRPr>
            </a:lvl4pPr>
            <a:lvl5pPr marL="2057400" indent="-228600" eaLnBrk="0" hangingPunct="0">
              <a:defRPr sz="2800" b="1">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80000"/>
              </a:lnSpc>
              <a:spcBef>
                <a:spcPct val="20000"/>
              </a:spcBef>
              <a:spcAft>
                <a:spcPct val="0"/>
              </a:spcAft>
              <a:buClr>
                <a:schemeClr val="hlink"/>
              </a:buClr>
              <a:buSzPct val="85000"/>
              <a:buFont typeface="Wingdings" panose="05000000000000000000" pitchFamily="2" charset="2"/>
              <a:defRPr sz="2800" b="1">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80000"/>
              </a:lnSpc>
              <a:spcBef>
                <a:spcPct val="20000"/>
              </a:spcBef>
              <a:spcAft>
                <a:spcPct val="0"/>
              </a:spcAft>
              <a:buClr>
                <a:schemeClr val="hlink"/>
              </a:buClr>
              <a:buSzPct val="85000"/>
              <a:buFont typeface="Wingdings" panose="05000000000000000000" pitchFamily="2" charset="2"/>
              <a:defRPr sz="2800" b="1">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80000"/>
              </a:lnSpc>
              <a:spcBef>
                <a:spcPct val="20000"/>
              </a:spcBef>
              <a:spcAft>
                <a:spcPct val="0"/>
              </a:spcAft>
              <a:buClr>
                <a:schemeClr val="hlink"/>
              </a:buClr>
              <a:buSzPct val="85000"/>
              <a:buFont typeface="Wingdings" panose="05000000000000000000" pitchFamily="2" charset="2"/>
              <a:defRPr sz="2800" b="1">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80000"/>
              </a:lnSpc>
              <a:spcBef>
                <a:spcPct val="20000"/>
              </a:spcBef>
              <a:spcAft>
                <a:spcPct val="0"/>
              </a:spcAft>
              <a:buClr>
                <a:schemeClr val="hlink"/>
              </a:buClr>
              <a:buSzPct val="85000"/>
              <a:buFont typeface="Wingdings" panose="05000000000000000000" pitchFamily="2" charset="2"/>
              <a:defRPr sz="2800" b="1">
                <a:solidFill>
                  <a:schemeClr val="tx1"/>
                </a:solidFill>
                <a:latin typeface="Arial" panose="020B0604020202020204" pitchFamily="34" charset="0"/>
                <a:ea typeface="宋体" panose="02010600030101010101" pitchFamily="2" charset="-122"/>
              </a:defRPr>
            </a:lvl9pPr>
          </a:lstStyle>
          <a:p>
            <a:pPr eaLnBrk="1" hangingPunct="1"/>
            <a:fld id="{F3E4304D-16E7-45AA-B8D9-C400DC1243AB}" type="slidenum">
              <a:rPr lang="en-US" altLang="zh-CN" sz="1200" b="0" smtClean="0"/>
              <a:t>208</a:t>
            </a:fld>
            <a:endParaRPr lang="en-US" altLang="zh-CN" sz="1200" b="0" smtClean="0"/>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理论来自于实际，勇于担当，解决业界难题（重现排队论的起源研究过程，完成业务规划实践项目，对输入、呼损、信道、主备线和公用备线等有深入的认识，利用话务量理论对设计系统进行研究，计算呼损、时延等性能指标，让学生明白以合理的费用，如何科学地组织电信网，以提供能使用户满意的良好服务）。</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mtClean="0"/>
              <a:t>2023.9.8</a:t>
            </a:r>
            <a:endParaRPr lang="zh-CN" altLang="en-US" dirty="0"/>
          </a:p>
        </p:txBody>
      </p:sp>
      <p:sp>
        <p:nvSpPr>
          <p:cNvPr id="4" name="灯片编号占位符 3"/>
          <p:cNvSpPr>
            <a:spLocks noGrp="1"/>
          </p:cNvSpPr>
          <p:nvPr>
            <p:ph type="sldNum" sz="quarter" idx="10"/>
          </p:nvPr>
        </p:nvSpPr>
        <p:spPr/>
        <p:txBody>
          <a:bodyPr/>
          <a:lstStyle/>
          <a:p>
            <a:pPr>
              <a:defRPr/>
            </a:pPr>
            <a:fld id="{A6684B40-033A-4BA0-9A86-90EFF1C1C849}" type="slidenum">
              <a:rPr lang="en-US" altLang="zh-CN" smtClean="0"/>
              <a:t>15</a:t>
            </a:fld>
            <a:endParaRPr lang="en-US" altLang="zh-CN"/>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0">
          <a:blip r:embed="rId2"/>
          <a:srcRect/>
          <a:tile tx="0" ty="0" sx="100000" sy="100000" flip="none" algn="tl"/>
        </a:blipFill>
        <a:effectLst/>
      </p:bgPr>
    </p:bg>
    <p:spTree>
      <p:nvGrpSpPr>
        <p:cNvPr id="1" name=""/>
        <p:cNvGrpSpPr/>
        <p:nvPr/>
      </p:nvGrpSpPr>
      <p:grpSpPr>
        <a:xfrm>
          <a:off x="0" y="0"/>
          <a:ext cx="0" cy="0"/>
          <a:chOff x="0" y="0"/>
          <a:chExt cx="0" cy="0"/>
        </a:xfrm>
      </p:grpSpPr>
      <p:sp>
        <p:nvSpPr>
          <p:cNvPr id="6146" name="Rectangle 2"/>
          <p:cNvSpPr>
            <a:spLocks noGrp="1" noRot="1" noChangeArrowheads="1"/>
          </p:cNvSpPr>
          <p:nvPr>
            <p:ph type="ctrTitle"/>
          </p:nvPr>
        </p:nvSpPr>
        <p:spPr>
          <a:xfrm>
            <a:off x="684213" y="2276475"/>
            <a:ext cx="7772400" cy="1143000"/>
          </a:xfrm>
        </p:spPr>
        <p:txBody>
          <a:bodyPr/>
          <a:lstStyle>
            <a:lvl1pPr>
              <a:defRPr sz="4800"/>
            </a:lvl1pPr>
          </a:lstStyle>
          <a:p>
            <a:pPr lvl="0"/>
            <a:r>
              <a:rPr lang="zh-CN" altLang="en-US" noProof="0" smtClean="0"/>
              <a:t>单击此处编辑母版标题样式</a:t>
            </a:r>
          </a:p>
        </p:txBody>
      </p:sp>
      <p:sp>
        <p:nvSpPr>
          <p:cNvPr id="6147" name="Rectangle 3"/>
          <p:cNvSpPr>
            <a:spLocks noGrp="1" noRot="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zh-CN" altLang="en-US" noProof="0" smtClean="0"/>
              <a:t>单击此处编辑母版副标题样式</a:t>
            </a:r>
          </a:p>
        </p:txBody>
      </p:sp>
      <p:sp>
        <p:nvSpPr>
          <p:cNvPr id="4" name="Rectangle 4"/>
          <p:cNvSpPr>
            <a:spLocks noGrp="1" noChangeArrowheads="1"/>
          </p:cNvSpPr>
          <p:nvPr>
            <p:ph type="dt" sz="half" idx="10"/>
          </p:nvPr>
        </p:nvSpPr>
        <p:spPr>
          <a:xfrm>
            <a:off x="323850" y="6381750"/>
            <a:ext cx="2289175" cy="476250"/>
          </a:xfrm>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7A6C592D-621B-4101-A257-DA7202695731}" type="slidenum">
              <a:rPr lang="en-US" altLang="zh-CN"/>
              <a:t>‹#›</a:t>
            </a:fld>
            <a:endParaRPr lang="en-US" altLang="zh-C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7DD0A40A-909E-4439-912D-6ED6624D0B42}" type="slidenum">
              <a:rPr lang="en-US" altLang="zh-CN"/>
              <a:t>‹#›</a:t>
            </a:fld>
            <a:endParaRPr lang="en-US" altLang="zh-C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56388" y="490538"/>
            <a:ext cx="2135187" cy="596265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250825" y="490538"/>
            <a:ext cx="6253163" cy="596265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069F875B-CC70-49FA-BD07-BF8C0C1C4F5C}" type="slidenum">
              <a:rPr lang="en-US" altLang="zh-CN"/>
              <a:t>‹#›</a:t>
            </a:fld>
            <a:endParaRPr lang="en-US" altLang="zh-C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bg>
      <p:bgPr>
        <a:blipFill dpi="0" rotWithShape="0">
          <a:blip r:embed="rId2"/>
          <a:srcRect/>
          <a:tile tx="0" ty="0" sx="100000" sy="100000" flip="none" algn="tl"/>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250825" y="490538"/>
            <a:ext cx="8540750" cy="720725"/>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250825" y="1268413"/>
            <a:ext cx="4194175" cy="51847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4597400" y="1268413"/>
            <a:ext cx="4194175" cy="2516187"/>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4597400" y="3937000"/>
            <a:ext cx="4194175" cy="25161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4"/>
          <p:cNvSpPr>
            <a:spLocks noGrp="1" noChangeArrowheads="1"/>
          </p:cNvSpPr>
          <p:nvPr>
            <p:ph type="dt" sz="half" idx="10"/>
          </p:nvPr>
        </p:nvSpPr>
        <p:spPr/>
        <p:txBody>
          <a:bodyPr/>
          <a:lstStyle>
            <a:lvl1pPr>
              <a:defRPr/>
            </a:lvl1pPr>
          </a:lstStyle>
          <a:p>
            <a:pPr>
              <a:defRPr/>
            </a:pPr>
            <a:endParaRPr lang="en-US" altLang="zh-CN"/>
          </a:p>
        </p:txBody>
      </p:sp>
      <p:sp>
        <p:nvSpPr>
          <p:cNvPr id="7" name="Rectangle 5"/>
          <p:cNvSpPr>
            <a:spLocks noGrp="1" noChangeArrowheads="1"/>
          </p:cNvSpPr>
          <p:nvPr>
            <p:ph type="ftr" sz="quarter" idx="11"/>
          </p:nvPr>
        </p:nvSpPr>
        <p:spPr/>
        <p:txBody>
          <a:bodyPr/>
          <a:lstStyle>
            <a:lvl1pPr>
              <a:defRPr/>
            </a:lvl1pPr>
          </a:lstStyle>
          <a:p>
            <a:pPr>
              <a:defRPr/>
            </a:pPr>
            <a:endParaRPr lang="en-US" altLang="zh-CN"/>
          </a:p>
        </p:txBody>
      </p:sp>
      <p:sp>
        <p:nvSpPr>
          <p:cNvPr id="8" name="Rectangle 6"/>
          <p:cNvSpPr>
            <a:spLocks noGrp="1" noChangeArrowheads="1"/>
          </p:cNvSpPr>
          <p:nvPr>
            <p:ph type="sldNum" sz="quarter" idx="12"/>
          </p:nvPr>
        </p:nvSpPr>
        <p:spPr/>
        <p:txBody>
          <a:bodyPr/>
          <a:lstStyle>
            <a:lvl1pPr>
              <a:defRPr/>
            </a:lvl1pPr>
          </a:lstStyle>
          <a:p>
            <a:pPr>
              <a:defRPr/>
            </a:pPr>
            <a:fld id="{FA8E0162-A0F6-4363-A435-D9EBA3612CBC}" type="slidenum">
              <a:rPr lang="en-US" altLang="zh-CN"/>
              <a:t>‹#›</a:t>
            </a:fld>
            <a:endParaRPr lang="en-US" altLang="zh-CN"/>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179512" y="1"/>
            <a:ext cx="8540750" cy="476672"/>
          </a:xfrm>
          <a:solidFill>
            <a:schemeClr val="accent5"/>
          </a:solidFill>
        </p:spPr>
        <p:txBody>
          <a:bodyPr/>
          <a:lstStyle>
            <a:lvl1pPr>
              <a:defRPr sz="3600">
                <a:solidFill>
                  <a:srgbClr val="FF0000"/>
                </a:solidFill>
              </a:defRPr>
            </a:lvl1pPr>
          </a:lstStyle>
          <a:p>
            <a:r>
              <a:rPr lang="zh-CN" altLang="en-US" dirty="0" smtClean="0"/>
              <a:t>单击此处编辑母版标题样式</a:t>
            </a:r>
            <a:endParaRPr lang="zh-CN" altLang="en-US" dirty="0"/>
          </a:p>
        </p:txBody>
      </p:sp>
      <p:sp>
        <p:nvSpPr>
          <p:cNvPr id="3" name="文本占位符 2"/>
          <p:cNvSpPr>
            <a:spLocks noGrp="1"/>
          </p:cNvSpPr>
          <p:nvPr>
            <p:ph type="body" sz="half" idx="1"/>
          </p:nvPr>
        </p:nvSpPr>
        <p:spPr>
          <a:xfrm>
            <a:off x="250825" y="1268413"/>
            <a:ext cx="4194175" cy="51847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597400" y="1268413"/>
            <a:ext cx="4194175" cy="51847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
          <p:cNvSpPr>
            <a:spLocks noGrp="1" noChangeArrowheads="1"/>
          </p:cNvSpPr>
          <p:nvPr>
            <p:ph type="dt" sz="half" idx="10"/>
          </p:nvPr>
        </p:nvSpPr>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a:defRPr/>
            </a:lvl1pPr>
          </a:lstStyle>
          <a:p>
            <a:pPr>
              <a:defRPr/>
            </a:pPr>
            <a:fld id="{449B14FC-7868-449F-BB62-61D1B407BF3E}" type="slidenum">
              <a:rPr lang="en-US" altLang="zh-CN"/>
              <a:t>‹#›</a:t>
            </a:fld>
            <a:endParaRPr lang="en-US" altLang="zh-CN"/>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fourObj">
  <p:cSld name="标题和四项内容">
    <p:spTree>
      <p:nvGrpSpPr>
        <p:cNvPr id="1" name=""/>
        <p:cNvGrpSpPr/>
        <p:nvPr/>
      </p:nvGrpSpPr>
      <p:grpSpPr>
        <a:xfrm>
          <a:off x="0" y="0"/>
          <a:ext cx="0" cy="0"/>
          <a:chOff x="0" y="0"/>
          <a:chExt cx="0" cy="0"/>
        </a:xfrm>
      </p:grpSpPr>
      <p:sp>
        <p:nvSpPr>
          <p:cNvPr id="2" name="标题 1"/>
          <p:cNvSpPr>
            <a:spLocks noGrp="1"/>
          </p:cNvSpPr>
          <p:nvPr>
            <p:ph type="title" sz="quarter"/>
          </p:nvPr>
        </p:nvSpPr>
        <p:spPr>
          <a:xfrm>
            <a:off x="457200" y="277813"/>
            <a:ext cx="8229600" cy="1139825"/>
          </a:xfrm>
        </p:spPr>
        <p:txBody>
          <a:bodyPr/>
          <a:lstStyle/>
          <a:p>
            <a:r>
              <a:rPr lang="zh-CN" altLang="en-US" smtClean="0"/>
              <a:t>单击此处编辑母版标题样式</a:t>
            </a:r>
            <a:endParaRPr lang="zh-CN" altLang="en-US"/>
          </a:p>
        </p:txBody>
      </p:sp>
      <p:sp>
        <p:nvSpPr>
          <p:cNvPr id="3" name="内容占位符 2"/>
          <p:cNvSpPr>
            <a:spLocks noGrp="1"/>
          </p:cNvSpPr>
          <p:nvPr>
            <p:ph sz="quarter" idx="1"/>
          </p:nvPr>
        </p:nvSpPr>
        <p:spPr>
          <a:xfrm>
            <a:off x="457200" y="1600200"/>
            <a:ext cx="4038600" cy="21891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4648200" y="1600200"/>
            <a:ext cx="4038600" cy="21891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457200" y="3941763"/>
            <a:ext cx="4038600" cy="2189162"/>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内容占位符 5"/>
          <p:cNvSpPr>
            <a:spLocks noGrp="1"/>
          </p:cNvSpPr>
          <p:nvPr>
            <p:ph sz="quarter" idx="4"/>
          </p:nvPr>
        </p:nvSpPr>
        <p:spPr>
          <a:xfrm>
            <a:off x="4648200" y="3941763"/>
            <a:ext cx="4038600" cy="2189162"/>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6"/>
          <p:cNvSpPr>
            <a:spLocks noGrp="1" noChangeArrowheads="1"/>
          </p:cNvSpPr>
          <p:nvPr>
            <p:ph type="sldNum" sz="quarter" idx="10"/>
          </p:nvPr>
        </p:nvSpPr>
        <p:spPr/>
        <p:txBody>
          <a:bodyPr/>
          <a:lstStyle>
            <a:lvl1pPr>
              <a:defRPr/>
            </a:lvl1pPr>
          </a:lstStyle>
          <a:p>
            <a:pPr>
              <a:defRPr/>
            </a:pPr>
            <a:fld id="{D8E072C8-5233-467F-A522-FAD9E3D36D28}" type="slidenum">
              <a:rPr lang="en-US" altLang="zh-CN"/>
              <a:t>‹#›</a:t>
            </a:fld>
            <a:endParaRPr lang="en-US" altLang="zh-CN"/>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7" name="Rectangle 6"/>
          <p:cNvSpPr/>
          <p:nvPr/>
        </p:nvSpPr>
        <p:spPr>
          <a:xfrm>
            <a:off x="0" y="0"/>
            <a:ext cx="9144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lnSpc>
                <a:spcPct val="100000"/>
              </a:lnSpc>
              <a:spcBef>
                <a:spcPts val="0"/>
              </a:spcBef>
              <a:spcAft>
                <a:spcPts val="0"/>
              </a:spcAft>
              <a:buClrTx/>
              <a:buSzTx/>
              <a:buFontTx/>
              <a:buNone/>
            </a:pPr>
            <a:endParaRPr lang="en-US" sz="1800" b="0">
              <a:solidFill>
                <a:prstClr val="white"/>
              </a:solidFill>
            </a:endParaRPr>
          </a:p>
        </p:txBody>
      </p:sp>
      <p:sp useBgFill="1">
        <p:nvSpPr>
          <p:cNvPr id="8" name="Rounded Rectangle 7"/>
          <p:cNvSpPr/>
          <p:nvPr/>
        </p:nvSpPr>
        <p:spPr>
          <a:xfrm>
            <a:off x="91440" y="101600"/>
            <a:ext cx="8961120" cy="6664960"/>
          </a:xfrm>
          <a:prstGeom prst="roundRect">
            <a:avLst>
              <a:gd name="adj" fmla="val 1735"/>
            </a:avLst>
          </a:prstGeom>
          <a:ln w="12700"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lnSpc>
                <a:spcPct val="100000"/>
              </a:lnSpc>
              <a:spcBef>
                <a:spcPts val="0"/>
              </a:spcBef>
              <a:spcAft>
                <a:spcPts val="0"/>
              </a:spcAft>
              <a:buClrTx/>
              <a:buSzTx/>
              <a:buFontTx/>
              <a:buNone/>
            </a:pPr>
            <a:endParaRPr lang="en-US" sz="1800" b="0">
              <a:solidFill>
                <a:prstClr val="white"/>
              </a:solidFill>
            </a:endParaRPr>
          </a:p>
        </p:txBody>
      </p:sp>
      <p:sp>
        <p:nvSpPr>
          <p:cNvPr id="4" name="Date Placeholder 3"/>
          <p:cNvSpPr>
            <a:spLocks noGrp="1"/>
          </p:cNvSpPr>
          <p:nvPr>
            <p:ph type="dt" sz="half" idx="10"/>
          </p:nvPr>
        </p:nvSpPr>
        <p:spPr/>
        <p:txBody>
          <a:bodyPr/>
          <a:lstStyle/>
          <a:p>
            <a:pPr>
              <a:defRPr/>
            </a:pPr>
            <a:endParaRPr lang="en-US" altLang="zh-CN">
              <a:solidFill>
                <a:srgbClr val="007A77"/>
              </a:solidFill>
            </a:endParaRPr>
          </a:p>
        </p:txBody>
      </p:sp>
      <p:sp>
        <p:nvSpPr>
          <p:cNvPr id="5" name="Footer Placeholder 4"/>
          <p:cNvSpPr>
            <a:spLocks noGrp="1"/>
          </p:cNvSpPr>
          <p:nvPr>
            <p:ph type="ftr" sz="quarter" idx="11"/>
          </p:nvPr>
        </p:nvSpPr>
        <p:spPr/>
        <p:txBody>
          <a:bodyPr/>
          <a:lstStyle/>
          <a:p>
            <a:pPr>
              <a:defRPr/>
            </a:pPr>
            <a:endParaRPr lang="en-US" altLang="zh-CN">
              <a:solidFill>
                <a:srgbClr val="007A77"/>
              </a:solidFill>
            </a:endParaRPr>
          </a:p>
        </p:txBody>
      </p:sp>
      <p:sp>
        <p:nvSpPr>
          <p:cNvPr id="9" name="Rectangle 8"/>
          <p:cNvSpPr/>
          <p:nvPr/>
        </p:nvSpPr>
        <p:spPr>
          <a:xfrm>
            <a:off x="345440" y="2942602"/>
            <a:ext cx="7147931" cy="2463800"/>
          </a:xfrm>
          <a:prstGeom prst="rect">
            <a:avLst/>
          </a:prstGeom>
          <a:solidFill>
            <a:srgbClr val="FFFFFF">
              <a:alpha val="83000"/>
            </a:srgb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lnSpc>
                <a:spcPct val="100000"/>
              </a:lnSpc>
              <a:spcBef>
                <a:spcPts val="0"/>
              </a:spcBef>
              <a:spcAft>
                <a:spcPts val="0"/>
              </a:spcAft>
              <a:buClrTx/>
              <a:buSzTx/>
              <a:buFontTx/>
              <a:buNone/>
            </a:pPr>
            <a:endParaRPr lang="en-US" sz="1800" b="0">
              <a:solidFill>
                <a:prstClr val="white"/>
              </a:solidFill>
            </a:endParaRPr>
          </a:p>
        </p:txBody>
      </p:sp>
      <p:sp>
        <p:nvSpPr>
          <p:cNvPr id="12" name="Rectangle 11"/>
          <p:cNvSpPr/>
          <p:nvPr/>
        </p:nvSpPr>
        <p:spPr>
          <a:xfrm>
            <a:off x="7572652" y="2944634"/>
            <a:ext cx="1190348" cy="2459736"/>
          </a:xfrm>
          <a:prstGeom prst="rect">
            <a:avLst/>
          </a:prstGeom>
          <a:solidFill>
            <a:srgbClr val="FFFFFF">
              <a:alpha val="83000"/>
            </a:srgb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lnSpc>
                <a:spcPct val="100000"/>
              </a:lnSpc>
              <a:spcBef>
                <a:spcPts val="0"/>
              </a:spcBef>
              <a:spcAft>
                <a:spcPts val="0"/>
              </a:spcAft>
              <a:buClrTx/>
              <a:buSzTx/>
              <a:buFontTx/>
              <a:buNone/>
            </a:pPr>
            <a:endParaRPr lang="en-US" sz="1800" b="0">
              <a:solidFill>
                <a:prstClr val="white"/>
              </a:solidFill>
            </a:endParaRPr>
          </a:p>
        </p:txBody>
      </p:sp>
      <p:sp>
        <p:nvSpPr>
          <p:cNvPr id="13" name="Rectangle 12"/>
          <p:cNvSpPr/>
          <p:nvPr/>
        </p:nvSpPr>
        <p:spPr>
          <a:xfrm>
            <a:off x="7712714" y="3136658"/>
            <a:ext cx="910224" cy="2075688"/>
          </a:xfrm>
          <a:prstGeom prst="rect">
            <a:avLst/>
          </a:prstGeom>
          <a:solidFill>
            <a:schemeClr val="accent3">
              <a:alpha val="70000"/>
            </a:schemeClr>
          </a:solidFill>
          <a:ln w="63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lnSpc>
                <a:spcPct val="100000"/>
              </a:lnSpc>
              <a:spcBef>
                <a:spcPts val="0"/>
              </a:spcBef>
              <a:spcAft>
                <a:spcPts val="0"/>
              </a:spcAft>
              <a:buClrTx/>
              <a:buSzTx/>
              <a:buFontTx/>
              <a:buNone/>
            </a:pPr>
            <a:endParaRPr lang="en-US" sz="1800" b="0">
              <a:solidFill>
                <a:prstClr val="white"/>
              </a:solidFill>
            </a:endParaRPr>
          </a:p>
        </p:txBody>
      </p:sp>
      <p:sp>
        <p:nvSpPr>
          <p:cNvPr id="14" name="Rectangle 13"/>
          <p:cNvSpPr/>
          <p:nvPr/>
        </p:nvSpPr>
        <p:spPr>
          <a:xfrm>
            <a:off x="445483" y="3055621"/>
            <a:ext cx="6947845" cy="2245359"/>
          </a:xfrm>
          <a:prstGeom prst="rect">
            <a:avLst/>
          </a:prstGeom>
          <a:solidFill>
            <a:srgbClr val="FFFFFF"/>
          </a:solidFill>
          <a:ln w="6350" cmpd="dbl">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lnSpc>
                <a:spcPct val="100000"/>
              </a:lnSpc>
              <a:spcBef>
                <a:spcPts val="0"/>
              </a:spcBef>
              <a:spcAft>
                <a:spcPts val="0"/>
              </a:spcAft>
              <a:buClrTx/>
              <a:buSzTx/>
              <a:buFontTx/>
              <a:buNone/>
            </a:pPr>
            <a:endParaRPr lang="en-US" sz="1800" b="0">
              <a:solidFill>
                <a:prstClr val="white"/>
              </a:solidFill>
            </a:endParaRPr>
          </a:p>
        </p:txBody>
      </p:sp>
      <p:sp>
        <p:nvSpPr>
          <p:cNvPr id="6" name="Slide Number Placeholder 5"/>
          <p:cNvSpPr>
            <a:spLocks noGrp="1"/>
          </p:cNvSpPr>
          <p:nvPr>
            <p:ph type="sldNum" sz="quarter" idx="12"/>
          </p:nvPr>
        </p:nvSpPr>
        <p:spPr>
          <a:xfrm>
            <a:off x="7786826" y="4625268"/>
            <a:ext cx="762000" cy="457200"/>
          </a:xfrm>
        </p:spPr>
        <p:txBody>
          <a:bodyPr/>
          <a:lstStyle>
            <a:lvl1pPr algn="ctr">
              <a:defRPr sz="2800">
                <a:solidFill>
                  <a:schemeClr val="accent1">
                    <a:lumMod val="50000"/>
                  </a:schemeClr>
                </a:solidFill>
              </a:defRPr>
            </a:lvl1pPr>
          </a:lstStyle>
          <a:p>
            <a:fld id="{63024D60-546D-4313-980C-706B6CE1E28A}" type="slidenum">
              <a:rPr lang="en-US" altLang="zh-CN" smtClean="0">
                <a:solidFill>
                  <a:srgbClr val="007A77"/>
                </a:solidFill>
              </a:rPr>
              <a:t>‹#›</a:t>
            </a:fld>
            <a:endParaRPr lang="en-US" altLang="zh-CN">
              <a:solidFill>
                <a:srgbClr val="007A77"/>
              </a:solidFill>
            </a:endParaRPr>
          </a:p>
        </p:txBody>
      </p:sp>
      <p:sp>
        <p:nvSpPr>
          <p:cNvPr id="11" name="Rectangle 10"/>
          <p:cNvSpPr/>
          <p:nvPr/>
        </p:nvSpPr>
        <p:spPr>
          <a:xfrm>
            <a:off x="541822" y="4559276"/>
            <a:ext cx="6755166" cy="664367"/>
          </a:xfrm>
          <a:prstGeom prst="rect">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lnSpc>
                <a:spcPct val="100000"/>
              </a:lnSpc>
              <a:spcBef>
                <a:spcPts val="0"/>
              </a:spcBef>
              <a:spcAft>
                <a:spcPts val="0"/>
              </a:spcAft>
              <a:buClrTx/>
              <a:buSzTx/>
              <a:buFontTx/>
              <a:buNone/>
            </a:pPr>
            <a:endParaRPr lang="en-US" sz="1800" b="0">
              <a:solidFill>
                <a:prstClr val="white"/>
              </a:solidFill>
            </a:endParaRPr>
          </a:p>
        </p:txBody>
      </p:sp>
      <p:sp>
        <p:nvSpPr>
          <p:cNvPr id="10" name="Rectangle 9"/>
          <p:cNvSpPr/>
          <p:nvPr/>
        </p:nvSpPr>
        <p:spPr>
          <a:xfrm>
            <a:off x="538971" y="3139440"/>
            <a:ext cx="6760868" cy="2077720"/>
          </a:xfrm>
          <a:prstGeom prst="rect">
            <a:avLst/>
          </a:prstGeom>
          <a:noFill/>
          <a:ln w="6350" cmpd="dbl">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lnSpc>
                <a:spcPct val="100000"/>
              </a:lnSpc>
              <a:spcBef>
                <a:spcPts val="0"/>
              </a:spcBef>
              <a:spcAft>
                <a:spcPts val="0"/>
              </a:spcAft>
              <a:buClrTx/>
              <a:buSzTx/>
              <a:buFontTx/>
              <a:buNone/>
            </a:pPr>
            <a:endParaRPr lang="en-US" sz="1800" b="0">
              <a:solidFill>
                <a:prstClr val="white"/>
              </a:solidFill>
            </a:endParaRPr>
          </a:p>
        </p:txBody>
      </p:sp>
      <p:sp>
        <p:nvSpPr>
          <p:cNvPr id="3" name="Subtitle 2"/>
          <p:cNvSpPr>
            <a:spLocks noGrp="1"/>
          </p:cNvSpPr>
          <p:nvPr>
            <p:ph type="subTitle" idx="1"/>
          </p:nvPr>
        </p:nvSpPr>
        <p:spPr>
          <a:xfrm>
            <a:off x="642805" y="4648200"/>
            <a:ext cx="6553200" cy="457200"/>
          </a:xfrm>
        </p:spPr>
        <p:txBody>
          <a:bodyPr>
            <a:normAutofit/>
          </a:bodyPr>
          <a:lstStyle>
            <a:lvl1pPr marL="0" indent="0" algn="ctr">
              <a:buNone/>
              <a:defRPr sz="1800" cap="all" spc="300" baseline="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en-US" dirty="0"/>
          </a:p>
        </p:txBody>
      </p:sp>
      <p:sp>
        <p:nvSpPr>
          <p:cNvPr id="2" name="Title 1"/>
          <p:cNvSpPr>
            <a:spLocks noGrp="1"/>
          </p:cNvSpPr>
          <p:nvPr>
            <p:ph type="ctrTitle"/>
          </p:nvPr>
        </p:nvSpPr>
        <p:spPr>
          <a:xfrm>
            <a:off x="604705" y="3227033"/>
            <a:ext cx="6629400" cy="1219201"/>
          </a:xfrm>
        </p:spPr>
        <p:txBody>
          <a:bodyPr anchor="b" anchorCtr="0">
            <a:noAutofit/>
          </a:bodyPr>
          <a:lstStyle>
            <a:lvl1pPr>
              <a:defRPr sz="4000">
                <a:solidFill>
                  <a:schemeClr val="accent1">
                    <a:lumMod val="50000"/>
                  </a:schemeClr>
                </a:solidFill>
              </a:defRPr>
            </a:lvl1pPr>
          </a:lstStyle>
          <a:p>
            <a:r>
              <a:rPr lang="zh-CN" altLang="en-US" smtClean="0"/>
              <a:t>单击此处编辑母版标题样式</a:t>
            </a:r>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a:p>
        </p:txBody>
      </p:sp>
      <p:sp>
        <p:nvSpPr>
          <p:cNvPr id="3" name="Content Placeholder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4" name="Date Placeholder 3"/>
          <p:cNvSpPr>
            <a:spLocks noGrp="1"/>
          </p:cNvSpPr>
          <p:nvPr>
            <p:ph type="dt" sz="half" idx="10"/>
          </p:nvPr>
        </p:nvSpPr>
        <p:spPr/>
        <p:txBody>
          <a:bodyPr/>
          <a:lstStyle/>
          <a:p>
            <a:pPr>
              <a:defRPr/>
            </a:pPr>
            <a:endParaRPr lang="en-US" altLang="zh-CN">
              <a:solidFill>
                <a:srgbClr val="007A77"/>
              </a:solidFill>
            </a:endParaRPr>
          </a:p>
        </p:txBody>
      </p:sp>
      <p:sp>
        <p:nvSpPr>
          <p:cNvPr id="5" name="Footer Placeholder 4"/>
          <p:cNvSpPr>
            <a:spLocks noGrp="1"/>
          </p:cNvSpPr>
          <p:nvPr>
            <p:ph type="ftr" sz="quarter" idx="11"/>
          </p:nvPr>
        </p:nvSpPr>
        <p:spPr/>
        <p:txBody>
          <a:bodyPr/>
          <a:lstStyle/>
          <a:p>
            <a:pPr>
              <a:defRPr/>
            </a:pPr>
            <a:endParaRPr lang="en-US" altLang="zh-CN">
              <a:solidFill>
                <a:srgbClr val="007A77"/>
              </a:solidFill>
            </a:endParaRPr>
          </a:p>
        </p:txBody>
      </p:sp>
      <p:sp>
        <p:nvSpPr>
          <p:cNvPr id="6" name="Slide Number Placeholder 5"/>
          <p:cNvSpPr>
            <a:spLocks noGrp="1"/>
          </p:cNvSpPr>
          <p:nvPr>
            <p:ph type="sldNum" sz="quarter" idx="12"/>
          </p:nvPr>
        </p:nvSpPr>
        <p:spPr/>
        <p:txBody>
          <a:bodyPr/>
          <a:lstStyle/>
          <a:p>
            <a:fld id="{296C5D5A-22DB-4AC6-B6E9-25E6D0673EB2}" type="slidenum">
              <a:rPr lang="en-US" altLang="zh-CN" smtClean="0">
                <a:solidFill>
                  <a:srgbClr val="007A77"/>
                </a:solidFill>
              </a:rPr>
              <a:t>‹#›</a:t>
            </a:fld>
            <a:endParaRPr lang="en-US" altLang="zh-CN">
              <a:solidFill>
                <a:srgbClr val="007A77"/>
              </a:solidFil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7" name="Rectangle 6"/>
          <p:cNvSpPr/>
          <p:nvPr/>
        </p:nvSpPr>
        <p:spPr>
          <a:xfrm>
            <a:off x="0" y="0"/>
            <a:ext cx="9144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lnSpc>
                <a:spcPct val="100000"/>
              </a:lnSpc>
              <a:spcBef>
                <a:spcPts val="0"/>
              </a:spcBef>
              <a:spcAft>
                <a:spcPts val="0"/>
              </a:spcAft>
              <a:buClrTx/>
              <a:buSzTx/>
              <a:buFontTx/>
              <a:buNone/>
            </a:pPr>
            <a:endParaRPr lang="en-US" sz="1800" b="0">
              <a:solidFill>
                <a:prstClr val="white"/>
              </a:solidFill>
            </a:endParaRPr>
          </a:p>
        </p:txBody>
      </p:sp>
      <p:sp useBgFill="1">
        <p:nvSpPr>
          <p:cNvPr id="8" name="Rounded Rectangle 7"/>
          <p:cNvSpPr/>
          <p:nvPr/>
        </p:nvSpPr>
        <p:spPr>
          <a:xfrm>
            <a:off x="91440" y="101600"/>
            <a:ext cx="8961120" cy="6664960"/>
          </a:xfrm>
          <a:prstGeom prst="roundRect">
            <a:avLst>
              <a:gd name="adj" fmla="val 1735"/>
            </a:avLst>
          </a:prstGeom>
          <a:ln w="12700"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lnSpc>
                <a:spcPct val="100000"/>
              </a:lnSpc>
              <a:spcBef>
                <a:spcPts val="0"/>
              </a:spcBef>
              <a:spcAft>
                <a:spcPts val="0"/>
              </a:spcAft>
              <a:buClrTx/>
              <a:buSzTx/>
              <a:buFontTx/>
              <a:buNone/>
            </a:pPr>
            <a:endParaRPr lang="en-US" sz="1800" b="0">
              <a:solidFill>
                <a:prstClr val="white"/>
              </a:solidFill>
            </a:endParaRPr>
          </a:p>
        </p:txBody>
      </p:sp>
      <p:sp>
        <p:nvSpPr>
          <p:cNvPr id="4" name="Date Placeholder 3"/>
          <p:cNvSpPr>
            <a:spLocks noGrp="1"/>
          </p:cNvSpPr>
          <p:nvPr>
            <p:ph type="dt" sz="half" idx="10"/>
          </p:nvPr>
        </p:nvSpPr>
        <p:spPr/>
        <p:txBody>
          <a:bodyPr/>
          <a:lstStyle/>
          <a:p>
            <a:pPr>
              <a:defRPr/>
            </a:pPr>
            <a:endParaRPr lang="en-US" altLang="zh-CN">
              <a:solidFill>
                <a:srgbClr val="007A77"/>
              </a:solidFill>
            </a:endParaRPr>
          </a:p>
        </p:txBody>
      </p:sp>
      <p:sp>
        <p:nvSpPr>
          <p:cNvPr id="13" name="Rectangle 12"/>
          <p:cNvSpPr/>
          <p:nvPr/>
        </p:nvSpPr>
        <p:spPr>
          <a:xfrm>
            <a:off x="451976" y="2946400"/>
            <a:ext cx="8265160" cy="2463800"/>
          </a:xfrm>
          <a:prstGeom prst="rect">
            <a:avLst/>
          </a:prstGeom>
          <a:solidFill>
            <a:srgbClr val="FFFFFF">
              <a:alpha val="83000"/>
            </a:srgb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lnSpc>
                <a:spcPct val="100000"/>
              </a:lnSpc>
              <a:spcBef>
                <a:spcPts val="0"/>
              </a:spcBef>
              <a:spcAft>
                <a:spcPts val="0"/>
              </a:spcAft>
              <a:buClrTx/>
              <a:buSzTx/>
              <a:buFontTx/>
              <a:buNone/>
            </a:pPr>
            <a:endParaRPr lang="en-US" sz="1800" b="0">
              <a:solidFill>
                <a:prstClr val="white"/>
              </a:solidFill>
            </a:endParaRPr>
          </a:p>
        </p:txBody>
      </p:sp>
      <p:sp>
        <p:nvSpPr>
          <p:cNvPr id="16" name="Rectangle 15"/>
          <p:cNvSpPr/>
          <p:nvPr/>
        </p:nvSpPr>
        <p:spPr>
          <a:xfrm>
            <a:off x="567656" y="3048000"/>
            <a:ext cx="8033800" cy="2245359"/>
          </a:xfrm>
          <a:prstGeom prst="rect">
            <a:avLst/>
          </a:prstGeom>
          <a:solidFill>
            <a:srgbClr val="FFFFFF"/>
          </a:solidFill>
          <a:ln w="6350" cmpd="dbl">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lnSpc>
                <a:spcPct val="100000"/>
              </a:lnSpc>
              <a:spcBef>
                <a:spcPts val="0"/>
              </a:spcBef>
              <a:spcAft>
                <a:spcPts val="0"/>
              </a:spcAft>
              <a:buClrTx/>
              <a:buSzTx/>
              <a:buFontTx/>
              <a:buNone/>
            </a:pPr>
            <a:endParaRPr lang="en-US" sz="1800" b="0">
              <a:solidFill>
                <a:prstClr val="white"/>
              </a:solidFill>
            </a:endParaRPr>
          </a:p>
        </p:txBody>
      </p:sp>
      <p:sp>
        <p:nvSpPr>
          <p:cNvPr id="5" name="Footer Placeholder 4"/>
          <p:cNvSpPr>
            <a:spLocks noGrp="1"/>
          </p:cNvSpPr>
          <p:nvPr>
            <p:ph type="ftr" sz="quarter" idx="11"/>
          </p:nvPr>
        </p:nvSpPr>
        <p:spPr/>
        <p:txBody>
          <a:bodyPr/>
          <a:lstStyle/>
          <a:p>
            <a:pPr>
              <a:defRPr/>
            </a:pPr>
            <a:endParaRPr lang="en-US" altLang="zh-CN">
              <a:solidFill>
                <a:srgbClr val="007A77"/>
              </a:solidFill>
            </a:endParaRPr>
          </a:p>
        </p:txBody>
      </p:sp>
      <p:sp>
        <p:nvSpPr>
          <p:cNvPr id="6" name="Slide Number Placeholder 5"/>
          <p:cNvSpPr>
            <a:spLocks noGrp="1"/>
          </p:cNvSpPr>
          <p:nvPr>
            <p:ph type="sldNum" sz="quarter" idx="12"/>
          </p:nvPr>
        </p:nvSpPr>
        <p:spPr/>
        <p:txBody>
          <a:bodyPr/>
          <a:lstStyle/>
          <a:p>
            <a:fld id="{696ECF3A-2F1A-436B-AB59-72E789B98E2D}" type="slidenum">
              <a:rPr lang="en-US" altLang="zh-CN" smtClean="0">
                <a:solidFill>
                  <a:srgbClr val="007A77"/>
                </a:solidFill>
              </a:rPr>
              <a:t>‹#›</a:t>
            </a:fld>
            <a:endParaRPr lang="en-US" altLang="zh-CN">
              <a:solidFill>
                <a:srgbClr val="007A77"/>
              </a:solidFill>
            </a:endParaRPr>
          </a:p>
        </p:txBody>
      </p:sp>
      <p:sp>
        <p:nvSpPr>
          <p:cNvPr id="2" name="Title 1"/>
          <p:cNvSpPr>
            <a:spLocks noGrp="1"/>
          </p:cNvSpPr>
          <p:nvPr>
            <p:ph type="title"/>
          </p:nvPr>
        </p:nvSpPr>
        <p:spPr>
          <a:xfrm>
            <a:off x="736456" y="3200399"/>
            <a:ext cx="7696200" cy="1295401"/>
          </a:xfrm>
        </p:spPr>
        <p:txBody>
          <a:bodyPr anchor="b" anchorCtr="0">
            <a:noAutofit/>
          </a:bodyPr>
          <a:lstStyle>
            <a:lvl1pPr algn="ctr" defTabSz="914400" rtl="0" eaLnBrk="1" latinLnBrk="0" hangingPunct="1">
              <a:spcBef>
                <a:spcPct val="0"/>
              </a:spcBef>
              <a:buNone/>
              <a:defRPr lang="en-US" sz="4000" kern="1200" cap="all" baseline="0" dirty="0">
                <a:solidFill>
                  <a:schemeClr val="accent1">
                    <a:lumMod val="50000"/>
                  </a:schemeClr>
                </a:solidFill>
                <a:latin typeface="+mj-lt"/>
                <a:ea typeface="+mj-ea"/>
                <a:cs typeface="+mj-cs"/>
              </a:defRPr>
            </a:lvl1pPr>
          </a:lstStyle>
          <a:p>
            <a:r>
              <a:rPr lang="zh-CN" altLang="en-US" smtClean="0"/>
              <a:t>单击此处编辑母版标题样式</a:t>
            </a:r>
            <a:endParaRPr lang="en-US" dirty="0"/>
          </a:p>
        </p:txBody>
      </p:sp>
      <p:sp>
        <p:nvSpPr>
          <p:cNvPr id="15" name="Rectangle 14"/>
          <p:cNvSpPr/>
          <p:nvPr/>
        </p:nvSpPr>
        <p:spPr>
          <a:xfrm>
            <a:off x="675496" y="4541520"/>
            <a:ext cx="7818120" cy="664367"/>
          </a:xfrm>
          <a:prstGeom prst="rect">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lnSpc>
                <a:spcPct val="100000"/>
              </a:lnSpc>
              <a:spcBef>
                <a:spcPts val="0"/>
              </a:spcBef>
              <a:spcAft>
                <a:spcPts val="0"/>
              </a:spcAft>
              <a:buClrTx/>
              <a:buSzTx/>
              <a:buFontTx/>
              <a:buNone/>
            </a:pPr>
            <a:endParaRPr lang="en-US" sz="1800" b="0">
              <a:solidFill>
                <a:prstClr val="white"/>
              </a:solidFill>
            </a:endParaRPr>
          </a:p>
        </p:txBody>
      </p:sp>
      <p:sp>
        <p:nvSpPr>
          <p:cNvPr id="3" name="Text Placeholder 2"/>
          <p:cNvSpPr>
            <a:spLocks noGrp="1"/>
          </p:cNvSpPr>
          <p:nvPr>
            <p:ph type="body" idx="1"/>
          </p:nvPr>
        </p:nvSpPr>
        <p:spPr>
          <a:xfrm>
            <a:off x="736456" y="4607510"/>
            <a:ext cx="7696200" cy="523783"/>
          </a:xfrm>
        </p:spPr>
        <p:txBody>
          <a:bodyPr anchor="ctr">
            <a:normAutofit/>
          </a:bodyPr>
          <a:lstStyle>
            <a:lvl1pPr marL="0" indent="0" algn="ctr">
              <a:buNone/>
              <a:defRPr sz="2000" cap="all" spc="250" baseline="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14" name="Rectangle 13"/>
          <p:cNvSpPr/>
          <p:nvPr/>
        </p:nvSpPr>
        <p:spPr>
          <a:xfrm>
            <a:off x="675757" y="3124200"/>
            <a:ext cx="7817599" cy="2077720"/>
          </a:xfrm>
          <a:prstGeom prst="rect">
            <a:avLst/>
          </a:prstGeom>
          <a:noFill/>
          <a:ln w="6350" cmpd="dbl">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lnSpc>
                <a:spcPct val="100000"/>
              </a:lnSpc>
              <a:spcBef>
                <a:spcPts val="0"/>
              </a:spcBef>
              <a:spcAft>
                <a:spcPts val="0"/>
              </a:spcAft>
              <a:buClrTx/>
              <a:buSzTx/>
              <a:buFontTx/>
              <a:buNone/>
            </a:pPr>
            <a:endParaRPr lang="en-US" sz="1800" b="0">
              <a:solidFill>
                <a:prstClr val="white"/>
              </a:solidFil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a:xfrm>
            <a:off x="426128" y="408372"/>
            <a:ext cx="8260672" cy="1039427"/>
          </a:xfrm>
        </p:spPr>
        <p:txBody>
          <a:bodyPr/>
          <a:lstStyle/>
          <a:p>
            <a:r>
              <a:rPr lang="zh-CN" altLang="en-US" smtClean="0"/>
              <a:t>单击此处编辑母版标题样式</a:t>
            </a:r>
            <a:endParaRPr lang="en-US"/>
          </a:p>
        </p:txBody>
      </p:sp>
      <p:sp>
        <p:nvSpPr>
          <p:cNvPr id="3" name="Content Placeholder 2"/>
          <p:cNvSpPr>
            <a:spLocks noGrp="1"/>
          </p:cNvSpPr>
          <p:nvPr>
            <p:ph sz="half" idx="1"/>
          </p:nvPr>
        </p:nvSpPr>
        <p:spPr>
          <a:xfrm>
            <a:off x="426128" y="1719071"/>
            <a:ext cx="4038600" cy="440740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Content Placeholder 3"/>
          <p:cNvSpPr>
            <a:spLocks noGrp="1"/>
          </p:cNvSpPr>
          <p:nvPr>
            <p:ph sz="half" idx="2"/>
          </p:nvPr>
        </p:nvSpPr>
        <p:spPr>
          <a:xfrm>
            <a:off x="4648200" y="1719071"/>
            <a:ext cx="4038600" cy="440740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Date Placeholder 4"/>
          <p:cNvSpPr>
            <a:spLocks noGrp="1"/>
          </p:cNvSpPr>
          <p:nvPr>
            <p:ph type="dt" sz="half" idx="10"/>
          </p:nvPr>
        </p:nvSpPr>
        <p:spPr/>
        <p:txBody>
          <a:bodyPr/>
          <a:lstStyle/>
          <a:p>
            <a:pPr>
              <a:defRPr/>
            </a:pPr>
            <a:endParaRPr lang="en-US" altLang="zh-CN">
              <a:solidFill>
                <a:srgbClr val="007A77"/>
              </a:solidFill>
            </a:endParaRPr>
          </a:p>
        </p:txBody>
      </p:sp>
      <p:sp>
        <p:nvSpPr>
          <p:cNvPr id="6" name="Footer Placeholder 5"/>
          <p:cNvSpPr>
            <a:spLocks noGrp="1"/>
          </p:cNvSpPr>
          <p:nvPr>
            <p:ph type="ftr" sz="quarter" idx="11"/>
          </p:nvPr>
        </p:nvSpPr>
        <p:spPr/>
        <p:txBody>
          <a:bodyPr/>
          <a:lstStyle/>
          <a:p>
            <a:pPr>
              <a:defRPr/>
            </a:pPr>
            <a:endParaRPr lang="en-US" altLang="zh-CN">
              <a:solidFill>
                <a:srgbClr val="007A77"/>
              </a:solidFill>
            </a:endParaRPr>
          </a:p>
        </p:txBody>
      </p:sp>
      <p:sp>
        <p:nvSpPr>
          <p:cNvPr id="7" name="Slide Number Placeholder 6"/>
          <p:cNvSpPr>
            <a:spLocks noGrp="1"/>
          </p:cNvSpPr>
          <p:nvPr>
            <p:ph type="sldNum" sz="quarter" idx="12"/>
          </p:nvPr>
        </p:nvSpPr>
        <p:spPr/>
        <p:txBody>
          <a:bodyPr/>
          <a:lstStyle/>
          <a:p>
            <a:fld id="{FD296BCE-8C71-45B9-9C45-C0BAF09BA4E5}" type="slidenum">
              <a:rPr lang="en-US" altLang="zh-CN" smtClean="0">
                <a:solidFill>
                  <a:srgbClr val="007A77"/>
                </a:solidFill>
              </a:rPr>
              <a:t>‹#›</a:t>
            </a:fld>
            <a:endParaRPr lang="en-US" altLang="zh-CN">
              <a:solidFill>
                <a:srgbClr val="007A77"/>
              </a:solidFil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426128" y="408372"/>
            <a:ext cx="8260672" cy="1039427"/>
          </a:xfrm>
        </p:spPr>
        <p:txBody>
          <a:bodyPr/>
          <a:lstStyle>
            <a:lvl1pPr>
              <a:defRPr/>
            </a:lvl1pPr>
          </a:lstStyle>
          <a:p>
            <a:r>
              <a:rPr lang="zh-CN" altLang="en-US" smtClean="0"/>
              <a:t>单击此处编辑母版标题样式</a:t>
            </a:r>
            <a:endParaRPr lang="en-US"/>
          </a:p>
        </p:txBody>
      </p:sp>
      <p:sp>
        <p:nvSpPr>
          <p:cNvPr id="3" name="Text Placeholder 2"/>
          <p:cNvSpPr>
            <a:spLocks noGrp="1"/>
          </p:cNvSpPr>
          <p:nvPr>
            <p:ph type="body" idx="1"/>
          </p:nvPr>
        </p:nvSpPr>
        <p:spPr>
          <a:xfrm>
            <a:off x="426128" y="1722438"/>
            <a:ext cx="4040188" cy="639762"/>
          </a:xfrm>
        </p:spPr>
        <p:txBody>
          <a:bodyPr anchor="b">
            <a:noAutofit/>
          </a:bodyPr>
          <a:lstStyle>
            <a:lvl1pPr marL="0" indent="0" algn="ctr">
              <a:buNone/>
              <a:defRPr sz="2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Content Placeholder 3"/>
          <p:cNvSpPr>
            <a:spLocks noGrp="1"/>
          </p:cNvSpPr>
          <p:nvPr>
            <p:ph sz="half" idx="2"/>
          </p:nvPr>
        </p:nvSpPr>
        <p:spPr>
          <a:xfrm>
            <a:off x="426128" y="2438400"/>
            <a:ext cx="4040188" cy="368776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Text Placeholder 4"/>
          <p:cNvSpPr>
            <a:spLocks noGrp="1"/>
          </p:cNvSpPr>
          <p:nvPr>
            <p:ph type="body" sz="quarter" idx="3"/>
          </p:nvPr>
        </p:nvSpPr>
        <p:spPr>
          <a:xfrm>
            <a:off x="4645025" y="1722438"/>
            <a:ext cx="4041775" cy="639762"/>
          </a:xfrm>
        </p:spPr>
        <p:txBody>
          <a:bodyPr anchor="b">
            <a:noAutofit/>
          </a:bodyPr>
          <a:lstStyle>
            <a:lvl1pPr marL="0" indent="0" algn="ctr">
              <a:buNone/>
              <a:defRPr sz="2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Content Placeholder 5"/>
          <p:cNvSpPr>
            <a:spLocks noGrp="1"/>
          </p:cNvSpPr>
          <p:nvPr>
            <p:ph sz="quarter" idx="4"/>
          </p:nvPr>
        </p:nvSpPr>
        <p:spPr>
          <a:xfrm>
            <a:off x="4645025" y="2438400"/>
            <a:ext cx="4041775" cy="368776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7" name="Date Placeholder 6"/>
          <p:cNvSpPr>
            <a:spLocks noGrp="1"/>
          </p:cNvSpPr>
          <p:nvPr>
            <p:ph type="dt" sz="half" idx="10"/>
          </p:nvPr>
        </p:nvSpPr>
        <p:spPr/>
        <p:txBody>
          <a:bodyPr/>
          <a:lstStyle/>
          <a:p>
            <a:pPr>
              <a:defRPr/>
            </a:pPr>
            <a:endParaRPr lang="en-US" altLang="zh-CN">
              <a:solidFill>
                <a:srgbClr val="007A77"/>
              </a:solidFill>
            </a:endParaRPr>
          </a:p>
        </p:txBody>
      </p:sp>
      <p:sp>
        <p:nvSpPr>
          <p:cNvPr id="8" name="Footer Placeholder 7"/>
          <p:cNvSpPr>
            <a:spLocks noGrp="1"/>
          </p:cNvSpPr>
          <p:nvPr>
            <p:ph type="ftr" sz="quarter" idx="11"/>
          </p:nvPr>
        </p:nvSpPr>
        <p:spPr/>
        <p:txBody>
          <a:bodyPr/>
          <a:lstStyle/>
          <a:p>
            <a:pPr>
              <a:defRPr/>
            </a:pPr>
            <a:endParaRPr lang="en-US" altLang="zh-CN">
              <a:solidFill>
                <a:srgbClr val="007A77"/>
              </a:solidFill>
            </a:endParaRPr>
          </a:p>
        </p:txBody>
      </p:sp>
      <p:sp>
        <p:nvSpPr>
          <p:cNvPr id="9" name="Slide Number Placeholder 8"/>
          <p:cNvSpPr>
            <a:spLocks noGrp="1"/>
          </p:cNvSpPr>
          <p:nvPr>
            <p:ph type="sldNum" sz="quarter" idx="12"/>
          </p:nvPr>
        </p:nvSpPr>
        <p:spPr/>
        <p:txBody>
          <a:bodyPr/>
          <a:lstStyle/>
          <a:p>
            <a:fld id="{42254356-9D5B-4C34-B34E-2DEFB7FA7C7F}" type="slidenum">
              <a:rPr lang="en-US" altLang="zh-CN" smtClean="0">
                <a:solidFill>
                  <a:srgbClr val="007A77"/>
                </a:solidFill>
              </a:rPr>
              <a:t>‹#›</a:t>
            </a:fld>
            <a:endParaRPr lang="en-US" altLang="zh-CN">
              <a:solidFill>
                <a:srgbClr val="007A77"/>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atin typeface="方正粗黑宋简体" panose="02000000000000000000" pitchFamily="2" charset="-122"/>
                <a:ea typeface="方正粗黑宋简体" panose="02000000000000000000"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lvl1pPr>
              <a:defRPr>
                <a:latin typeface="方正粗黑宋简体" panose="02000000000000000000" pitchFamily="2" charset="-122"/>
                <a:ea typeface="方正粗黑宋简体" panose="02000000000000000000" pitchFamily="2" charset="-122"/>
              </a:defRPr>
            </a:lvl1pPr>
            <a:lvl2pPr>
              <a:defRPr>
                <a:latin typeface="方正粗黑宋简体" panose="02000000000000000000" pitchFamily="2" charset="-122"/>
                <a:ea typeface="方正粗黑宋简体" panose="02000000000000000000" pitchFamily="2" charset="-122"/>
              </a:defRPr>
            </a:lvl2pPr>
            <a:lvl3pPr>
              <a:defRPr>
                <a:latin typeface="方正粗黑宋简体" panose="02000000000000000000" pitchFamily="2" charset="-122"/>
                <a:ea typeface="方正粗黑宋简体" panose="02000000000000000000" pitchFamily="2" charset="-122"/>
              </a:defRPr>
            </a:lvl3pPr>
            <a:lvl4pPr>
              <a:defRPr>
                <a:latin typeface="方正粗黑宋简体" panose="02000000000000000000" pitchFamily="2" charset="-122"/>
                <a:ea typeface="方正粗黑宋简体" panose="02000000000000000000" pitchFamily="2" charset="-122"/>
              </a:defRPr>
            </a:lvl4pPr>
            <a:lvl5pPr>
              <a:defRPr>
                <a:latin typeface="方正粗黑宋简体" panose="02000000000000000000" pitchFamily="2" charset="-122"/>
                <a:ea typeface="方正粗黑宋简体" panose="02000000000000000000" pitchFamily="2" charset="-122"/>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8D9F318A-5A1B-4BAB-86B2-BD28C35915FE}" type="slidenum">
              <a:rPr lang="en-US" altLang="zh-CN"/>
              <a:t>‹#›</a:t>
            </a:fld>
            <a:endParaRPr lang="en-US" altLang="zh-CN"/>
          </a:p>
        </p:txBody>
      </p:sp>
    </p:spTree>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a:p>
        </p:txBody>
      </p:sp>
      <p:sp>
        <p:nvSpPr>
          <p:cNvPr id="3" name="Date Placeholder 2"/>
          <p:cNvSpPr>
            <a:spLocks noGrp="1"/>
          </p:cNvSpPr>
          <p:nvPr>
            <p:ph type="dt" sz="half" idx="10"/>
          </p:nvPr>
        </p:nvSpPr>
        <p:spPr/>
        <p:txBody>
          <a:bodyPr/>
          <a:lstStyle/>
          <a:p>
            <a:pPr>
              <a:defRPr/>
            </a:pPr>
            <a:endParaRPr lang="en-US" altLang="zh-CN">
              <a:solidFill>
                <a:srgbClr val="007A77"/>
              </a:solidFill>
            </a:endParaRPr>
          </a:p>
        </p:txBody>
      </p:sp>
      <p:sp>
        <p:nvSpPr>
          <p:cNvPr id="4" name="Footer Placeholder 3"/>
          <p:cNvSpPr>
            <a:spLocks noGrp="1"/>
          </p:cNvSpPr>
          <p:nvPr>
            <p:ph type="ftr" sz="quarter" idx="11"/>
          </p:nvPr>
        </p:nvSpPr>
        <p:spPr/>
        <p:txBody>
          <a:bodyPr/>
          <a:lstStyle/>
          <a:p>
            <a:pPr>
              <a:defRPr/>
            </a:pPr>
            <a:endParaRPr lang="en-US" altLang="zh-CN">
              <a:solidFill>
                <a:srgbClr val="007A77"/>
              </a:solidFill>
            </a:endParaRPr>
          </a:p>
        </p:txBody>
      </p:sp>
      <p:sp>
        <p:nvSpPr>
          <p:cNvPr id="5" name="Slide Number Placeholder 4"/>
          <p:cNvSpPr>
            <a:spLocks noGrp="1"/>
          </p:cNvSpPr>
          <p:nvPr>
            <p:ph type="sldNum" sz="quarter" idx="12"/>
          </p:nvPr>
        </p:nvSpPr>
        <p:spPr/>
        <p:txBody>
          <a:bodyPr/>
          <a:lstStyle/>
          <a:p>
            <a:fld id="{10D34C10-FA0D-47F8-B651-A35E5E2C1E03}" type="slidenum">
              <a:rPr lang="en-US" altLang="zh-CN" smtClean="0">
                <a:solidFill>
                  <a:srgbClr val="007A77"/>
                </a:solidFill>
              </a:rPr>
              <a:t>‹#›</a:t>
            </a:fld>
            <a:endParaRPr lang="en-US" altLang="zh-CN">
              <a:solidFill>
                <a:srgbClr val="007A77"/>
              </a:solidFil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lnSpc>
                <a:spcPct val="100000"/>
              </a:lnSpc>
              <a:spcBef>
                <a:spcPts val="0"/>
              </a:spcBef>
              <a:spcAft>
                <a:spcPts val="0"/>
              </a:spcAft>
              <a:buClrTx/>
              <a:buSzTx/>
              <a:buFontTx/>
              <a:buNone/>
            </a:pPr>
            <a:endParaRPr lang="en-US" sz="1800" b="0">
              <a:solidFill>
                <a:prstClr val="white"/>
              </a:solidFill>
            </a:endParaRPr>
          </a:p>
        </p:txBody>
      </p:sp>
      <p:sp useBgFill="1">
        <p:nvSpPr>
          <p:cNvPr id="11" name="Rounded Rectangle 10"/>
          <p:cNvSpPr/>
          <p:nvPr/>
        </p:nvSpPr>
        <p:spPr>
          <a:xfrm>
            <a:off x="91440" y="101600"/>
            <a:ext cx="8961120" cy="6664960"/>
          </a:xfrm>
          <a:prstGeom prst="roundRect">
            <a:avLst>
              <a:gd name="adj" fmla="val 1735"/>
            </a:avLst>
          </a:prstGeom>
          <a:ln w="12700"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lnSpc>
                <a:spcPct val="100000"/>
              </a:lnSpc>
              <a:spcBef>
                <a:spcPts val="0"/>
              </a:spcBef>
              <a:spcAft>
                <a:spcPts val="0"/>
              </a:spcAft>
              <a:buClrTx/>
              <a:buSzTx/>
              <a:buFontTx/>
              <a:buNone/>
            </a:pPr>
            <a:endParaRPr lang="en-US" sz="1800" b="0">
              <a:solidFill>
                <a:prstClr val="white"/>
              </a:solidFill>
            </a:endParaRPr>
          </a:p>
        </p:txBody>
      </p:sp>
      <p:sp>
        <p:nvSpPr>
          <p:cNvPr id="2" name="Date Placeholder 1"/>
          <p:cNvSpPr>
            <a:spLocks noGrp="1"/>
          </p:cNvSpPr>
          <p:nvPr>
            <p:ph type="dt" sz="half" idx="10"/>
          </p:nvPr>
        </p:nvSpPr>
        <p:spPr/>
        <p:txBody>
          <a:bodyPr/>
          <a:lstStyle/>
          <a:p>
            <a:pPr>
              <a:defRPr/>
            </a:pPr>
            <a:endParaRPr lang="en-US" altLang="zh-CN">
              <a:solidFill>
                <a:srgbClr val="007A77"/>
              </a:solidFill>
            </a:endParaRPr>
          </a:p>
        </p:txBody>
      </p:sp>
      <p:sp>
        <p:nvSpPr>
          <p:cNvPr id="3" name="Footer Placeholder 2"/>
          <p:cNvSpPr>
            <a:spLocks noGrp="1"/>
          </p:cNvSpPr>
          <p:nvPr>
            <p:ph type="ftr" sz="quarter" idx="11"/>
          </p:nvPr>
        </p:nvSpPr>
        <p:spPr/>
        <p:txBody>
          <a:bodyPr/>
          <a:lstStyle/>
          <a:p>
            <a:pPr>
              <a:defRPr/>
            </a:pPr>
            <a:endParaRPr lang="en-US" altLang="zh-CN">
              <a:solidFill>
                <a:srgbClr val="007A77"/>
              </a:solidFill>
            </a:endParaRPr>
          </a:p>
        </p:txBody>
      </p:sp>
      <p:sp>
        <p:nvSpPr>
          <p:cNvPr id="4" name="Slide Number Placeholder 3"/>
          <p:cNvSpPr>
            <a:spLocks noGrp="1"/>
          </p:cNvSpPr>
          <p:nvPr>
            <p:ph type="sldNum" sz="quarter" idx="12"/>
          </p:nvPr>
        </p:nvSpPr>
        <p:spPr/>
        <p:txBody>
          <a:bodyPr/>
          <a:lstStyle/>
          <a:p>
            <a:fld id="{DBAC7766-4C9A-461A-B1F3-ECC031603653}" type="slidenum">
              <a:rPr lang="en-US" altLang="zh-CN" smtClean="0">
                <a:solidFill>
                  <a:srgbClr val="007A77"/>
                </a:solidFill>
              </a:rPr>
              <a:t>‹#›</a:t>
            </a:fld>
            <a:endParaRPr lang="en-US" altLang="zh-CN">
              <a:solidFill>
                <a:srgbClr val="007A77"/>
              </a:solidFil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lnSpc>
                <a:spcPct val="100000"/>
              </a:lnSpc>
              <a:spcBef>
                <a:spcPts val="0"/>
              </a:spcBef>
              <a:spcAft>
                <a:spcPts val="0"/>
              </a:spcAft>
              <a:buClrTx/>
              <a:buSzTx/>
              <a:buFontTx/>
              <a:buNone/>
            </a:pPr>
            <a:endParaRPr lang="en-US" sz="1800" b="0">
              <a:solidFill>
                <a:prstClr val="white"/>
              </a:solidFill>
            </a:endParaRPr>
          </a:p>
        </p:txBody>
      </p:sp>
      <p:sp useBgFill="1">
        <p:nvSpPr>
          <p:cNvPr id="12" name="Rounded Rectangle 11"/>
          <p:cNvSpPr/>
          <p:nvPr/>
        </p:nvSpPr>
        <p:spPr>
          <a:xfrm>
            <a:off x="91440" y="101600"/>
            <a:ext cx="8961120" cy="6664960"/>
          </a:xfrm>
          <a:prstGeom prst="roundRect">
            <a:avLst>
              <a:gd name="adj" fmla="val 1735"/>
            </a:avLst>
          </a:prstGeom>
          <a:ln w="12700"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lnSpc>
                <a:spcPct val="100000"/>
              </a:lnSpc>
              <a:spcBef>
                <a:spcPts val="0"/>
              </a:spcBef>
              <a:spcAft>
                <a:spcPts val="0"/>
              </a:spcAft>
              <a:buClrTx/>
              <a:buSzTx/>
              <a:buFontTx/>
              <a:buNone/>
            </a:pPr>
            <a:endParaRPr lang="en-US" sz="1800" b="0">
              <a:solidFill>
                <a:prstClr val="white"/>
              </a:solidFill>
            </a:endParaRPr>
          </a:p>
        </p:txBody>
      </p:sp>
      <p:sp>
        <p:nvSpPr>
          <p:cNvPr id="3" name="Content Placeholder 2"/>
          <p:cNvSpPr>
            <a:spLocks noGrp="1"/>
          </p:cNvSpPr>
          <p:nvPr>
            <p:ph idx="1"/>
          </p:nvPr>
        </p:nvSpPr>
        <p:spPr>
          <a:xfrm>
            <a:off x="3886200" y="685800"/>
            <a:ext cx="4572000" cy="525780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Date Placeholder 4"/>
          <p:cNvSpPr>
            <a:spLocks noGrp="1"/>
          </p:cNvSpPr>
          <p:nvPr>
            <p:ph type="dt" sz="half" idx="10"/>
          </p:nvPr>
        </p:nvSpPr>
        <p:spPr/>
        <p:txBody>
          <a:bodyPr/>
          <a:lstStyle/>
          <a:p>
            <a:pPr>
              <a:defRPr/>
            </a:pPr>
            <a:endParaRPr lang="en-US" altLang="zh-CN">
              <a:solidFill>
                <a:srgbClr val="007A77"/>
              </a:solidFill>
            </a:endParaRPr>
          </a:p>
        </p:txBody>
      </p:sp>
      <p:sp>
        <p:nvSpPr>
          <p:cNvPr id="6" name="Footer Placeholder 5"/>
          <p:cNvSpPr>
            <a:spLocks noGrp="1"/>
          </p:cNvSpPr>
          <p:nvPr>
            <p:ph type="ftr" sz="quarter" idx="11"/>
          </p:nvPr>
        </p:nvSpPr>
        <p:spPr/>
        <p:txBody>
          <a:bodyPr/>
          <a:lstStyle/>
          <a:p>
            <a:pPr>
              <a:defRPr/>
            </a:pPr>
            <a:endParaRPr lang="en-US" altLang="zh-CN">
              <a:solidFill>
                <a:srgbClr val="007A77"/>
              </a:solidFill>
            </a:endParaRPr>
          </a:p>
        </p:txBody>
      </p:sp>
      <p:sp>
        <p:nvSpPr>
          <p:cNvPr id="7" name="Slide Number Placeholder 6"/>
          <p:cNvSpPr>
            <a:spLocks noGrp="1"/>
          </p:cNvSpPr>
          <p:nvPr>
            <p:ph type="sldNum" sz="quarter" idx="12"/>
          </p:nvPr>
        </p:nvSpPr>
        <p:spPr/>
        <p:txBody>
          <a:bodyPr/>
          <a:lstStyle/>
          <a:p>
            <a:fld id="{DBFD77ED-68FF-46B7-86FF-781DFA3B658E}" type="slidenum">
              <a:rPr lang="en-US" altLang="zh-CN" smtClean="0">
                <a:solidFill>
                  <a:srgbClr val="007A77"/>
                </a:solidFill>
              </a:rPr>
              <a:t>‹#›</a:t>
            </a:fld>
            <a:endParaRPr lang="en-US" altLang="zh-CN">
              <a:solidFill>
                <a:srgbClr val="007A77"/>
              </a:solidFill>
            </a:endParaRPr>
          </a:p>
        </p:txBody>
      </p:sp>
      <p:sp>
        <p:nvSpPr>
          <p:cNvPr id="8" name="Rectangle 7"/>
          <p:cNvSpPr/>
          <p:nvPr/>
        </p:nvSpPr>
        <p:spPr>
          <a:xfrm>
            <a:off x="560034" y="1505712"/>
            <a:ext cx="2716566" cy="3523488"/>
          </a:xfrm>
          <a:prstGeom prst="rect">
            <a:avLst/>
          </a:prstGeom>
          <a:solidFill>
            <a:srgbClr val="FFFFFF">
              <a:alpha val="83000"/>
            </a:srgb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lnSpc>
                <a:spcPct val="100000"/>
              </a:lnSpc>
              <a:spcBef>
                <a:spcPts val="0"/>
              </a:spcBef>
              <a:spcAft>
                <a:spcPts val="0"/>
              </a:spcAft>
              <a:buClrTx/>
              <a:buSzTx/>
              <a:buFontTx/>
              <a:buNone/>
            </a:pPr>
            <a:endParaRPr lang="en-US" sz="1800" b="0">
              <a:solidFill>
                <a:prstClr val="white"/>
              </a:solidFill>
            </a:endParaRPr>
          </a:p>
        </p:txBody>
      </p:sp>
      <p:sp>
        <p:nvSpPr>
          <p:cNvPr id="10" name="Rectangle 9"/>
          <p:cNvSpPr/>
          <p:nvPr/>
        </p:nvSpPr>
        <p:spPr>
          <a:xfrm>
            <a:off x="676690" y="1642472"/>
            <a:ext cx="2483254" cy="3234328"/>
          </a:xfrm>
          <a:prstGeom prst="rect">
            <a:avLst/>
          </a:prstGeom>
          <a:solidFill>
            <a:srgbClr val="FFFFFF"/>
          </a:solidFill>
          <a:ln w="6350" cmpd="dbl">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lnSpc>
                <a:spcPct val="100000"/>
              </a:lnSpc>
              <a:spcBef>
                <a:spcPts val="0"/>
              </a:spcBef>
              <a:spcAft>
                <a:spcPts val="0"/>
              </a:spcAft>
              <a:buClrTx/>
              <a:buSzTx/>
              <a:buFontTx/>
              <a:buNone/>
            </a:pPr>
            <a:endParaRPr lang="en-US" sz="1800" b="0">
              <a:solidFill>
                <a:prstClr val="white"/>
              </a:solidFill>
            </a:endParaRPr>
          </a:p>
        </p:txBody>
      </p:sp>
      <p:sp>
        <p:nvSpPr>
          <p:cNvPr id="4" name="Text Placeholder 3"/>
          <p:cNvSpPr>
            <a:spLocks noGrp="1"/>
          </p:cNvSpPr>
          <p:nvPr>
            <p:ph type="body" sz="half" idx="2"/>
          </p:nvPr>
        </p:nvSpPr>
        <p:spPr>
          <a:xfrm>
            <a:off x="769000" y="2971800"/>
            <a:ext cx="2298634" cy="1752600"/>
          </a:xfrm>
        </p:spPr>
        <p:txBody>
          <a:bodyPr/>
          <a:lstStyle>
            <a:lvl1pPr marL="0" indent="0">
              <a:spcBef>
                <a:spcPts val="400"/>
              </a:spcBef>
              <a:buNone/>
              <a:defRPr sz="1400">
                <a:solidFill>
                  <a:schemeClr val="accent1">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2" name="Title 1"/>
          <p:cNvSpPr>
            <a:spLocks noGrp="1"/>
          </p:cNvSpPr>
          <p:nvPr>
            <p:ph type="title"/>
          </p:nvPr>
        </p:nvSpPr>
        <p:spPr>
          <a:xfrm>
            <a:off x="769000" y="1734312"/>
            <a:ext cx="2298634" cy="1191620"/>
          </a:xfrm>
        </p:spPr>
        <p:txBody>
          <a:bodyPr anchor="b">
            <a:normAutofit/>
          </a:bodyPr>
          <a:lstStyle>
            <a:lvl1pPr algn="l">
              <a:defRPr sz="2000" b="0">
                <a:solidFill>
                  <a:schemeClr val="accent1">
                    <a:lumMod val="75000"/>
                  </a:schemeClr>
                </a:solidFill>
              </a:defRPr>
            </a:lvl1pPr>
          </a:lstStyle>
          <a:p>
            <a:r>
              <a:rPr lang="zh-CN" altLang="en-US" smtClean="0"/>
              <a:t>单击此处编辑母版标题样式</a:t>
            </a:r>
            <a:endParaRPr lang="en-US" dirty="0"/>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8" name="Rectangle 7"/>
          <p:cNvSpPr/>
          <p:nvPr/>
        </p:nvSpPr>
        <p:spPr>
          <a:xfrm>
            <a:off x="0" y="0"/>
            <a:ext cx="9144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lnSpc>
                <a:spcPct val="100000"/>
              </a:lnSpc>
              <a:spcBef>
                <a:spcPts val="0"/>
              </a:spcBef>
              <a:spcAft>
                <a:spcPts val="0"/>
              </a:spcAft>
              <a:buClrTx/>
              <a:buSzTx/>
              <a:buFontTx/>
              <a:buNone/>
            </a:pPr>
            <a:endParaRPr lang="en-US" sz="1800" b="0">
              <a:solidFill>
                <a:prstClr val="white"/>
              </a:solidFill>
            </a:endParaRPr>
          </a:p>
        </p:txBody>
      </p:sp>
      <p:sp useBgFill="1">
        <p:nvSpPr>
          <p:cNvPr id="9" name="Rounded Rectangle 8"/>
          <p:cNvSpPr/>
          <p:nvPr/>
        </p:nvSpPr>
        <p:spPr>
          <a:xfrm>
            <a:off x="91440" y="101600"/>
            <a:ext cx="8961120" cy="6664960"/>
          </a:xfrm>
          <a:prstGeom prst="roundRect">
            <a:avLst>
              <a:gd name="adj" fmla="val 1735"/>
            </a:avLst>
          </a:prstGeom>
          <a:ln w="12700"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lnSpc>
                <a:spcPct val="100000"/>
              </a:lnSpc>
              <a:spcBef>
                <a:spcPts val="0"/>
              </a:spcBef>
              <a:spcAft>
                <a:spcPts val="0"/>
              </a:spcAft>
              <a:buClrTx/>
              <a:buSzTx/>
              <a:buFontTx/>
              <a:buNone/>
            </a:pPr>
            <a:endParaRPr lang="en-US" sz="1800" b="0">
              <a:solidFill>
                <a:prstClr val="white"/>
              </a:solidFill>
            </a:endParaRPr>
          </a:p>
        </p:txBody>
      </p:sp>
      <p:sp>
        <p:nvSpPr>
          <p:cNvPr id="3" name="Picture Placeholder 2"/>
          <p:cNvSpPr>
            <a:spLocks noGrp="1"/>
          </p:cNvSpPr>
          <p:nvPr>
            <p:ph type="pic" idx="1"/>
          </p:nvPr>
        </p:nvSpPr>
        <p:spPr>
          <a:xfrm>
            <a:off x="685800" y="621437"/>
            <a:ext cx="7772400" cy="4331564"/>
          </a:xfrm>
          <a:solidFill>
            <a:schemeClr val="bg2"/>
          </a:solidFill>
          <a:ln>
            <a:noFill/>
          </a:ln>
          <a:effectLst>
            <a:softEdge rad="12700"/>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5" name="Date Placeholder 4"/>
          <p:cNvSpPr>
            <a:spLocks noGrp="1"/>
          </p:cNvSpPr>
          <p:nvPr>
            <p:ph type="dt" sz="half" idx="10"/>
          </p:nvPr>
        </p:nvSpPr>
        <p:spPr/>
        <p:txBody>
          <a:bodyPr/>
          <a:lstStyle/>
          <a:p>
            <a:pPr>
              <a:defRPr/>
            </a:pPr>
            <a:endParaRPr lang="en-US" altLang="zh-CN">
              <a:solidFill>
                <a:srgbClr val="007A77"/>
              </a:solidFill>
            </a:endParaRPr>
          </a:p>
        </p:txBody>
      </p:sp>
      <p:sp>
        <p:nvSpPr>
          <p:cNvPr id="7" name="Slide Number Placeholder 6"/>
          <p:cNvSpPr>
            <a:spLocks noGrp="1"/>
          </p:cNvSpPr>
          <p:nvPr>
            <p:ph type="sldNum" sz="quarter" idx="12"/>
          </p:nvPr>
        </p:nvSpPr>
        <p:spPr/>
        <p:txBody>
          <a:bodyPr/>
          <a:lstStyle/>
          <a:p>
            <a:fld id="{E04C6D77-8E94-4C93-89B3-138E9C1730B0}" type="slidenum">
              <a:rPr lang="en-US" altLang="zh-CN" smtClean="0">
                <a:solidFill>
                  <a:srgbClr val="007A77"/>
                </a:solidFill>
              </a:rPr>
              <a:t>‹#›</a:t>
            </a:fld>
            <a:endParaRPr lang="en-US" altLang="zh-CN">
              <a:solidFill>
                <a:srgbClr val="007A77"/>
              </a:solidFill>
            </a:endParaRPr>
          </a:p>
        </p:txBody>
      </p:sp>
      <p:sp>
        <p:nvSpPr>
          <p:cNvPr id="10" name="Rectangle 9"/>
          <p:cNvSpPr/>
          <p:nvPr/>
        </p:nvSpPr>
        <p:spPr>
          <a:xfrm>
            <a:off x="685800" y="4953000"/>
            <a:ext cx="7772400" cy="1371600"/>
          </a:xfrm>
          <a:prstGeom prst="rect">
            <a:avLst/>
          </a:prstGeom>
          <a:solidFill>
            <a:srgbClr val="FFFFFF">
              <a:alpha val="83000"/>
            </a:srgb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lnSpc>
                <a:spcPct val="100000"/>
              </a:lnSpc>
              <a:spcBef>
                <a:spcPts val="0"/>
              </a:spcBef>
              <a:spcAft>
                <a:spcPts val="0"/>
              </a:spcAft>
              <a:buClrTx/>
              <a:buSzTx/>
              <a:buFontTx/>
              <a:buNone/>
            </a:pPr>
            <a:endParaRPr lang="en-US" sz="1800" b="0">
              <a:solidFill>
                <a:prstClr val="white"/>
              </a:solidFill>
            </a:endParaRPr>
          </a:p>
        </p:txBody>
      </p:sp>
      <p:sp>
        <p:nvSpPr>
          <p:cNvPr id="12" name="Rectangle 11"/>
          <p:cNvSpPr/>
          <p:nvPr/>
        </p:nvSpPr>
        <p:spPr>
          <a:xfrm>
            <a:off x="761999" y="5029200"/>
            <a:ext cx="7600765" cy="1202924"/>
          </a:xfrm>
          <a:prstGeom prst="rect">
            <a:avLst/>
          </a:prstGeom>
          <a:solidFill>
            <a:srgbClr val="FFFFFF"/>
          </a:solidFill>
          <a:ln w="6350" cmpd="dbl">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lnSpc>
                <a:spcPct val="100000"/>
              </a:lnSpc>
              <a:spcBef>
                <a:spcPts val="0"/>
              </a:spcBef>
              <a:spcAft>
                <a:spcPts val="0"/>
              </a:spcAft>
              <a:buClrTx/>
              <a:buSzTx/>
              <a:buFontTx/>
              <a:buNone/>
            </a:pPr>
            <a:endParaRPr lang="en-US" sz="1800" b="0">
              <a:solidFill>
                <a:prstClr val="white"/>
              </a:solidFill>
            </a:endParaRPr>
          </a:p>
        </p:txBody>
      </p:sp>
      <p:sp>
        <p:nvSpPr>
          <p:cNvPr id="6" name="Footer Placeholder 5"/>
          <p:cNvSpPr>
            <a:spLocks noGrp="1"/>
          </p:cNvSpPr>
          <p:nvPr>
            <p:ph type="ftr" sz="quarter" idx="11"/>
          </p:nvPr>
        </p:nvSpPr>
        <p:spPr/>
        <p:txBody>
          <a:bodyPr/>
          <a:lstStyle/>
          <a:p>
            <a:pPr>
              <a:defRPr/>
            </a:pPr>
            <a:endParaRPr lang="en-US" altLang="zh-CN">
              <a:solidFill>
                <a:srgbClr val="007A77"/>
              </a:solidFill>
            </a:endParaRPr>
          </a:p>
        </p:txBody>
      </p:sp>
      <p:sp>
        <p:nvSpPr>
          <p:cNvPr id="13" name="Rectangle 12"/>
          <p:cNvSpPr/>
          <p:nvPr/>
        </p:nvSpPr>
        <p:spPr>
          <a:xfrm>
            <a:off x="914400" y="5638800"/>
            <a:ext cx="7328514" cy="451696"/>
          </a:xfrm>
          <a:prstGeom prst="rect">
            <a:avLst/>
          </a:prstGeom>
          <a:solidFill>
            <a:schemeClr val="accent1"/>
          </a:solidFill>
          <a:ln w="6350" cmpd="dbl">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lnSpc>
                <a:spcPct val="100000"/>
              </a:lnSpc>
              <a:spcBef>
                <a:spcPts val="0"/>
              </a:spcBef>
              <a:spcAft>
                <a:spcPts val="0"/>
              </a:spcAft>
              <a:buClrTx/>
              <a:buSzTx/>
              <a:buFontTx/>
              <a:buNone/>
            </a:pPr>
            <a:endParaRPr lang="en-US" sz="1800" b="0">
              <a:solidFill>
                <a:prstClr val="white"/>
              </a:solidFill>
            </a:endParaRPr>
          </a:p>
        </p:txBody>
      </p:sp>
      <p:sp>
        <p:nvSpPr>
          <p:cNvPr id="11" name="Rectangle 10"/>
          <p:cNvSpPr/>
          <p:nvPr/>
        </p:nvSpPr>
        <p:spPr>
          <a:xfrm>
            <a:off x="605589" y="5074920"/>
            <a:ext cx="7946136" cy="1097280"/>
          </a:xfrm>
          <a:prstGeom prst="rect">
            <a:avLst/>
          </a:prstGeom>
          <a:noFill/>
          <a:ln w="6350" cmpd="dbl">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lnSpc>
                <a:spcPct val="100000"/>
              </a:lnSpc>
              <a:spcBef>
                <a:spcPts val="0"/>
              </a:spcBef>
              <a:spcAft>
                <a:spcPts val="0"/>
              </a:spcAft>
              <a:buClrTx/>
              <a:buSzTx/>
              <a:buFontTx/>
              <a:buNone/>
            </a:pPr>
            <a:endParaRPr lang="en-US" sz="1800" b="0">
              <a:solidFill>
                <a:prstClr val="white"/>
              </a:solidFill>
            </a:endParaRPr>
          </a:p>
        </p:txBody>
      </p:sp>
      <p:sp>
        <p:nvSpPr>
          <p:cNvPr id="4" name="Text Placeholder 3"/>
          <p:cNvSpPr>
            <a:spLocks noGrp="1"/>
          </p:cNvSpPr>
          <p:nvPr>
            <p:ph type="body" sz="half" idx="2"/>
          </p:nvPr>
        </p:nvSpPr>
        <p:spPr>
          <a:xfrm>
            <a:off x="956289" y="5656556"/>
            <a:ext cx="7244736" cy="401715"/>
          </a:xfrm>
        </p:spPr>
        <p:txBody>
          <a:bodyPr anchor="ctr">
            <a:normAutofit/>
          </a:bodyPr>
          <a:lstStyle>
            <a:lvl1pPr marL="0" indent="0" algn="ctr">
              <a:buNone/>
              <a:defRPr sz="1500" cap="all" spc="250" baseline="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2" name="Title 1"/>
          <p:cNvSpPr>
            <a:spLocks noGrp="1"/>
          </p:cNvSpPr>
          <p:nvPr>
            <p:ph type="title"/>
          </p:nvPr>
        </p:nvSpPr>
        <p:spPr>
          <a:xfrm>
            <a:off x="914400" y="5105400"/>
            <a:ext cx="7328514" cy="523043"/>
          </a:xfrm>
        </p:spPr>
        <p:txBody>
          <a:bodyPr anchor="ctr" anchorCtr="0"/>
          <a:lstStyle>
            <a:lvl1pPr algn="ctr">
              <a:defRPr sz="2000" b="0">
                <a:solidFill>
                  <a:schemeClr val="accent1">
                    <a:lumMod val="75000"/>
                  </a:schemeClr>
                </a:solidFill>
              </a:defRPr>
            </a:lvl1pPr>
          </a:lstStyle>
          <a:p>
            <a:r>
              <a:rPr lang="zh-CN" altLang="en-US" smtClean="0"/>
              <a:t>单击此处编辑母版标题样式</a:t>
            </a:r>
            <a:endParaRPr lang="en-US" dirty="0"/>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a:p>
        </p:txBody>
      </p:sp>
      <p:sp>
        <p:nvSpPr>
          <p:cNvPr id="3" name="Vertical Text Placeholder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4" name="Date Placeholder 3"/>
          <p:cNvSpPr>
            <a:spLocks noGrp="1"/>
          </p:cNvSpPr>
          <p:nvPr>
            <p:ph type="dt" sz="half" idx="10"/>
          </p:nvPr>
        </p:nvSpPr>
        <p:spPr/>
        <p:txBody>
          <a:bodyPr/>
          <a:lstStyle/>
          <a:p>
            <a:pPr>
              <a:defRPr/>
            </a:pPr>
            <a:endParaRPr lang="en-US" altLang="zh-CN">
              <a:solidFill>
                <a:srgbClr val="007A77"/>
              </a:solidFill>
            </a:endParaRPr>
          </a:p>
        </p:txBody>
      </p:sp>
      <p:sp>
        <p:nvSpPr>
          <p:cNvPr id="5" name="Footer Placeholder 4"/>
          <p:cNvSpPr>
            <a:spLocks noGrp="1"/>
          </p:cNvSpPr>
          <p:nvPr>
            <p:ph type="ftr" sz="quarter" idx="11"/>
          </p:nvPr>
        </p:nvSpPr>
        <p:spPr/>
        <p:txBody>
          <a:bodyPr/>
          <a:lstStyle/>
          <a:p>
            <a:pPr>
              <a:defRPr/>
            </a:pPr>
            <a:endParaRPr lang="en-US" altLang="zh-CN">
              <a:solidFill>
                <a:srgbClr val="007A77"/>
              </a:solidFill>
            </a:endParaRPr>
          </a:p>
        </p:txBody>
      </p:sp>
      <p:sp>
        <p:nvSpPr>
          <p:cNvPr id="6" name="Slide Number Placeholder 5"/>
          <p:cNvSpPr>
            <a:spLocks noGrp="1"/>
          </p:cNvSpPr>
          <p:nvPr>
            <p:ph type="sldNum" sz="quarter" idx="12"/>
          </p:nvPr>
        </p:nvSpPr>
        <p:spPr/>
        <p:txBody>
          <a:bodyPr/>
          <a:lstStyle/>
          <a:p>
            <a:fld id="{28B7114A-D18F-4CC2-B2BD-B8974C6B823A}" type="slidenum">
              <a:rPr lang="en-US" altLang="zh-CN" smtClean="0">
                <a:solidFill>
                  <a:srgbClr val="007A77"/>
                </a:solidFill>
              </a:rPr>
              <a:t>‹#›</a:t>
            </a:fld>
            <a:endParaRPr lang="en-US" altLang="zh-CN">
              <a:solidFill>
                <a:srgbClr val="007A77"/>
              </a:solidFil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vertTitleAndTx" preserve="1">
  <p:cSld name="垂直排列标题与文本">
    <p:spTree>
      <p:nvGrpSpPr>
        <p:cNvPr id="1" name=""/>
        <p:cNvGrpSpPr/>
        <p:nvPr/>
      </p:nvGrpSpPr>
      <p:grpSpPr>
        <a:xfrm>
          <a:off x="0" y="0"/>
          <a:ext cx="0" cy="0"/>
          <a:chOff x="0" y="0"/>
          <a:chExt cx="0" cy="0"/>
        </a:xfrm>
      </p:grpSpPr>
      <p:sp>
        <p:nvSpPr>
          <p:cNvPr id="7" name="Rectangle 6"/>
          <p:cNvSpPr/>
          <p:nvPr/>
        </p:nvSpPr>
        <p:spPr>
          <a:xfrm>
            <a:off x="6861702" y="228600"/>
            <a:ext cx="1859280" cy="6122634"/>
          </a:xfrm>
          <a:prstGeom prst="rect">
            <a:avLst/>
          </a:prstGeom>
          <a:solidFill>
            <a:srgbClr val="FFFFFF">
              <a:alpha val="85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lnSpc>
                <a:spcPct val="100000"/>
              </a:lnSpc>
              <a:spcBef>
                <a:spcPts val="0"/>
              </a:spcBef>
              <a:spcAft>
                <a:spcPts val="0"/>
              </a:spcAft>
              <a:buClrTx/>
              <a:buSzTx/>
              <a:buFontTx/>
              <a:buNone/>
            </a:pPr>
            <a:endParaRPr lang="en-US" sz="1800" b="0">
              <a:solidFill>
                <a:prstClr val="white"/>
              </a:solidFill>
            </a:endParaRPr>
          </a:p>
        </p:txBody>
      </p:sp>
      <p:sp>
        <p:nvSpPr>
          <p:cNvPr id="8" name="Rectangle 7"/>
          <p:cNvSpPr/>
          <p:nvPr/>
        </p:nvSpPr>
        <p:spPr>
          <a:xfrm>
            <a:off x="6955225" y="351409"/>
            <a:ext cx="1672235" cy="5877017"/>
          </a:xfrm>
          <a:prstGeom prst="rect">
            <a:avLst/>
          </a:prstGeom>
          <a:solidFill>
            <a:srgbClr val="FFFFFF"/>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lnSpc>
                <a:spcPct val="100000"/>
              </a:lnSpc>
              <a:spcBef>
                <a:spcPts val="0"/>
              </a:spcBef>
              <a:spcAft>
                <a:spcPts val="0"/>
              </a:spcAft>
              <a:buClrTx/>
              <a:buSzTx/>
              <a:buFontTx/>
              <a:buNone/>
            </a:pPr>
            <a:endParaRPr lang="en-US" sz="1800" b="0">
              <a:solidFill>
                <a:prstClr val="white"/>
              </a:solidFill>
            </a:endParaRPr>
          </a:p>
        </p:txBody>
      </p:sp>
      <p:sp>
        <p:nvSpPr>
          <p:cNvPr id="2" name="Vertical Title 1"/>
          <p:cNvSpPr>
            <a:spLocks noGrp="1"/>
          </p:cNvSpPr>
          <p:nvPr>
            <p:ph type="title" orient="vert"/>
          </p:nvPr>
        </p:nvSpPr>
        <p:spPr>
          <a:xfrm>
            <a:off x="7048577" y="395427"/>
            <a:ext cx="1485531" cy="5788981"/>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457200" y="380999"/>
            <a:ext cx="6172200" cy="5791201"/>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pPr fontAlgn="base">
              <a:spcBef>
                <a:spcPct val="0"/>
              </a:spcBef>
              <a:spcAft>
                <a:spcPct val="0"/>
              </a:spcAft>
              <a:defRPr/>
            </a:pPr>
            <a:endParaRPr lang="en-US" altLang="zh-CN">
              <a:solidFill>
                <a:srgbClr val="007A77"/>
              </a:solidFill>
            </a:endParaRPr>
          </a:p>
        </p:txBody>
      </p:sp>
      <p:sp>
        <p:nvSpPr>
          <p:cNvPr id="5" name="Footer Placeholder 4"/>
          <p:cNvSpPr>
            <a:spLocks noGrp="1"/>
          </p:cNvSpPr>
          <p:nvPr>
            <p:ph type="ftr" sz="quarter" idx="11"/>
          </p:nvPr>
        </p:nvSpPr>
        <p:spPr/>
        <p:txBody>
          <a:bodyPr/>
          <a:lstStyle/>
          <a:p>
            <a:pPr fontAlgn="base">
              <a:spcBef>
                <a:spcPct val="0"/>
              </a:spcBef>
              <a:spcAft>
                <a:spcPct val="0"/>
              </a:spcAft>
              <a:defRPr/>
            </a:pPr>
            <a:endParaRPr lang="en-US" altLang="zh-CN">
              <a:solidFill>
                <a:srgbClr val="007A77"/>
              </a:solidFill>
            </a:endParaRPr>
          </a:p>
        </p:txBody>
      </p:sp>
      <p:sp>
        <p:nvSpPr>
          <p:cNvPr id="6" name="Slide Number Placeholder 5"/>
          <p:cNvSpPr>
            <a:spLocks noGrp="1"/>
          </p:cNvSpPr>
          <p:nvPr>
            <p:ph type="sldNum" sz="quarter" idx="12"/>
          </p:nvPr>
        </p:nvSpPr>
        <p:spPr/>
        <p:txBody>
          <a:bodyPr/>
          <a:lstStyle/>
          <a:p>
            <a:pPr fontAlgn="base">
              <a:spcBef>
                <a:spcPct val="0"/>
              </a:spcBef>
              <a:spcAft>
                <a:spcPct val="0"/>
              </a:spcAft>
            </a:pPr>
            <a:fld id="{E45ADC69-26A5-43E7-BFAF-A3D1564E2462}" type="slidenum">
              <a:rPr lang="en-US" altLang="zh-CN" smtClean="0">
                <a:solidFill>
                  <a:srgbClr val="007A77"/>
                </a:solidFill>
              </a:rPr>
              <a:t>‹#›</a:t>
            </a:fld>
            <a:endParaRPr lang="en-US" altLang="zh-CN">
              <a:solidFill>
                <a:srgbClr val="007A77"/>
              </a:solidFill>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0">
          <a:blip r:embed="rId2"/>
          <a:srcRect/>
          <a:tile tx="0" ty="0" sx="100000" sy="100000" flip="none" algn="tl"/>
        </a:blipFill>
        <a:effectLst/>
      </p:bgPr>
    </p:bg>
    <p:spTree>
      <p:nvGrpSpPr>
        <p:cNvPr id="1" name=""/>
        <p:cNvGrpSpPr/>
        <p:nvPr/>
      </p:nvGrpSpPr>
      <p:grpSpPr>
        <a:xfrm>
          <a:off x="0" y="0"/>
          <a:ext cx="0" cy="0"/>
          <a:chOff x="0" y="0"/>
          <a:chExt cx="0" cy="0"/>
        </a:xfrm>
      </p:grpSpPr>
      <p:sp>
        <p:nvSpPr>
          <p:cNvPr id="6146" name="Rectangle 2"/>
          <p:cNvSpPr>
            <a:spLocks noGrp="1" noRot="1" noChangeArrowheads="1"/>
          </p:cNvSpPr>
          <p:nvPr>
            <p:ph type="ctrTitle"/>
          </p:nvPr>
        </p:nvSpPr>
        <p:spPr>
          <a:xfrm>
            <a:off x="684213" y="2276475"/>
            <a:ext cx="7772400" cy="1143000"/>
          </a:xfrm>
        </p:spPr>
        <p:txBody>
          <a:bodyPr/>
          <a:lstStyle>
            <a:lvl1pPr>
              <a:defRPr sz="4800"/>
            </a:lvl1pPr>
          </a:lstStyle>
          <a:p>
            <a:pPr lvl="0"/>
            <a:r>
              <a:rPr lang="zh-CN" altLang="en-US" noProof="0" smtClean="0"/>
              <a:t>单击此处编辑母版标题样式</a:t>
            </a:r>
          </a:p>
        </p:txBody>
      </p:sp>
      <p:sp>
        <p:nvSpPr>
          <p:cNvPr id="6147" name="Rectangle 3"/>
          <p:cNvSpPr>
            <a:spLocks noGrp="1" noRot="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zh-CN" altLang="en-US" noProof="0" smtClean="0"/>
              <a:t>单击此处编辑母版副标题样式</a:t>
            </a:r>
          </a:p>
        </p:txBody>
      </p:sp>
      <p:sp>
        <p:nvSpPr>
          <p:cNvPr id="4" name="Rectangle 4"/>
          <p:cNvSpPr>
            <a:spLocks noGrp="1" noChangeArrowheads="1"/>
          </p:cNvSpPr>
          <p:nvPr>
            <p:ph type="dt" sz="half" idx="10"/>
          </p:nvPr>
        </p:nvSpPr>
        <p:spPr>
          <a:xfrm>
            <a:off x="323850" y="6381750"/>
            <a:ext cx="2289175" cy="476250"/>
          </a:xfrm>
        </p:spPr>
        <p:txBody>
          <a:bodyPr/>
          <a:lstStyle>
            <a:lvl1pPr>
              <a:defRPr/>
            </a:lvl1pPr>
          </a:lstStyle>
          <a:p>
            <a:pPr>
              <a:defRPr/>
            </a:pPr>
            <a:endParaRPr lang="en-US" altLang="zh-CN">
              <a:solidFill>
                <a:srgbClr val="005FBE"/>
              </a:solidFill>
            </a:endParaRPr>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solidFill>
                <a:srgbClr val="005FBE"/>
              </a:solidFill>
            </a:endParaRPr>
          </a:p>
        </p:txBody>
      </p:sp>
      <p:sp>
        <p:nvSpPr>
          <p:cNvPr id="6" name="Rectangle 6"/>
          <p:cNvSpPr>
            <a:spLocks noGrp="1" noChangeArrowheads="1"/>
          </p:cNvSpPr>
          <p:nvPr>
            <p:ph type="sldNum" sz="quarter" idx="12"/>
          </p:nvPr>
        </p:nvSpPr>
        <p:spPr/>
        <p:txBody>
          <a:bodyPr/>
          <a:lstStyle>
            <a:lvl1pPr>
              <a:defRPr/>
            </a:lvl1pPr>
          </a:lstStyle>
          <a:p>
            <a:pPr>
              <a:defRPr/>
            </a:pPr>
            <a:fld id="{7A6C592D-621B-4101-A257-DA7202695731}" type="slidenum">
              <a:rPr lang="en-US" altLang="zh-CN">
                <a:solidFill>
                  <a:srgbClr val="005FBE"/>
                </a:solidFill>
              </a:rPr>
              <a:t>‹#›</a:t>
            </a:fld>
            <a:endParaRPr lang="en-US" altLang="zh-CN">
              <a:solidFill>
                <a:srgbClr val="005FBE"/>
              </a:solidFil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atin typeface="方正粗黑宋简体" panose="02000000000000000000" pitchFamily="2" charset="-122"/>
                <a:ea typeface="方正粗黑宋简体" panose="02000000000000000000"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lvl1pPr>
              <a:defRPr>
                <a:latin typeface="方正粗黑宋简体" panose="02000000000000000000" pitchFamily="2" charset="-122"/>
                <a:ea typeface="方正粗黑宋简体" panose="02000000000000000000" pitchFamily="2" charset="-122"/>
              </a:defRPr>
            </a:lvl1pPr>
            <a:lvl2pPr>
              <a:defRPr>
                <a:latin typeface="方正粗黑宋简体" panose="02000000000000000000" pitchFamily="2" charset="-122"/>
                <a:ea typeface="方正粗黑宋简体" panose="02000000000000000000" pitchFamily="2" charset="-122"/>
              </a:defRPr>
            </a:lvl2pPr>
            <a:lvl3pPr>
              <a:defRPr>
                <a:latin typeface="方正粗黑宋简体" panose="02000000000000000000" pitchFamily="2" charset="-122"/>
                <a:ea typeface="方正粗黑宋简体" panose="02000000000000000000" pitchFamily="2" charset="-122"/>
              </a:defRPr>
            </a:lvl3pPr>
            <a:lvl4pPr>
              <a:defRPr>
                <a:latin typeface="方正粗黑宋简体" panose="02000000000000000000" pitchFamily="2" charset="-122"/>
                <a:ea typeface="方正粗黑宋简体" panose="02000000000000000000" pitchFamily="2" charset="-122"/>
              </a:defRPr>
            </a:lvl4pPr>
            <a:lvl5pPr>
              <a:defRPr>
                <a:latin typeface="方正粗黑宋简体" panose="02000000000000000000" pitchFamily="2" charset="-122"/>
                <a:ea typeface="方正粗黑宋简体" panose="02000000000000000000" pitchFamily="2" charset="-122"/>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Rectangle 4"/>
          <p:cNvSpPr>
            <a:spLocks noGrp="1" noChangeArrowheads="1"/>
          </p:cNvSpPr>
          <p:nvPr>
            <p:ph type="dt" sz="half" idx="10"/>
          </p:nvPr>
        </p:nvSpPr>
        <p:spPr/>
        <p:txBody>
          <a:bodyPr/>
          <a:lstStyle>
            <a:lvl1pPr>
              <a:defRPr/>
            </a:lvl1pPr>
          </a:lstStyle>
          <a:p>
            <a:pPr>
              <a:defRPr/>
            </a:pPr>
            <a:endParaRPr lang="en-US" altLang="zh-CN">
              <a:solidFill>
                <a:srgbClr val="005FBE"/>
              </a:solidFill>
            </a:endParaRPr>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solidFill>
                <a:srgbClr val="005FBE"/>
              </a:solidFill>
            </a:endParaRPr>
          </a:p>
        </p:txBody>
      </p:sp>
      <p:sp>
        <p:nvSpPr>
          <p:cNvPr id="6" name="Rectangle 6"/>
          <p:cNvSpPr>
            <a:spLocks noGrp="1" noChangeArrowheads="1"/>
          </p:cNvSpPr>
          <p:nvPr>
            <p:ph type="sldNum" sz="quarter" idx="12"/>
          </p:nvPr>
        </p:nvSpPr>
        <p:spPr/>
        <p:txBody>
          <a:bodyPr/>
          <a:lstStyle>
            <a:lvl1pPr>
              <a:defRPr/>
            </a:lvl1pPr>
          </a:lstStyle>
          <a:p>
            <a:pPr>
              <a:defRPr/>
            </a:pPr>
            <a:fld id="{8D9F318A-5A1B-4BAB-86B2-BD28C35915FE}" type="slidenum">
              <a:rPr lang="en-US" altLang="zh-CN">
                <a:solidFill>
                  <a:srgbClr val="005FBE"/>
                </a:solidFill>
              </a:rPr>
              <a:t>‹#›</a:t>
            </a:fld>
            <a:endParaRPr lang="en-US" altLang="zh-CN">
              <a:solidFill>
                <a:srgbClr val="005FBE"/>
              </a:solidFill>
            </a:endParaRPr>
          </a:p>
        </p:txBody>
      </p:sp>
    </p:spTree>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4"/>
          <p:cNvSpPr>
            <a:spLocks noGrp="1" noChangeArrowheads="1"/>
          </p:cNvSpPr>
          <p:nvPr>
            <p:ph type="dt" sz="half" idx="10"/>
          </p:nvPr>
        </p:nvSpPr>
        <p:spPr/>
        <p:txBody>
          <a:bodyPr/>
          <a:lstStyle>
            <a:lvl1pPr>
              <a:defRPr/>
            </a:lvl1pPr>
          </a:lstStyle>
          <a:p>
            <a:pPr>
              <a:defRPr/>
            </a:pPr>
            <a:endParaRPr lang="en-US" altLang="zh-CN">
              <a:solidFill>
                <a:srgbClr val="005FBE"/>
              </a:solidFill>
            </a:endParaRPr>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solidFill>
                <a:srgbClr val="005FBE"/>
              </a:solidFill>
            </a:endParaRPr>
          </a:p>
        </p:txBody>
      </p:sp>
      <p:sp>
        <p:nvSpPr>
          <p:cNvPr id="6" name="Rectangle 6"/>
          <p:cNvSpPr>
            <a:spLocks noGrp="1" noChangeArrowheads="1"/>
          </p:cNvSpPr>
          <p:nvPr>
            <p:ph type="sldNum" sz="quarter" idx="12"/>
          </p:nvPr>
        </p:nvSpPr>
        <p:spPr/>
        <p:txBody>
          <a:bodyPr/>
          <a:lstStyle>
            <a:lvl1pPr>
              <a:defRPr/>
            </a:lvl1pPr>
          </a:lstStyle>
          <a:p>
            <a:pPr>
              <a:defRPr/>
            </a:pPr>
            <a:fld id="{E387BF8C-6CC0-46C3-BB1C-8A0A0AB0B0C3}" type="slidenum">
              <a:rPr lang="en-US" altLang="zh-CN">
                <a:solidFill>
                  <a:srgbClr val="005FBE"/>
                </a:solidFill>
              </a:rPr>
              <a:t>‹#›</a:t>
            </a:fld>
            <a:endParaRPr lang="en-US" altLang="zh-CN">
              <a:solidFill>
                <a:srgbClr val="005FBE"/>
              </a:solidFil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250825" y="1268413"/>
            <a:ext cx="4194175" cy="51847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597400" y="1268413"/>
            <a:ext cx="4194175" cy="51847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
          <p:cNvSpPr>
            <a:spLocks noGrp="1" noChangeArrowheads="1"/>
          </p:cNvSpPr>
          <p:nvPr>
            <p:ph type="dt" sz="half" idx="10"/>
          </p:nvPr>
        </p:nvSpPr>
        <p:spPr/>
        <p:txBody>
          <a:bodyPr/>
          <a:lstStyle>
            <a:lvl1pPr>
              <a:defRPr/>
            </a:lvl1pPr>
          </a:lstStyle>
          <a:p>
            <a:pPr>
              <a:defRPr/>
            </a:pPr>
            <a:endParaRPr lang="en-US" altLang="zh-CN">
              <a:solidFill>
                <a:srgbClr val="005FBE"/>
              </a:solidFill>
            </a:endParaRPr>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solidFill>
                <a:srgbClr val="005FBE"/>
              </a:solidFill>
            </a:endParaRPr>
          </a:p>
        </p:txBody>
      </p:sp>
      <p:sp>
        <p:nvSpPr>
          <p:cNvPr id="7" name="Rectangle 6"/>
          <p:cNvSpPr>
            <a:spLocks noGrp="1" noChangeArrowheads="1"/>
          </p:cNvSpPr>
          <p:nvPr>
            <p:ph type="sldNum" sz="quarter" idx="12"/>
          </p:nvPr>
        </p:nvSpPr>
        <p:spPr/>
        <p:txBody>
          <a:bodyPr/>
          <a:lstStyle>
            <a:lvl1pPr>
              <a:defRPr/>
            </a:lvl1pPr>
          </a:lstStyle>
          <a:p>
            <a:pPr>
              <a:defRPr/>
            </a:pPr>
            <a:fld id="{775CE78C-FAC9-48FE-ACC8-7F0110D3CF39}" type="slidenum">
              <a:rPr lang="en-US" altLang="zh-CN">
                <a:solidFill>
                  <a:srgbClr val="005FBE"/>
                </a:solidFill>
              </a:rPr>
              <a:t>‹#›</a:t>
            </a:fld>
            <a:endParaRPr lang="en-US" altLang="zh-CN">
              <a:solidFill>
                <a:srgbClr val="005FBE"/>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E387BF8C-6CC0-46C3-BB1C-8A0A0AB0B0C3}" type="slidenum">
              <a:rPr lang="en-US" altLang="zh-CN"/>
              <a:t>‹#›</a:t>
            </a:fld>
            <a:endParaRPr lang="en-US" altLang="zh-CN"/>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4"/>
          <p:cNvSpPr>
            <a:spLocks noGrp="1" noChangeArrowheads="1"/>
          </p:cNvSpPr>
          <p:nvPr>
            <p:ph type="dt" sz="half" idx="10"/>
          </p:nvPr>
        </p:nvSpPr>
        <p:spPr/>
        <p:txBody>
          <a:bodyPr/>
          <a:lstStyle>
            <a:lvl1pPr>
              <a:defRPr/>
            </a:lvl1pPr>
          </a:lstStyle>
          <a:p>
            <a:pPr>
              <a:defRPr/>
            </a:pPr>
            <a:endParaRPr lang="en-US" altLang="zh-CN">
              <a:solidFill>
                <a:srgbClr val="005FBE"/>
              </a:solidFill>
            </a:endParaRPr>
          </a:p>
        </p:txBody>
      </p:sp>
      <p:sp>
        <p:nvSpPr>
          <p:cNvPr id="8" name="Rectangle 5"/>
          <p:cNvSpPr>
            <a:spLocks noGrp="1" noChangeArrowheads="1"/>
          </p:cNvSpPr>
          <p:nvPr>
            <p:ph type="ftr" sz="quarter" idx="11"/>
          </p:nvPr>
        </p:nvSpPr>
        <p:spPr/>
        <p:txBody>
          <a:bodyPr/>
          <a:lstStyle>
            <a:lvl1pPr>
              <a:defRPr/>
            </a:lvl1pPr>
          </a:lstStyle>
          <a:p>
            <a:pPr>
              <a:defRPr/>
            </a:pPr>
            <a:endParaRPr lang="en-US" altLang="zh-CN">
              <a:solidFill>
                <a:srgbClr val="005FBE"/>
              </a:solidFill>
            </a:endParaRPr>
          </a:p>
        </p:txBody>
      </p:sp>
      <p:sp>
        <p:nvSpPr>
          <p:cNvPr id="9" name="Rectangle 6"/>
          <p:cNvSpPr>
            <a:spLocks noGrp="1" noChangeArrowheads="1"/>
          </p:cNvSpPr>
          <p:nvPr>
            <p:ph type="sldNum" sz="quarter" idx="12"/>
          </p:nvPr>
        </p:nvSpPr>
        <p:spPr/>
        <p:txBody>
          <a:bodyPr/>
          <a:lstStyle>
            <a:lvl1pPr>
              <a:defRPr/>
            </a:lvl1pPr>
          </a:lstStyle>
          <a:p>
            <a:pPr>
              <a:defRPr/>
            </a:pPr>
            <a:fld id="{1EEA7F8B-05EC-411D-845B-19CA2BD11DE2}" type="slidenum">
              <a:rPr lang="en-US" altLang="zh-CN">
                <a:solidFill>
                  <a:srgbClr val="005FBE"/>
                </a:solidFill>
              </a:rPr>
              <a:t>‹#›</a:t>
            </a:fld>
            <a:endParaRPr lang="en-US" altLang="zh-CN">
              <a:solidFill>
                <a:srgbClr val="005FBE"/>
              </a:solidFil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4"/>
          <p:cNvSpPr>
            <a:spLocks noGrp="1" noChangeArrowheads="1"/>
          </p:cNvSpPr>
          <p:nvPr>
            <p:ph type="dt" sz="half" idx="10"/>
          </p:nvPr>
        </p:nvSpPr>
        <p:spPr/>
        <p:txBody>
          <a:bodyPr/>
          <a:lstStyle>
            <a:lvl1pPr>
              <a:defRPr/>
            </a:lvl1pPr>
          </a:lstStyle>
          <a:p>
            <a:pPr>
              <a:defRPr/>
            </a:pPr>
            <a:endParaRPr lang="en-US" altLang="zh-CN">
              <a:solidFill>
                <a:srgbClr val="005FBE"/>
              </a:solidFill>
            </a:endParaRPr>
          </a:p>
        </p:txBody>
      </p:sp>
      <p:sp>
        <p:nvSpPr>
          <p:cNvPr id="4" name="Rectangle 5"/>
          <p:cNvSpPr>
            <a:spLocks noGrp="1" noChangeArrowheads="1"/>
          </p:cNvSpPr>
          <p:nvPr>
            <p:ph type="ftr" sz="quarter" idx="11"/>
          </p:nvPr>
        </p:nvSpPr>
        <p:spPr/>
        <p:txBody>
          <a:bodyPr/>
          <a:lstStyle>
            <a:lvl1pPr>
              <a:defRPr/>
            </a:lvl1pPr>
          </a:lstStyle>
          <a:p>
            <a:pPr>
              <a:defRPr/>
            </a:pPr>
            <a:endParaRPr lang="en-US" altLang="zh-CN">
              <a:solidFill>
                <a:srgbClr val="005FBE"/>
              </a:solidFill>
            </a:endParaRPr>
          </a:p>
        </p:txBody>
      </p:sp>
      <p:sp>
        <p:nvSpPr>
          <p:cNvPr id="5" name="Rectangle 6"/>
          <p:cNvSpPr>
            <a:spLocks noGrp="1" noChangeArrowheads="1"/>
          </p:cNvSpPr>
          <p:nvPr>
            <p:ph type="sldNum" sz="quarter" idx="12"/>
          </p:nvPr>
        </p:nvSpPr>
        <p:spPr/>
        <p:txBody>
          <a:bodyPr/>
          <a:lstStyle>
            <a:lvl1pPr>
              <a:defRPr/>
            </a:lvl1pPr>
          </a:lstStyle>
          <a:p>
            <a:pPr>
              <a:defRPr/>
            </a:pPr>
            <a:fld id="{D59615D8-73A4-47A1-85F2-7704BAF46A15}" type="slidenum">
              <a:rPr lang="en-US" altLang="zh-CN">
                <a:solidFill>
                  <a:srgbClr val="005FBE"/>
                </a:solidFill>
              </a:rPr>
              <a:t>‹#›</a:t>
            </a:fld>
            <a:endParaRPr lang="en-US" altLang="zh-CN">
              <a:solidFill>
                <a:srgbClr val="005FBE"/>
              </a:solidFil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lvl1pPr>
              <a:defRPr/>
            </a:lvl1pPr>
          </a:lstStyle>
          <a:p>
            <a:pPr>
              <a:defRPr/>
            </a:pPr>
            <a:endParaRPr lang="en-US" altLang="zh-CN">
              <a:solidFill>
                <a:srgbClr val="005FBE"/>
              </a:solidFill>
            </a:endParaRPr>
          </a:p>
        </p:txBody>
      </p:sp>
      <p:sp>
        <p:nvSpPr>
          <p:cNvPr id="3" name="Rectangle 5"/>
          <p:cNvSpPr>
            <a:spLocks noGrp="1" noChangeArrowheads="1"/>
          </p:cNvSpPr>
          <p:nvPr>
            <p:ph type="ftr" sz="quarter" idx="11"/>
          </p:nvPr>
        </p:nvSpPr>
        <p:spPr/>
        <p:txBody>
          <a:bodyPr/>
          <a:lstStyle>
            <a:lvl1pPr>
              <a:defRPr/>
            </a:lvl1pPr>
          </a:lstStyle>
          <a:p>
            <a:pPr>
              <a:defRPr/>
            </a:pPr>
            <a:endParaRPr lang="en-US" altLang="zh-CN">
              <a:solidFill>
                <a:srgbClr val="005FBE"/>
              </a:solidFill>
            </a:endParaRPr>
          </a:p>
        </p:txBody>
      </p:sp>
      <p:sp>
        <p:nvSpPr>
          <p:cNvPr id="4" name="Rectangle 6"/>
          <p:cNvSpPr>
            <a:spLocks noGrp="1" noChangeArrowheads="1"/>
          </p:cNvSpPr>
          <p:nvPr>
            <p:ph type="sldNum" sz="quarter" idx="12"/>
          </p:nvPr>
        </p:nvSpPr>
        <p:spPr/>
        <p:txBody>
          <a:bodyPr/>
          <a:lstStyle>
            <a:lvl1pPr>
              <a:defRPr/>
            </a:lvl1pPr>
          </a:lstStyle>
          <a:p>
            <a:pPr>
              <a:defRPr/>
            </a:pPr>
            <a:fld id="{480031AA-7A94-4FAA-A6A1-CC47B5CC2E4D}" type="slidenum">
              <a:rPr lang="en-US" altLang="zh-CN">
                <a:solidFill>
                  <a:srgbClr val="005FBE"/>
                </a:solidFill>
              </a:rPr>
              <a:t>‹#›</a:t>
            </a:fld>
            <a:endParaRPr lang="en-US" altLang="zh-CN">
              <a:solidFill>
                <a:srgbClr val="005FBE"/>
              </a:solidFil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p:txBody>
          <a:bodyPr/>
          <a:lstStyle>
            <a:lvl1pPr>
              <a:defRPr/>
            </a:lvl1pPr>
          </a:lstStyle>
          <a:p>
            <a:pPr>
              <a:defRPr/>
            </a:pPr>
            <a:endParaRPr lang="en-US" altLang="zh-CN">
              <a:solidFill>
                <a:srgbClr val="005FBE"/>
              </a:solidFill>
            </a:endParaRPr>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solidFill>
                <a:srgbClr val="005FBE"/>
              </a:solidFill>
            </a:endParaRPr>
          </a:p>
        </p:txBody>
      </p:sp>
      <p:sp>
        <p:nvSpPr>
          <p:cNvPr id="7" name="Rectangle 6"/>
          <p:cNvSpPr>
            <a:spLocks noGrp="1" noChangeArrowheads="1"/>
          </p:cNvSpPr>
          <p:nvPr>
            <p:ph type="sldNum" sz="quarter" idx="12"/>
          </p:nvPr>
        </p:nvSpPr>
        <p:spPr/>
        <p:txBody>
          <a:bodyPr/>
          <a:lstStyle>
            <a:lvl1pPr>
              <a:defRPr/>
            </a:lvl1pPr>
          </a:lstStyle>
          <a:p>
            <a:pPr>
              <a:defRPr/>
            </a:pPr>
            <a:fld id="{3A2E7369-4BF4-4EF4-9F6B-675AFFD79E11}" type="slidenum">
              <a:rPr lang="en-US" altLang="zh-CN">
                <a:solidFill>
                  <a:srgbClr val="005FBE"/>
                </a:solidFill>
              </a:rPr>
              <a:t>‹#›</a:t>
            </a:fld>
            <a:endParaRPr lang="en-US" altLang="zh-CN">
              <a:solidFill>
                <a:srgbClr val="005FBE"/>
              </a:solidFill>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p:txBody>
          <a:bodyPr/>
          <a:lstStyle>
            <a:lvl1pPr>
              <a:defRPr/>
            </a:lvl1pPr>
          </a:lstStyle>
          <a:p>
            <a:pPr>
              <a:defRPr/>
            </a:pPr>
            <a:endParaRPr lang="en-US" altLang="zh-CN">
              <a:solidFill>
                <a:srgbClr val="005FBE"/>
              </a:solidFill>
            </a:endParaRPr>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solidFill>
                <a:srgbClr val="005FBE"/>
              </a:solidFill>
            </a:endParaRPr>
          </a:p>
        </p:txBody>
      </p:sp>
      <p:sp>
        <p:nvSpPr>
          <p:cNvPr id="7" name="Rectangle 6"/>
          <p:cNvSpPr>
            <a:spLocks noGrp="1" noChangeArrowheads="1"/>
          </p:cNvSpPr>
          <p:nvPr>
            <p:ph type="sldNum" sz="quarter" idx="12"/>
          </p:nvPr>
        </p:nvSpPr>
        <p:spPr/>
        <p:txBody>
          <a:bodyPr/>
          <a:lstStyle>
            <a:lvl1pPr>
              <a:defRPr/>
            </a:lvl1pPr>
          </a:lstStyle>
          <a:p>
            <a:pPr>
              <a:defRPr/>
            </a:pPr>
            <a:fld id="{033DD7BB-C5B9-4AF1-BA41-67EBF404A229}" type="slidenum">
              <a:rPr lang="en-US" altLang="zh-CN">
                <a:solidFill>
                  <a:srgbClr val="005FBE"/>
                </a:solidFill>
              </a:rPr>
              <a:t>‹#›</a:t>
            </a:fld>
            <a:endParaRPr lang="en-US" altLang="zh-CN">
              <a:solidFill>
                <a:srgbClr val="005FBE"/>
              </a:solidFill>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solidFill>
                <a:srgbClr val="005FBE"/>
              </a:solidFill>
            </a:endParaRPr>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solidFill>
                <a:srgbClr val="005FBE"/>
              </a:solidFill>
            </a:endParaRPr>
          </a:p>
        </p:txBody>
      </p:sp>
      <p:sp>
        <p:nvSpPr>
          <p:cNvPr id="6" name="Rectangle 6"/>
          <p:cNvSpPr>
            <a:spLocks noGrp="1" noChangeArrowheads="1"/>
          </p:cNvSpPr>
          <p:nvPr>
            <p:ph type="sldNum" sz="quarter" idx="12"/>
          </p:nvPr>
        </p:nvSpPr>
        <p:spPr/>
        <p:txBody>
          <a:bodyPr/>
          <a:lstStyle>
            <a:lvl1pPr>
              <a:defRPr/>
            </a:lvl1pPr>
          </a:lstStyle>
          <a:p>
            <a:pPr>
              <a:defRPr/>
            </a:pPr>
            <a:fld id="{7DD0A40A-909E-4439-912D-6ED6624D0B42}" type="slidenum">
              <a:rPr lang="en-US" altLang="zh-CN">
                <a:solidFill>
                  <a:srgbClr val="005FBE"/>
                </a:solidFill>
              </a:rPr>
              <a:t>‹#›</a:t>
            </a:fld>
            <a:endParaRPr lang="en-US" altLang="zh-CN">
              <a:solidFill>
                <a:srgbClr val="005FBE"/>
              </a:solidFill>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56388" y="490538"/>
            <a:ext cx="2135187" cy="596265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250825" y="490538"/>
            <a:ext cx="6253163" cy="596265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solidFill>
                <a:srgbClr val="005FBE"/>
              </a:solidFill>
            </a:endParaRPr>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solidFill>
                <a:srgbClr val="005FBE"/>
              </a:solidFill>
            </a:endParaRPr>
          </a:p>
        </p:txBody>
      </p:sp>
      <p:sp>
        <p:nvSpPr>
          <p:cNvPr id="6" name="Rectangle 6"/>
          <p:cNvSpPr>
            <a:spLocks noGrp="1" noChangeArrowheads="1"/>
          </p:cNvSpPr>
          <p:nvPr>
            <p:ph type="sldNum" sz="quarter" idx="12"/>
          </p:nvPr>
        </p:nvSpPr>
        <p:spPr/>
        <p:txBody>
          <a:bodyPr/>
          <a:lstStyle>
            <a:lvl1pPr>
              <a:defRPr/>
            </a:lvl1pPr>
          </a:lstStyle>
          <a:p>
            <a:pPr>
              <a:defRPr/>
            </a:pPr>
            <a:fld id="{069F875B-CC70-49FA-BD07-BF8C0C1C4F5C}" type="slidenum">
              <a:rPr lang="en-US" altLang="zh-CN">
                <a:solidFill>
                  <a:srgbClr val="005FBE"/>
                </a:solidFill>
              </a:rPr>
              <a:t>‹#›</a:t>
            </a:fld>
            <a:endParaRPr lang="en-US" altLang="zh-CN">
              <a:solidFill>
                <a:srgbClr val="005FBE"/>
              </a:solidFill>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bg>
      <p:bgPr>
        <a:blipFill dpi="0" rotWithShape="0">
          <a:blip r:embed="rId2"/>
          <a:srcRect/>
          <a:tile tx="0" ty="0" sx="100000" sy="100000" flip="none" algn="tl"/>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250825" y="490538"/>
            <a:ext cx="8540750" cy="720725"/>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250825" y="1268413"/>
            <a:ext cx="4194175" cy="51847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4597400" y="1268413"/>
            <a:ext cx="4194175" cy="2516187"/>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4597400" y="3937000"/>
            <a:ext cx="4194175" cy="25161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4"/>
          <p:cNvSpPr>
            <a:spLocks noGrp="1" noChangeArrowheads="1"/>
          </p:cNvSpPr>
          <p:nvPr>
            <p:ph type="dt" sz="half" idx="10"/>
          </p:nvPr>
        </p:nvSpPr>
        <p:spPr/>
        <p:txBody>
          <a:bodyPr/>
          <a:lstStyle>
            <a:lvl1pPr>
              <a:defRPr/>
            </a:lvl1pPr>
          </a:lstStyle>
          <a:p>
            <a:pPr>
              <a:defRPr/>
            </a:pPr>
            <a:endParaRPr lang="en-US" altLang="zh-CN">
              <a:solidFill>
                <a:srgbClr val="005FBE"/>
              </a:solidFill>
            </a:endParaRPr>
          </a:p>
        </p:txBody>
      </p:sp>
      <p:sp>
        <p:nvSpPr>
          <p:cNvPr id="7" name="Rectangle 5"/>
          <p:cNvSpPr>
            <a:spLocks noGrp="1" noChangeArrowheads="1"/>
          </p:cNvSpPr>
          <p:nvPr>
            <p:ph type="ftr" sz="quarter" idx="11"/>
          </p:nvPr>
        </p:nvSpPr>
        <p:spPr/>
        <p:txBody>
          <a:bodyPr/>
          <a:lstStyle>
            <a:lvl1pPr>
              <a:defRPr/>
            </a:lvl1pPr>
          </a:lstStyle>
          <a:p>
            <a:pPr>
              <a:defRPr/>
            </a:pPr>
            <a:endParaRPr lang="en-US" altLang="zh-CN">
              <a:solidFill>
                <a:srgbClr val="005FBE"/>
              </a:solidFill>
            </a:endParaRPr>
          </a:p>
        </p:txBody>
      </p:sp>
      <p:sp>
        <p:nvSpPr>
          <p:cNvPr id="8" name="Rectangle 6"/>
          <p:cNvSpPr>
            <a:spLocks noGrp="1" noChangeArrowheads="1"/>
          </p:cNvSpPr>
          <p:nvPr>
            <p:ph type="sldNum" sz="quarter" idx="12"/>
          </p:nvPr>
        </p:nvSpPr>
        <p:spPr/>
        <p:txBody>
          <a:bodyPr/>
          <a:lstStyle>
            <a:lvl1pPr>
              <a:defRPr/>
            </a:lvl1pPr>
          </a:lstStyle>
          <a:p>
            <a:pPr>
              <a:defRPr/>
            </a:pPr>
            <a:fld id="{FA8E0162-A0F6-4363-A435-D9EBA3612CBC}" type="slidenum">
              <a:rPr lang="en-US" altLang="zh-CN">
                <a:solidFill>
                  <a:srgbClr val="005FBE"/>
                </a:solidFill>
              </a:rPr>
              <a:t>‹#›</a:t>
            </a:fld>
            <a:endParaRPr lang="en-US" altLang="zh-CN">
              <a:solidFill>
                <a:srgbClr val="005FBE"/>
              </a:solidFill>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179512" y="1"/>
            <a:ext cx="8540750" cy="476672"/>
          </a:xfrm>
          <a:solidFill>
            <a:schemeClr val="accent5"/>
          </a:solidFill>
        </p:spPr>
        <p:txBody>
          <a:bodyPr/>
          <a:lstStyle>
            <a:lvl1pPr>
              <a:defRPr sz="3600">
                <a:solidFill>
                  <a:srgbClr val="FF0000"/>
                </a:solidFill>
              </a:defRPr>
            </a:lvl1pPr>
          </a:lstStyle>
          <a:p>
            <a:r>
              <a:rPr lang="zh-CN" altLang="en-US" dirty="0" smtClean="0"/>
              <a:t>单击此处编辑母版标题样式</a:t>
            </a:r>
            <a:endParaRPr lang="zh-CN" altLang="en-US" dirty="0"/>
          </a:p>
        </p:txBody>
      </p:sp>
      <p:sp>
        <p:nvSpPr>
          <p:cNvPr id="3" name="文本占位符 2"/>
          <p:cNvSpPr>
            <a:spLocks noGrp="1"/>
          </p:cNvSpPr>
          <p:nvPr>
            <p:ph type="body" sz="half" idx="1"/>
          </p:nvPr>
        </p:nvSpPr>
        <p:spPr>
          <a:xfrm>
            <a:off x="250825" y="1268413"/>
            <a:ext cx="4194175" cy="51847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597400" y="1268413"/>
            <a:ext cx="4194175" cy="51847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
          <p:cNvSpPr>
            <a:spLocks noGrp="1" noChangeArrowheads="1"/>
          </p:cNvSpPr>
          <p:nvPr>
            <p:ph type="dt" sz="half" idx="10"/>
          </p:nvPr>
        </p:nvSpPr>
        <p:spPr/>
        <p:txBody>
          <a:bodyPr/>
          <a:lstStyle>
            <a:lvl1pPr>
              <a:defRPr/>
            </a:lvl1pPr>
          </a:lstStyle>
          <a:p>
            <a:pPr>
              <a:defRPr/>
            </a:pPr>
            <a:endParaRPr lang="en-US" altLang="zh-CN">
              <a:solidFill>
                <a:srgbClr val="005FBE"/>
              </a:solidFill>
            </a:endParaRPr>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solidFill>
                <a:srgbClr val="005FBE"/>
              </a:solidFill>
            </a:endParaRPr>
          </a:p>
        </p:txBody>
      </p:sp>
      <p:sp>
        <p:nvSpPr>
          <p:cNvPr id="7" name="Rectangle 6"/>
          <p:cNvSpPr>
            <a:spLocks noGrp="1" noChangeArrowheads="1"/>
          </p:cNvSpPr>
          <p:nvPr>
            <p:ph type="sldNum" sz="quarter" idx="12"/>
          </p:nvPr>
        </p:nvSpPr>
        <p:spPr/>
        <p:txBody>
          <a:bodyPr/>
          <a:lstStyle>
            <a:lvl1pPr>
              <a:defRPr/>
            </a:lvl1pPr>
          </a:lstStyle>
          <a:p>
            <a:pPr>
              <a:defRPr/>
            </a:pPr>
            <a:fld id="{449B14FC-7868-449F-BB62-61D1B407BF3E}" type="slidenum">
              <a:rPr lang="en-US" altLang="zh-CN">
                <a:solidFill>
                  <a:srgbClr val="005FBE"/>
                </a:solidFill>
              </a:rPr>
              <a:t>‹#›</a:t>
            </a:fld>
            <a:endParaRPr lang="en-US" altLang="zh-CN">
              <a:solidFill>
                <a:srgbClr val="005FBE"/>
              </a:solidFill>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fourObj">
  <p:cSld name="标题和四项内容">
    <p:spTree>
      <p:nvGrpSpPr>
        <p:cNvPr id="1" name=""/>
        <p:cNvGrpSpPr/>
        <p:nvPr/>
      </p:nvGrpSpPr>
      <p:grpSpPr>
        <a:xfrm>
          <a:off x="0" y="0"/>
          <a:ext cx="0" cy="0"/>
          <a:chOff x="0" y="0"/>
          <a:chExt cx="0" cy="0"/>
        </a:xfrm>
      </p:grpSpPr>
      <p:sp>
        <p:nvSpPr>
          <p:cNvPr id="2" name="标题 1"/>
          <p:cNvSpPr>
            <a:spLocks noGrp="1"/>
          </p:cNvSpPr>
          <p:nvPr>
            <p:ph type="title" sz="quarter"/>
          </p:nvPr>
        </p:nvSpPr>
        <p:spPr>
          <a:xfrm>
            <a:off x="457200" y="277813"/>
            <a:ext cx="8229600" cy="1139825"/>
          </a:xfrm>
        </p:spPr>
        <p:txBody>
          <a:bodyPr/>
          <a:lstStyle/>
          <a:p>
            <a:r>
              <a:rPr lang="zh-CN" altLang="en-US" smtClean="0"/>
              <a:t>单击此处编辑母版标题样式</a:t>
            </a:r>
            <a:endParaRPr lang="zh-CN" altLang="en-US"/>
          </a:p>
        </p:txBody>
      </p:sp>
      <p:sp>
        <p:nvSpPr>
          <p:cNvPr id="3" name="内容占位符 2"/>
          <p:cNvSpPr>
            <a:spLocks noGrp="1"/>
          </p:cNvSpPr>
          <p:nvPr>
            <p:ph sz="quarter" idx="1"/>
          </p:nvPr>
        </p:nvSpPr>
        <p:spPr>
          <a:xfrm>
            <a:off x="457200" y="1600200"/>
            <a:ext cx="4038600" cy="21891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4648200" y="1600200"/>
            <a:ext cx="4038600" cy="21891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457200" y="3941763"/>
            <a:ext cx="4038600" cy="2189162"/>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内容占位符 5"/>
          <p:cNvSpPr>
            <a:spLocks noGrp="1"/>
          </p:cNvSpPr>
          <p:nvPr>
            <p:ph sz="quarter" idx="4"/>
          </p:nvPr>
        </p:nvSpPr>
        <p:spPr>
          <a:xfrm>
            <a:off x="4648200" y="3941763"/>
            <a:ext cx="4038600" cy="2189162"/>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6"/>
          <p:cNvSpPr>
            <a:spLocks noGrp="1" noChangeArrowheads="1"/>
          </p:cNvSpPr>
          <p:nvPr>
            <p:ph type="sldNum" sz="quarter" idx="10"/>
          </p:nvPr>
        </p:nvSpPr>
        <p:spPr/>
        <p:txBody>
          <a:bodyPr/>
          <a:lstStyle>
            <a:lvl1pPr>
              <a:defRPr/>
            </a:lvl1pPr>
          </a:lstStyle>
          <a:p>
            <a:pPr>
              <a:defRPr/>
            </a:pPr>
            <a:fld id="{D8E072C8-5233-467F-A522-FAD9E3D36D28}" type="slidenum">
              <a:rPr lang="en-US" altLang="zh-CN">
                <a:solidFill>
                  <a:srgbClr val="005FBE"/>
                </a:solidFill>
              </a:rPr>
              <a:t>‹#›</a:t>
            </a:fld>
            <a:endParaRPr lang="en-US" altLang="zh-CN">
              <a:solidFill>
                <a:srgbClr val="005FBE"/>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250825" y="1268413"/>
            <a:ext cx="4194175" cy="51847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597400" y="1268413"/>
            <a:ext cx="4194175" cy="51847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
          <p:cNvSpPr>
            <a:spLocks noGrp="1" noChangeArrowheads="1"/>
          </p:cNvSpPr>
          <p:nvPr>
            <p:ph type="dt" sz="half" idx="10"/>
          </p:nvPr>
        </p:nvSpPr>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a:defRPr/>
            </a:lvl1pPr>
          </a:lstStyle>
          <a:p>
            <a:pPr>
              <a:defRPr/>
            </a:pPr>
            <a:fld id="{775CE78C-FAC9-48FE-ACC8-7F0110D3CF39}" type="slidenum">
              <a:rPr lang="en-US" altLang="zh-CN"/>
              <a:t>‹#›</a:t>
            </a:fld>
            <a:endParaRPr lang="en-US" altLang="zh-CN"/>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0">
          <a:blip r:embed="rId2"/>
          <a:srcRect/>
          <a:tile tx="0" ty="0" sx="100000" sy="100000" flip="none" algn="tl"/>
        </a:blipFill>
        <a:effectLst/>
      </p:bgPr>
    </p:bg>
    <p:spTree>
      <p:nvGrpSpPr>
        <p:cNvPr id="1" name=""/>
        <p:cNvGrpSpPr/>
        <p:nvPr/>
      </p:nvGrpSpPr>
      <p:grpSpPr>
        <a:xfrm>
          <a:off x="0" y="0"/>
          <a:ext cx="0" cy="0"/>
          <a:chOff x="0" y="0"/>
          <a:chExt cx="0" cy="0"/>
        </a:xfrm>
      </p:grpSpPr>
      <p:sp>
        <p:nvSpPr>
          <p:cNvPr id="6146" name="Rectangle 2"/>
          <p:cNvSpPr>
            <a:spLocks noGrp="1" noRot="1" noChangeArrowheads="1"/>
          </p:cNvSpPr>
          <p:nvPr>
            <p:ph type="ctrTitle"/>
          </p:nvPr>
        </p:nvSpPr>
        <p:spPr>
          <a:xfrm>
            <a:off x="684213" y="2276475"/>
            <a:ext cx="7772400" cy="1143000"/>
          </a:xfrm>
        </p:spPr>
        <p:txBody>
          <a:bodyPr/>
          <a:lstStyle>
            <a:lvl1pPr>
              <a:defRPr sz="4800"/>
            </a:lvl1pPr>
          </a:lstStyle>
          <a:p>
            <a:pPr lvl="0"/>
            <a:r>
              <a:rPr lang="zh-CN" altLang="en-US" noProof="0" smtClean="0"/>
              <a:t>单击此处编辑母版标题样式</a:t>
            </a:r>
          </a:p>
        </p:txBody>
      </p:sp>
      <p:sp>
        <p:nvSpPr>
          <p:cNvPr id="6147" name="Rectangle 3"/>
          <p:cNvSpPr>
            <a:spLocks noGrp="1" noRot="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zh-CN" altLang="en-US" noProof="0" smtClean="0"/>
              <a:t>单击此处编辑母版副标题样式</a:t>
            </a:r>
          </a:p>
        </p:txBody>
      </p:sp>
      <p:sp>
        <p:nvSpPr>
          <p:cNvPr id="4" name="Rectangle 4"/>
          <p:cNvSpPr>
            <a:spLocks noGrp="1" noChangeArrowheads="1"/>
          </p:cNvSpPr>
          <p:nvPr>
            <p:ph type="dt" sz="half" idx="10"/>
          </p:nvPr>
        </p:nvSpPr>
        <p:spPr>
          <a:xfrm>
            <a:off x="323850" y="6381750"/>
            <a:ext cx="2289175" cy="476250"/>
          </a:xfrm>
        </p:spPr>
        <p:txBody>
          <a:bodyPr/>
          <a:lstStyle>
            <a:lvl1pPr>
              <a:defRPr/>
            </a:lvl1pPr>
          </a:lstStyle>
          <a:p>
            <a:pPr>
              <a:defRPr/>
            </a:pPr>
            <a:endParaRPr lang="en-US" altLang="zh-CN">
              <a:solidFill>
                <a:srgbClr val="005FBE"/>
              </a:solidFill>
            </a:endParaRPr>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solidFill>
                <a:srgbClr val="005FBE"/>
              </a:solidFill>
            </a:endParaRPr>
          </a:p>
        </p:txBody>
      </p:sp>
      <p:sp>
        <p:nvSpPr>
          <p:cNvPr id="6" name="Rectangle 6"/>
          <p:cNvSpPr>
            <a:spLocks noGrp="1" noChangeArrowheads="1"/>
          </p:cNvSpPr>
          <p:nvPr>
            <p:ph type="sldNum" sz="quarter" idx="12"/>
          </p:nvPr>
        </p:nvSpPr>
        <p:spPr/>
        <p:txBody>
          <a:bodyPr/>
          <a:lstStyle>
            <a:lvl1pPr>
              <a:defRPr/>
            </a:lvl1pPr>
          </a:lstStyle>
          <a:p>
            <a:pPr>
              <a:defRPr/>
            </a:pPr>
            <a:fld id="{7A6C592D-621B-4101-A257-DA7202695731}" type="slidenum">
              <a:rPr lang="en-US" altLang="zh-CN">
                <a:solidFill>
                  <a:srgbClr val="005FBE"/>
                </a:solidFill>
              </a:rPr>
              <a:t>‹#›</a:t>
            </a:fld>
            <a:endParaRPr lang="en-US" altLang="zh-CN">
              <a:solidFill>
                <a:srgbClr val="005FBE"/>
              </a:solidFill>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atin typeface="方正粗黑宋简体" panose="02000000000000000000" pitchFamily="2" charset="-122"/>
                <a:ea typeface="方正粗黑宋简体" panose="02000000000000000000"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lvl1pPr>
              <a:defRPr>
                <a:latin typeface="方正粗黑宋简体" panose="02000000000000000000" pitchFamily="2" charset="-122"/>
                <a:ea typeface="方正粗黑宋简体" panose="02000000000000000000" pitchFamily="2" charset="-122"/>
              </a:defRPr>
            </a:lvl1pPr>
            <a:lvl2pPr>
              <a:defRPr>
                <a:latin typeface="方正粗黑宋简体" panose="02000000000000000000" pitchFamily="2" charset="-122"/>
                <a:ea typeface="方正粗黑宋简体" panose="02000000000000000000" pitchFamily="2" charset="-122"/>
              </a:defRPr>
            </a:lvl2pPr>
            <a:lvl3pPr>
              <a:defRPr>
                <a:latin typeface="方正粗黑宋简体" panose="02000000000000000000" pitchFamily="2" charset="-122"/>
                <a:ea typeface="方正粗黑宋简体" panose="02000000000000000000" pitchFamily="2" charset="-122"/>
              </a:defRPr>
            </a:lvl3pPr>
            <a:lvl4pPr>
              <a:defRPr>
                <a:latin typeface="方正粗黑宋简体" panose="02000000000000000000" pitchFamily="2" charset="-122"/>
                <a:ea typeface="方正粗黑宋简体" panose="02000000000000000000" pitchFamily="2" charset="-122"/>
              </a:defRPr>
            </a:lvl4pPr>
            <a:lvl5pPr>
              <a:defRPr>
                <a:latin typeface="方正粗黑宋简体" panose="02000000000000000000" pitchFamily="2" charset="-122"/>
                <a:ea typeface="方正粗黑宋简体" panose="02000000000000000000" pitchFamily="2" charset="-122"/>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Rectangle 4"/>
          <p:cNvSpPr>
            <a:spLocks noGrp="1" noChangeArrowheads="1"/>
          </p:cNvSpPr>
          <p:nvPr>
            <p:ph type="dt" sz="half" idx="10"/>
          </p:nvPr>
        </p:nvSpPr>
        <p:spPr/>
        <p:txBody>
          <a:bodyPr/>
          <a:lstStyle>
            <a:lvl1pPr>
              <a:defRPr/>
            </a:lvl1pPr>
          </a:lstStyle>
          <a:p>
            <a:pPr>
              <a:defRPr/>
            </a:pPr>
            <a:endParaRPr lang="en-US" altLang="zh-CN">
              <a:solidFill>
                <a:srgbClr val="005FBE"/>
              </a:solidFill>
            </a:endParaRPr>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solidFill>
                <a:srgbClr val="005FBE"/>
              </a:solidFill>
            </a:endParaRPr>
          </a:p>
        </p:txBody>
      </p:sp>
      <p:sp>
        <p:nvSpPr>
          <p:cNvPr id="6" name="Rectangle 6"/>
          <p:cNvSpPr>
            <a:spLocks noGrp="1" noChangeArrowheads="1"/>
          </p:cNvSpPr>
          <p:nvPr>
            <p:ph type="sldNum" sz="quarter" idx="12"/>
          </p:nvPr>
        </p:nvSpPr>
        <p:spPr/>
        <p:txBody>
          <a:bodyPr/>
          <a:lstStyle>
            <a:lvl1pPr>
              <a:defRPr/>
            </a:lvl1pPr>
          </a:lstStyle>
          <a:p>
            <a:pPr>
              <a:defRPr/>
            </a:pPr>
            <a:fld id="{8D9F318A-5A1B-4BAB-86B2-BD28C35915FE}" type="slidenum">
              <a:rPr lang="en-US" altLang="zh-CN">
                <a:solidFill>
                  <a:srgbClr val="005FBE"/>
                </a:solidFill>
              </a:rPr>
              <a:t>‹#›</a:t>
            </a:fld>
            <a:endParaRPr lang="en-US" altLang="zh-CN">
              <a:solidFill>
                <a:srgbClr val="005FBE"/>
              </a:solidFill>
            </a:endParaRPr>
          </a:p>
        </p:txBody>
      </p:sp>
    </p:spTree>
  </p:cSld>
  <p:clrMapOvr>
    <a:masterClrMapping/>
  </p:clrMapOvr>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4"/>
          <p:cNvSpPr>
            <a:spLocks noGrp="1" noChangeArrowheads="1"/>
          </p:cNvSpPr>
          <p:nvPr>
            <p:ph type="dt" sz="half" idx="10"/>
          </p:nvPr>
        </p:nvSpPr>
        <p:spPr/>
        <p:txBody>
          <a:bodyPr/>
          <a:lstStyle>
            <a:lvl1pPr>
              <a:defRPr/>
            </a:lvl1pPr>
          </a:lstStyle>
          <a:p>
            <a:pPr>
              <a:defRPr/>
            </a:pPr>
            <a:endParaRPr lang="en-US" altLang="zh-CN">
              <a:solidFill>
                <a:srgbClr val="005FBE"/>
              </a:solidFill>
            </a:endParaRPr>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solidFill>
                <a:srgbClr val="005FBE"/>
              </a:solidFill>
            </a:endParaRPr>
          </a:p>
        </p:txBody>
      </p:sp>
      <p:sp>
        <p:nvSpPr>
          <p:cNvPr id="6" name="Rectangle 6"/>
          <p:cNvSpPr>
            <a:spLocks noGrp="1" noChangeArrowheads="1"/>
          </p:cNvSpPr>
          <p:nvPr>
            <p:ph type="sldNum" sz="quarter" idx="12"/>
          </p:nvPr>
        </p:nvSpPr>
        <p:spPr/>
        <p:txBody>
          <a:bodyPr/>
          <a:lstStyle>
            <a:lvl1pPr>
              <a:defRPr/>
            </a:lvl1pPr>
          </a:lstStyle>
          <a:p>
            <a:pPr>
              <a:defRPr/>
            </a:pPr>
            <a:fld id="{E387BF8C-6CC0-46C3-BB1C-8A0A0AB0B0C3}" type="slidenum">
              <a:rPr lang="en-US" altLang="zh-CN">
                <a:solidFill>
                  <a:srgbClr val="005FBE"/>
                </a:solidFill>
              </a:rPr>
              <a:t>‹#›</a:t>
            </a:fld>
            <a:endParaRPr lang="en-US" altLang="zh-CN">
              <a:solidFill>
                <a:srgbClr val="005FBE"/>
              </a:solidFill>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250825" y="1268413"/>
            <a:ext cx="4194175" cy="51847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597400" y="1268413"/>
            <a:ext cx="4194175" cy="51847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
          <p:cNvSpPr>
            <a:spLocks noGrp="1" noChangeArrowheads="1"/>
          </p:cNvSpPr>
          <p:nvPr>
            <p:ph type="dt" sz="half" idx="10"/>
          </p:nvPr>
        </p:nvSpPr>
        <p:spPr/>
        <p:txBody>
          <a:bodyPr/>
          <a:lstStyle>
            <a:lvl1pPr>
              <a:defRPr/>
            </a:lvl1pPr>
          </a:lstStyle>
          <a:p>
            <a:pPr>
              <a:defRPr/>
            </a:pPr>
            <a:endParaRPr lang="en-US" altLang="zh-CN">
              <a:solidFill>
                <a:srgbClr val="005FBE"/>
              </a:solidFill>
            </a:endParaRPr>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solidFill>
                <a:srgbClr val="005FBE"/>
              </a:solidFill>
            </a:endParaRPr>
          </a:p>
        </p:txBody>
      </p:sp>
      <p:sp>
        <p:nvSpPr>
          <p:cNvPr id="7" name="Rectangle 6"/>
          <p:cNvSpPr>
            <a:spLocks noGrp="1" noChangeArrowheads="1"/>
          </p:cNvSpPr>
          <p:nvPr>
            <p:ph type="sldNum" sz="quarter" idx="12"/>
          </p:nvPr>
        </p:nvSpPr>
        <p:spPr/>
        <p:txBody>
          <a:bodyPr/>
          <a:lstStyle>
            <a:lvl1pPr>
              <a:defRPr/>
            </a:lvl1pPr>
          </a:lstStyle>
          <a:p>
            <a:pPr>
              <a:defRPr/>
            </a:pPr>
            <a:fld id="{775CE78C-FAC9-48FE-ACC8-7F0110D3CF39}" type="slidenum">
              <a:rPr lang="en-US" altLang="zh-CN">
                <a:solidFill>
                  <a:srgbClr val="005FBE"/>
                </a:solidFill>
              </a:rPr>
              <a:t>‹#›</a:t>
            </a:fld>
            <a:endParaRPr lang="en-US" altLang="zh-CN">
              <a:solidFill>
                <a:srgbClr val="005FBE"/>
              </a:solidFill>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4"/>
          <p:cNvSpPr>
            <a:spLocks noGrp="1" noChangeArrowheads="1"/>
          </p:cNvSpPr>
          <p:nvPr>
            <p:ph type="dt" sz="half" idx="10"/>
          </p:nvPr>
        </p:nvSpPr>
        <p:spPr/>
        <p:txBody>
          <a:bodyPr/>
          <a:lstStyle>
            <a:lvl1pPr>
              <a:defRPr/>
            </a:lvl1pPr>
          </a:lstStyle>
          <a:p>
            <a:pPr>
              <a:defRPr/>
            </a:pPr>
            <a:endParaRPr lang="en-US" altLang="zh-CN">
              <a:solidFill>
                <a:srgbClr val="005FBE"/>
              </a:solidFill>
            </a:endParaRPr>
          </a:p>
        </p:txBody>
      </p:sp>
      <p:sp>
        <p:nvSpPr>
          <p:cNvPr id="8" name="Rectangle 5"/>
          <p:cNvSpPr>
            <a:spLocks noGrp="1" noChangeArrowheads="1"/>
          </p:cNvSpPr>
          <p:nvPr>
            <p:ph type="ftr" sz="quarter" idx="11"/>
          </p:nvPr>
        </p:nvSpPr>
        <p:spPr/>
        <p:txBody>
          <a:bodyPr/>
          <a:lstStyle>
            <a:lvl1pPr>
              <a:defRPr/>
            </a:lvl1pPr>
          </a:lstStyle>
          <a:p>
            <a:pPr>
              <a:defRPr/>
            </a:pPr>
            <a:endParaRPr lang="en-US" altLang="zh-CN">
              <a:solidFill>
                <a:srgbClr val="005FBE"/>
              </a:solidFill>
            </a:endParaRPr>
          </a:p>
        </p:txBody>
      </p:sp>
      <p:sp>
        <p:nvSpPr>
          <p:cNvPr id="9" name="Rectangle 6"/>
          <p:cNvSpPr>
            <a:spLocks noGrp="1" noChangeArrowheads="1"/>
          </p:cNvSpPr>
          <p:nvPr>
            <p:ph type="sldNum" sz="quarter" idx="12"/>
          </p:nvPr>
        </p:nvSpPr>
        <p:spPr/>
        <p:txBody>
          <a:bodyPr/>
          <a:lstStyle>
            <a:lvl1pPr>
              <a:defRPr/>
            </a:lvl1pPr>
          </a:lstStyle>
          <a:p>
            <a:pPr>
              <a:defRPr/>
            </a:pPr>
            <a:fld id="{1EEA7F8B-05EC-411D-845B-19CA2BD11DE2}" type="slidenum">
              <a:rPr lang="en-US" altLang="zh-CN">
                <a:solidFill>
                  <a:srgbClr val="005FBE"/>
                </a:solidFill>
              </a:rPr>
              <a:t>‹#›</a:t>
            </a:fld>
            <a:endParaRPr lang="en-US" altLang="zh-CN">
              <a:solidFill>
                <a:srgbClr val="005FBE"/>
              </a:solidFill>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4"/>
          <p:cNvSpPr>
            <a:spLocks noGrp="1" noChangeArrowheads="1"/>
          </p:cNvSpPr>
          <p:nvPr>
            <p:ph type="dt" sz="half" idx="10"/>
          </p:nvPr>
        </p:nvSpPr>
        <p:spPr/>
        <p:txBody>
          <a:bodyPr/>
          <a:lstStyle>
            <a:lvl1pPr>
              <a:defRPr/>
            </a:lvl1pPr>
          </a:lstStyle>
          <a:p>
            <a:pPr>
              <a:defRPr/>
            </a:pPr>
            <a:endParaRPr lang="en-US" altLang="zh-CN">
              <a:solidFill>
                <a:srgbClr val="005FBE"/>
              </a:solidFill>
            </a:endParaRPr>
          </a:p>
        </p:txBody>
      </p:sp>
      <p:sp>
        <p:nvSpPr>
          <p:cNvPr id="4" name="Rectangle 5"/>
          <p:cNvSpPr>
            <a:spLocks noGrp="1" noChangeArrowheads="1"/>
          </p:cNvSpPr>
          <p:nvPr>
            <p:ph type="ftr" sz="quarter" idx="11"/>
          </p:nvPr>
        </p:nvSpPr>
        <p:spPr/>
        <p:txBody>
          <a:bodyPr/>
          <a:lstStyle>
            <a:lvl1pPr>
              <a:defRPr/>
            </a:lvl1pPr>
          </a:lstStyle>
          <a:p>
            <a:pPr>
              <a:defRPr/>
            </a:pPr>
            <a:endParaRPr lang="en-US" altLang="zh-CN">
              <a:solidFill>
                <a:srgbClr val="005FBE"/>
              </a:solidFill>
            </a:endParaRPr>
          </a:p>
        </p:txBody>
      </p:sp>
      <p:sp>
        <p:nvSpPr>
          <p:cNvPr id="5" name="Rectangle 6"/>
          <p:cNvSpPr>
            <a:spLocks noGrp="1" noChangeArrowheads="1"/>
          </p:cNvSpPr>
          <p:nvPr>
            <p:ph type="sldNum" sz="quarter" idx="12"/>
          </p:nvPr>
        </p:nvSpPr>
        <p:spPr/>
        <p:txBody>
          <a:bodyPr/>
          <a:lstStyle>
            <a:lvl1pPr>
              <a:defRPr/>
            </a:lvl1pPr>
          </a:lstStyle>
          <a:p>
            <a:pPr>
              <a:defRPr/>
            </a:pPr>
            <a:fld id="{D59615D8-73A4-47A1-85F2-7704BAF46A15}" type="slidenum">
              <a:rPr lang="en-US" altLang="zh-CN">
                <a:solidFill>
                  <a:srgbClr val="005FBE"/>
                </a:solidFill>
              </a:rPr>
              <a:t>‹#›</a:t>
            </a:fld>
            <a:endParaRPr lang="en-US" altLang="zh-CN">
              <a:solidFill>
                <a:srgbClr val="005FBE"/>
              </a:solidFill>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lvl1pPr>
              <a:defRPr/>
            </a:lvl1pPr>
          </a:lstStyle>
          <a:p>
            <a:pPr>
              <a:defRPr/>
            </a:pPr>
            <a:endParaRPr lang="en-US" altLang="zh-CN">
              <a:solidFill>
                <a:srgbClr val="005FBE"/>
              </a:solidFill>
            </a:endParaRPr>
          </a:p>
        </p:txBody>
      </p:sp>
      <p:sp>
        <p:nvSpPr>
          <p:cNvPr id="3" name="Rectangle 5"/>
          <p:cNvSpPr>
            <a:spLocks noGrp="1" noChangeArrowheads="1"/>
          </p:cNvSpPr>
          <p:nvPr>
            <p:ph type="ftr" sz="quarter" idx="11"/>
          </p:nvPr>
        </p:nvSpPr>
        <p:spPr/>
        <p:txBody>
          <a:bodyPr/>
          <a:lstStyle>
            <a:lvl1pPr>
              <a:defRPr/>
            </a:lvl1pPr>
          </a:lstStyle>
          <a:p>
            <a:pPr>
              <a:defRPr/>
            </a:pPr>
            <a:endParaRPr lang="en-US" altLang="zh-CN">
              <a:solidFill>
                <a:srgbClr val="005FBE"/>
              </a:solidFill>
            </a:endParaRPr>
          </a:p>
        </p:txBody>
      </p:sp>
      <p:sp>
        <p:nvSpPr>
          <p:cNvPr id="4" name="Rectangle 6"/>
          <p:cNvSpPr>
            <a:spLocks noGrp="1" noChangeArrowheads="1"/>
          </p:cNvSpPr>
          <p:nvPr>
            <p:ph type="sldNum" sz="quarter" idx="12"/>
          </p:nvPr>
        </p:nvSpPr>
        <p:spPr/>
        <p:txBody>
          <a:bodyPr/>
          <a:lstStyle>
            <a:lvl1pPr>
              <a:defRPr/>
            </a:lvl1pPr>
          </a:lstStyle>
          <a:p>
            <a:pPr>
              <a:defRPr/>
            </a:pPr>
            <a:fld id="{480031AA-7A94-4FAA-A6A1-CC47B5CC2E4D}" type="slidenum">
              <a:rPr lang="en-US" altLang="zh-CN">
                <a:solidFill>
                  <a:srgbClr val="005FBE"/>
                </a:solidFill>
              </a:rPr>
              <a:t>‹#›</a:t>
            </a:fld>
            <a:endParaRPr lang="en-US" altLang="zh-CN">
              <a:solidFill>
                <a:srgbClr val="005FBE"/>
              </a:solidFill>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p:txBody>
          <a:bodyPr/>
          <a:lstStyle>
            <a:lvl1pPr>
              <a:defRPr/>
            </a:lvl1pPr>
          </a:lstStyle>
          <a:p>
            <a:pPr>
              <a:defRPr/>
            </a:pPr>
            <a:endParaRPr lang="en-US" altLang="zh-CN">
              <a:solidFill>
                <a:srgbClr val="005FBE"/>
              </a:solidFill>
            </a:endParaRPr>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solidFill>
                <a:srgbClr val="005FBE"/>
              </a:solidFill>
            </a:endParaRPr>
          </a:p>
        </p:txBody>
      </p:sp>
      <p:sp>
        <p:nvSpPr>
          <p:cNvPr id="7" name="Rectangle 6"/>
          <p:cNvSpPr>
            <a:spLocks noGrp="1" noChangeArrowheads="1"/>
          </p:cNvSpPr>
          <p:nvPr>
            <p:ph type="sldNum" sz="quarter" idx="12"/>
          </p:nvPr>
        </p:nvSpPr>
        <p:spPr/>
        <p:txBody>
          <a:bodyPr/>
          <a:lstStyle>
            <a:lvl1pPr>
              <a:defRPr/>
            </a:lvl1pPr>
          </a:lstStyle>
          <a:p>
            <a:pPr>
              <a:defRPr/>
            </a:pPr>
            <a:fld id="{3A2E7369-4BF4-4EF4-9F6B-675AFFD79E11}" type="slidenum">
              <a:rPr lang="en-US" altLang="zh-CN">
                <a:solidFill>
                  <a:srgbClr val="005FBE"/>
                </a:solidFill>
              </a:rPr>
              <a:t>‹#›</a:t>
            </a:fld>
            <a:endParaRPr lang="en-US" altLang="zh-CN">
              <a:solidFill>
                <a:srgbClr val="005FBE"/>
              </a:solidFill>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p:txBody>
          <a:bodyPr/>
          <a:lstStyle>
            <a:lvl1pPr>
              <a:defRPr/>
            </a:lvl1pPr>
          </a:lstStyle>
          <a:p>
            <a:pPr>
              <a:defRPr/>
            </a:pPr>
            <a:endParaRPr lang="en-US" altLang="zh-CN">
              <a:solidFill>
                <a:srgbClr val="005FBE"/>
              </a:solidFill>
            </a:endParaRPr>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solidFill>
                <a:srgbClr val="005FBE"/>
              </a:solidFill>
            </a:endParaRPr>
          </a:p>
        </p:txBody>
      </p:sp>
      <p:sp>
        <p:nvSpPr>
          <p:cNvPr id="7" name="Rectangle 6"/>
          <p:cNvSpPr>
            <a:spLocks noGrp="1" noChangeArrowheads="1"/>
          </p:cNvSpPr>
          <p:nvPr>
            <p:ph type="sldNum" sz="quarter" idx="12"/>
          </p:nvPr>
        </p:nvSpPr>
        <p:spPr/>
        <p:txBody>
          <a:bodyPr/>
          <a:lstStyle>
            <a:lvl1pPr>
              <a:defRPr/>
            </a:lvl1pPr>
          </a:lstStyle>
          <a:p>
            <a:pPr>
              <a:defRPr/>
            </a:pPr>
            <a:fld id="{033DD7BB-C5B9-4AF1-BA41-67EBF404A229}" type="slidenum">
              <a:rPr lang="en-US" altLang="zh-CN">
                <a:solidFill>
                  <a:srgbClr val="005FBE"/>
                </a:solidFill>
              </a:rPr>
              <a:t>‹#›</a:t>
            </a:fld>
            <a:endParaRPr lang="en-US" altLang="zh-CN">
              <a:solidFill>
                <a:srgbClr val="005FBE"/>
              </a:solidFill>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solidFill>
                <a:srgbClr val="005FBE"/>
              </a:solidFill>
            </a:endParaRPr>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solidFill>
                <a:srgbClr val="005FBE"/>
              </a:solidFill>
            </a:endParaRPr>
          </a:p>
        </p:txBody>
      </p:sp>
      <p:sp>
        <p:nvSpPr>
          <p:cNvPr id="6" name="Rectangle 6"/>
          <p:cNvSpPr>
            <a:spLocks noGrp="1" noChangeArrowheads="1"/>
          </p:cNvSpPr>
          <p:nvPr>
            <p:ph type="sldNum" sz="quarter" idx="12"/>
          </p:nvPr>
        </p:nvSpPr>
        <p:spPr/>
        <p:txBody>
          <a:bodyPr/>
          <a:lstStyle>
            <a:lvl1pPr>
              <a:defRPr/>
            </a:lvl1pPr>
          </a:lstStyle>
          <a:p>
            <a:pPr>
              <a:defRPr/>
            </a:pPr>
            <a:fld id="{7DD0A40A-909E-4439-912D-6ED6624D0B42}" type="slidenum">
              <a:rPr lang="en-US" altLang="zh-CN">
                <a:solidFill>
                  <a:srgbClr val="005FBE"/>
                </a:solidFill>
              </a:rPr>
              <a:t>‹#›</a:t>
            </a:fld>
            <a:endParaRPr lang="en-US" altLang="zh-CN">
              <a:solidFill>
                <a:srgbClr val="005FBE"/>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4"/>
          <p:cNvSpPr>
            <a:spLocks noGrp="1" noChangeArrowheads="1"/>
          </p:cNvSpPr>
          <p:nvPr>
            <p:ph type="dt" sz="half" idx="10"/>
          </p:nvPr>
        </p:nvSpPr>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p:txBody>
          <a:bodyPr/>
          <a:lstStyle>
            <a:lvl1pPr>
              <a:defRPr/>
            </a:lvl1pPr>
          </a:lstStyle>
          <a:p>
            <a:pPr>
              <a:defRPr/>
            </a:pPr>
            <a:fld id="{1EEA7F8B-05EC-411D-845B-19CA2BD11DE2}" type="slidenum">
              <a:rPr lang="en-US" altLang="zh-CN"/>
              <a:t>‹#›</a:t>
            </a:fld>
            <a:endParaRPr lang="en-US" altLang="zh-CN"/>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56388" y="490538"/>
            <a:ext cx="2135187" cy="596265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250825" y="490538"/>
            <a:ext cx="6253163" cy="596265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solidFill>
                <a:srgbClr val="005FBE"/>
              </a:solidFill>
            </a:endParaRPr>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solidFill>
                <a:srgbClr val="005FBE"/>
              </a:solidFill>
            </a:endParaRPr>
          </a:p>
        </p:txBody>
      </p:sp>
      <p:sp>
        <p:nvSpPr>
          <p:cNvPr id="6" name="Rectangle 6"/>
          <p:cNvSpPr>
            <a:spLocks noGrp="1" noChangeArrowheads="1"/>
          </p:cNvSpPr>
          <p:nvPr>
            <p:ph type="sldNum" sz="quarter" idx="12"/>
          </p:nvPr>
        </p:nvSpPr>
        <p:spPr/>
        <p:txBody>
          <a:bodyPr/>
          <a:lstStyle>
            <a:lvl1pPr>
              <a:defRPr/>
            </a:lvl1pPr>
          </a:lstStyle>
          <a:p>
            <a:pPr>
              <a:defRPr/>
            </a:pPr>
            <a:fld id="{069F875B-CC70-49FA-BD07-BF8C0C1C4F5C}" type="slidenum">
              <a:rPr lang="en-US" altLang="zh-CN">
                <a:solidFill>
                  <a:srgbClr val="005FBE"/>
                </a:solidFill>
              </a:rPr>
              <a:t>‹#›</a:t>
            </a:fld>
            <a:endParaRPr lang="en-US" altLang="zh-CN">
              <a:solidFill>
                <a:srgbClr val="005FBE"/>
              </a:solidFill>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bg>
      <p:bgPr>
        <a:blipFill dpi="0" rotWithShape="0">
          <a:blip r:embed="rId2"/>
          <a:srcRect/>
          <a:tile tx="0" ty="0" sx="100000" sy="100000" flip="none" algn="tl"/>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250825" y="490538"/>
            <a:ext cx="8540750" cy="720725"/>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250825" y="1268413"/>
            <a:ext cx="4194175" cy="51847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4597400" y="1268413"/>
            <a:ext cx="4194175" cy="2516187"/>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4597400" y="3937000"/>
            <a:ext cx="4194175" cy="25161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4"/>
          <p:cNvSpPr>
            <a:spLocks noGrp="1" noChangeArrowheads="1"/>
          </p:cNvSpPr>
          <p:nvPr>
            <p:ph type="dt" sz="half" idx="10"/>
          </p:nvPr>
        </p:nvSpPr>
        <p:spPr/>
        <p:txBody>
          <a:bodyPr/>
          <a:lstStyle>
            <a:lvl1pPr>
              <a:defRPr/>
            </a:lvl1pPr>
          </a:lstStyle>
          <a:p>
            <a:pPr>
              <a:defRPr/>
            </a:pPr>
            <a:endParaRPr lang="en-US" altLang="zh-CN">
              <a:solidFill>
                <a:srgbClr val="005FBE"/>
              </a:solidFill>
            </a:endParaRPr>
          </a:p>
        </p:txBody>
      </p:sp>
      <p:sp>
        <p:nvSpPr>
          <p:cNvPr id="7" name="Rectangle 5"/>
          <p:cNvSpPr>
            <a:spLocks noGrp="1" noChangeArrowheads="1"/>
          </p:cNvSpPr>
          <p:nvPr>
            <p:ph type="ftr" sz="quarter" idx="11"/>
          </p:nvPr>
        </p:nvSpPr>
        <p:spPr/>
        <p:txBody>
          <a:bodyPr/>
          <a:lstStyle>
            <a:lvl1pPr>
              <a:defRPr/>
            </a:lvl1pPr>
          </a:lstStyle>
          <a:p>
            <a:pPr>
              <a:defRPr/>
            </a:pPr>
            <a:endParaRPr lang="en-US" altLang="zh-CN">
              <a:solidFill>
                <a:srgbClr val="005FBE"/>
              </a:solidFill>
            </a:endParaRPr>
          </a:p>
        </p:txBody>
      </p:sp>
      <p:sp>
        <p:nvSpPr>
          <p:cNvPr id="8" name="Rectangle 6"/>
          <p:cNvSpPr>
            <a:spLocks noGrp="1" noChangeArrowheads="1"/>
          </p:cNvSpPr>
          <p:nvPr>
            <p:ph type="sldNum" sz="quarter" idx="12"/>
          </p:nvPr>
        </p:nvSpPr>
        <p:spPr/>
        <p:txBody>
          <a:bodyPr/>
          <a:lstStyle>
            <a:lvl1pPr>
              <a:defRPr/>
            </a:lvl1pPr>
          </a:lstStyle>
          <a:p>
            <a:pPr>
              <a:defRPr/>
            </a:pPr>
            <a:fld id="{FA8E0162-A0F6-4363-A435-D9EBA3612CBC}" type="slidenum">
              <a:rPr lang="en-US" altLang="zh-CN">
                <a:solidFill>
                  <a:srgbClr val="005FBE"/>
                </a:solidFill>
              </a:rPr>
              <a:t>‹#›</a:t>
            </a:fld>
            <a:endParaRPr lang="en-US" altLang="zh-CN">
              <a:solidFill>
                <a:srgbClr val="005FBE"/>
              </a:solidFill>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179512" y="1"/>
            <a:ext cx="8540750" cy="476672"/>
          </a:xfrm>
          <a:solidFill>
            <a:schemeClr val="accent5"/>
          </a:solidFill>
        </p:spPr>
        <p:txBody>
          <a:bodyPr/>
          <a:lstStyle>
            <a:lvl1pPr>
              <a:defRPr sz="3600">
                <a:solidFill>
                  <a:srgbClr val="FF0000"/>
                </a:solidFill>
              </a:defRPr>
            </a:lvl1pPr>
          </a:lstStyle>
          <a:p>
            <a:r>
              <a:rPr lang="zh-CN" altLang="en-US" dirty="0" smtClean="0"/>
              <a:t>单击此处编辑母版标题样式</a:t>
            </a:r>
            <a:endParaRPr lang="zh-CN" altLang="en-US" dirty="0"/>
          </a:p>
        </p:txBody>
      </p:sp>
      <p:sp>
        <p:nvSpPr>
          <p:cNvPr id="3" name="文本占位符 2"/>
          <p:cNvSpPr>
            <a:spLocks noGrp="1"/>
          </p:cNvSpPr>
          <p:nvPr>
            <p:ph type="body" sz="half" idx="1"/>
          </p:nvPr>
        </p:nvSpPr>
        <p:spPr>
          <a:xfrm>
            <a:off x="250825" y="1268413"/>
            <a:ext cx="4194175" cy="51847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597400" y="1268413"/>
            <a:ext cx="4194175" cy="51847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
          <p:cNvSpPr>
            <a:spLocks noGrp="1" noChangeArrowheads="1"/>
          </p:cNvSpPr>
          <p:nvPr>
            <p:ph type="dt" sz="half" idx="10"/>
          </p:nvPr>
        </p:nvSpPr>
        <p:spPr/>
        <p:txBody>
          <a:bodyPr/>
          <a:lstStyle>
            <a:lvl1pPr>
              <a:defRPr/>
            </a:lvl1pPr>
          </a:lstStyle>
          <a:p>
            <a:pPr>
              <a:defRPr/>
            </a:pPr>
            <a:endParaRPr lang="en-US" altLang="zh-CN">
              <a:solidFill>
                <a:srgbClr val="005FBE"/>
              </a:solidFill>
            </a:endParaRPr>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solidFill>
                <a:srgbClr val="005FBE"/>
              </a:solidFill>
            </a:endParaRPr>
          </a:p>
        </p:txBody>
      </p:sp>
      <p:sp>
        <p:nvSpPr>
          <p:cNvPr id="7" name="Rectangle 6"/>
          <p:cNvSpPr>
            <a:spLocks noGrp="1" noChangeArrowheads="1"/>
          </p:cNvSpPr>
          <p:nvPr>
            <p:ph type="sldNum" sz="quarter" idx="12"/>
          </p:nvPr>
        </p:nvSpPr>
        <p:spPr/>
        <p:txBody>
          <a:bodyPr/>
          <a:lstStyle>
            <a:lvl1pPr>
              <a:defRPr/>
            </a:lvl1pPr>
          </a:lstStyle>
          <a:p>
            <a:pPr>
              <a:defRPr/>
            </a:pPr>
            <a:fld id="{449B14FC-7868-449F-BB62-61D1B407BF3E}" type="slidenum">
              <a:rPr lang="en-US" altLang="zh-CN">
                <a:solidFill>
                  <a:srgbClr val="005FBE"/>
                </a:solidFill>
              </a:rPr>
              <a:t>‹#›</a:t>
            </a:fld>
            <a:endParaRPr lang="en-US" altLang="zh-CN">
              <a:solidFill>
                <a:srgbClr val="005FBE"/>
              </a:solidFill>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fourObj">
  <p:cSld name="标题和四项内容">
    <p:spTree>
      <p:nvGrpSpPr>
        <p:cNvPr id="1" name=""/>
        <p:cNvGrpSpPr/>
        <p:nvPr/>
      </p:nvGrpSpPr>
      <p:grpSpPr>
        <a:xfrm>
          <a:off x="0" y="0"/>
          <a:ext cx="0" cy="0"/>
          <a:chOff x="0" y="0"/>
          <a:chExt cx="0" cy="0"/>
        </a:xfrm>
      </p:grpSpPr>
      <p:sp>
        <p:nvSpPr>
          <p:cNvPr id="2" name="标题 1"/>
          <p:cNvSpPr>
            <a:spLocks noGrp="1"/>
          </p:cNvSpPr>
          <p:nvPr>
            <p:ph type="title" sz="quarter"/>
          </p:nvPr>
        </p:nvSpPr>
        <p:spPr>
          <a:xfrm>
            <a:off x="457200" y="277813"/>
            <a:ext cx="8229600" cy="1139825"/>
          </a:xfrm>
        </p:spPr>
        <p:txBody>
          <a:bodyPr/>
          <a:lstStyle/>
          <a:p>
            <a:r>
              <a:rPr lang="zh-CN" altLang="en-US" smtClean="0"/>
              <a:t>单击此处编辑母版标题样式</a:t>
            </a:r>
            <a:endParaRPr lang="zh-CN" altLang="en-US"/>
          </a:p>
        </p:txBody>
      </p:sp>
      <p:sp>
        <p:nvSpPr>
          <p:cNvPr id="3" name="内容占位符 2"/>
          <p:cNvSpPr>
            <a:spLocks noGrp="1"/>
          </p:cNvSpPr>
          <p:nvPr>
            <p:ph sz="quarter" idx="1"/>
          </p:nvPr>
        </p:nvSpPr>
        <p:spPr>
          <a:xfrm>
            <a:off x="457200" y="1600200"/>
            <a:ext cx="4038600" cy="21891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4648200" y="1600200"/>
            <a:ext cx="4038600" cy="21891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457200" y="3941763"/>
            <a:ext cx="4038600" cy="2189162"/>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内容占位符 5"/>
          <p:cNvSpPr>
            <a:spLocks noGrp="1"/>
          </p:cNvSpPr>
          <p:nvPr>
            <p:ph sz="quarter" idx="4"/>
          </p:nvPr>
        </p:nvSpPr>
        <p:spPr>
          <a:xfrm>
            <a:off x="4648200" y="3941763"/>
            <a:ext cx="4038600" cy="2189162"/>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6"/>
          <p:cNvSpPr>
            <a:spLocks noGrp="1" noChangeArrowheads="1"/>
          </p:cNvSpPr>
          <p:nvPr>
            <p:ph type="sldNum" sz="quarter" idx="10"/>
          </p:nvPr>
        </p:nvSpPr>
        <p:spPr/>
        <p:txBody>
          <a:bodyPr/>
          <a:lstStyle>
            <a:lvl1pPr>
              <a:defRPr/>
            </a:lvl1pPr>
          </a:lstStyle>
          <a:p>
            <a:pPr>
              <a:defRPr/>
            </a:pPr>
            <a:fld id="{D8E072C8-5233-467F-A522-FAD9E3D36D28}" type="slidenum">
              <a:rPr lang="en-US" altLang="zh-CN">
                <a:solidFill>
                  <a:srgbClr val="005FBE"/>
                </a:solidFill>
              </a:rPr>
              <a:t>‹#›</a:t>
            </a:fld>
            <a:endParaRPr lang="en-US" altLang="zh-CN">
              <a:solidFill>
                <a:srgbClr val="005FBE"/>
              </a:solidFill>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0">
          <a:blip r:embed="rId2"/>
          <a:srcRect/>
          <a:tile tx="0" ty="0" sx="100000" sy="100000" flip="none" algn="tl"/>
        </a:blipFill>
        <a:effectLst/>
      </p:bgPr>
    </p:bg>
    <p:spTree>
      <p:nvGrpSpPr>
        <p:cNvPr id="1" name=""/>
        <p:cNvGrpSpPr/>
        <p:nvPr/>
      </p:nvGrpSpPr>
      <p:grpSpPr>
        <a:xfrm>
          <a:off x="0" y="0"/>
          <a:ext cx="0" cy="0"/>
          <a:chOff x="0" y="0"/>
          <a:chExt cx="0" cy="0"/>
        </a:xfrm>
      </p:grpSpPr>
      <p:sp>
        <p:nvSpPr>
          <p:cNvPr id="6146" name="Rectangle 2"/>
          <p:cNvSpPr>
            <a:spLocks noGrp="1" noRot="1" noChangeArrowheads="1"/>
          </p:cNvSpPr>
          <p:nvPr>
            <p:ph type="ctrTitle"/>
          </p:nvPr>
        </p:nvSpPr>
        <p:spPr>
          <a:xfrm>
            <a:off x="684213" y="2276475"/>
            <a:ext cx="7772400" cy="1143000"/>
          </a:xfrm>
        </p:spPr>
        <p:txBody>
          <a:bodyPr/>
          <a:lstStyle>
            <a:lvl1pPr>
              <a:defRPr sz="4800"/>
            </a:lvl1pPr>
          </a:lstStyle>
          <a:p>
            <a:pPr lvl="0"/>
            <a:r>
              <a:rPr lang="zh-CN" altLang="en-US" noProof="0" smtClean="0"/>
              <a:t>单击此处编辑母版标题样式</a:t>
            </a:r>
          </a:p>
        </p:txBody>
      </p:sp>
      <p:sp>
        <p:nvSpPr>
          <p:cNvPr id="6147" name="Rectangle 3"/>
          <p:cNvSpPr>
            <a:spLocks noGrp="1" noRot="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zh-CN" altLang="en-US" noProof="0" smtClean="0"/>
              <a:t>单击此处编辑母版副标题样式</a:t>
            </a:r>
          </a:p>
        </p:txBody>
      </p:sp>
      <p:sp>
        <p:nvSpPr>
          <p:cNvPr id="4" name="Rectangle 4"/>
          <p:cNvSpPr>
            <a:spLocks noGrp="1" noChangeArrowheads="1"/>
          </p:cNvSpPr>
          <p:nvPr>
            <p:ph type="dt" sz="half" idx="10"/>
          </p:nvPr>
        </p:nvSpPr>
        <p:spPr>
          <a:xfrm>
            <a:off x="323850" y="6381750"/>
            <a:ext cx="2289175" cy="476250"/>
          </a:xfrm>
        </p:spPr>
        <p:txBody>
          <a:bodyPr/>
          <a:lstStyle>
            <a:lvl1pPr>
              <a:defRPr/>
            </a:lvl1pPr>
          </a:lstStyle>
          <a:p>
            <a:pPr>
              <a:defRPr/>
            </a:pPr>
            <a:endParaRPr lang="en-US" altLang="zh-CN">
              <a:solidFill>
                <a:srgbClr val="005FBE"/>
              </a:solidFill>
            </a:endParaRPr>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solidFill>
                <a:srgbClr val="005FBE"/>
              </a:solidFill>
            </a:endParaRPr>
          </a:p>
        </p:txBody>
      </p:sp>
      <p:sp>
        <p:nvSpPr>
          <p:cNvPr id="6" name="Rectangle 6"/>
          <p:cNvSpPr>
            <a:spLocks noGrp="1" noChangeArrowheads="1"/>
          </p:cNvSpPr>
          <p:nvPr>
            <p:ph type="sldNum" sz="quarter" idx="12"/>
          </p:nvPr>
        </p:nvSpPr>
        <p:spPr/>
        <p:txBody>
          <a:bodyPr/>
          <a:lstStyle>
            <a:lvl1pPr>
              <a:defRPr/>
            </a:lvl1pPr>
          </a:lstStyle>
          <a:p>
            <a:pPr>
              <a:defRPr/>
            </a:pPr>
            <a:fld id="{7A6C592D-621B-4101-A257-DA7202695731}" type="slidenum">
              <a:rPr lang="en-US" altLang="zh-CN">
                <a:solidFill>
                  <a:srgbClr val="005FBE"/>
                </a:solidFill>
              </a:rPr>
              <a:t>‹#›</a:t>
            </a:fld>
            <a:endParaRPr lang="en-US" altLang="zh-CN">
              <a:solidFill>
                <a:srgbClr val="005FBE"/>
              </a:solidFill>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atin typeface="方正粗黑宋简体" panose="02000000000000000000" pitchFamily="2" charset="-122"/>
                <a:ea typeface="方正粗黑宋简体" panose="02000000000000000000" pitchFamily="2"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lvl1pPr>
              <a:defRPr>
                <a:latin typeface="方正粗黑宋简体" panose="02000000000000000000" pitchFamily="2" charset="-122"/>
                <a:ea typeface="方正粗黑宋简体" panose="02000000000000000000" pitchFamily="2" charset="-122"/>
              </a:defRPr>
            </a:lvl1pPr>
            <a:lvl2pPr>
              <a:defRPr>
                <a:latin typeface="方正粗黑宋简体" panose="02000000000000000000" pitchFamily="2" charset="-122"/>
                <a:ea typeface="方正粗黑宋简体" panose="02000000000000000000" pitchFamily="2" charset="-122"/>
              </a:defRPr>
            </a:lvl2pPr>
            <a:lvl3pPr>
              <a:defRPr>
                <a:latin typeface="方正粗黑宋简体" panose="02000000000000000000" pitchFamily="2" charset="-122"/>
                <a:ea typeface="方正粗黑宋简体" panose="02000000000000000000" pitchFamily="2" charset="-122"/>
              </a:defRPr>
            </a:lvl3pPr>
            <a:lvl4pPr>
              <a:defRPr>
                <a:latin typeface="方正粗黑宋简体" panose="02000000000000000000" pitchFamily="2" charset="-122"/>
                <a:ea typeface="方正粗黑宋简体" panose="02000000000000000000" pitchFamily="2" charset="-122"/>
              </a:defRPr>
            </a:lvl4pPr>
            <a:lvl5pPr>
              <a:defRPr>
                <a:latin typeface="方正粗黑宋简体" panose="02000000000000000000" pitchFamily="2" charset="-122"/>
                <a:ea typeface="方正粗黑宋简体" panose="02000000000000000000" pitchFamily="2" charset="-122"/>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Rectangle 4"/>
          <p:cNvSpPr>
            <a:spLocks noGrp="1" noChangeArrowheads="1"/>
          </p:cNvSpPr>
          <p:nvPr>
            <p:ph type="dt" sz="half" idx="10"/>
          </p:nvPr>
        </p:nvSpPr>
        <p:spPr/>
        <p:txBody>
          <a:bodyPr/>
          <a:lstStyle>
            <a:lvl1pPr>
              <a:defRPr/>
            </a:lvl1pPr>
          </a:lstStyle>
          <a:p>
            <a:pPr>
              <a:defRPr/>
            </a:pPr>
            <a:endParaRPr lang="en-US" altLang="zh-CN">
              <a:solidFill>
                <a:srgbClr val="005FBE"/>
              </a:solidFill>
            </a:endParaRPr>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solidFill>
                <a:srgbClr val="005FBE"/>
              </a:solidFill>
            </a:endParaRPr>
          </a:p>
        </p:txBody>
      </p:sp>
      <p:sp>
        <p:nvSpPr>
          <p:cNvPr id="6" name="Rectangle 6"/>
          <p:cNvSpPr>
            <a:spLocks noGrp="1" noChangeArrowheads="1"/>
          </p:cNvSpPr>
          <p:nvPr>
            <p:ph type="sldNum" sz="quarter" idx="12"/>
          </p:nvPr>
        </p:nvSpPr>
        <p:spPr/>
        <p:txBody>
          <a:bodyPr/>
          <a:lstStyle>
            <a:lvl1pPr>
              <a:defRPr/>
            </a:lvl1pPr>
          </a:lstStyle>
          <a:p>
            <a:pPr>
              <a:defRPr/>
            </a:pPr>
            <a:fld id="{8D9F318A-5A1B-4BAB-86B2-BD28C35915FE}" type="slidenum">
              <a:rPr lang="en-US" altLang="zh-CN">
                <a:solidFill>
                  <a:srgbClr val="005FBE"/>
                </a:solidFill>
              </a:rPr>
              <a:t>‹#›</a:t>
            </a:fld>
            <a:endParaRPr lang="en-US" altLang="zh-CN">
              <a:solidFill>
                <a:srgbClr val="005FBE"/>
              </a:solidFill>
            </a:endParaRPr>
          </a:p>
        </p:txBody>
      </p:sp>
    </p:spTree>
  </p:cSld>
  <p:clrMapOvr>
    <a:masterClrMapping/>
  </p:clrMapOvr>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4"/>
          <p:cNvSpPr>
            <a:spLocks noGrp="1" noChangeArrowheads="1"/>
          </p:cNvSpPr>
          <p:nvPr>
            <p:ph type="dt" sz="half" idx="10"/>
          </p:nvPr>
        </p:nvSpPr>
        <p:spPr/>
        <p:txBody>
          <a:bodyPr/>
          <a:lstStyle>
            <a:lvl1pPr>
              <a:defRPr/>
            </a:lvl1pPr>
          </a:lstStyle>
          <a:p>
            <a:pPr>
              <a:defRPr/>
            </a:pPr>
            <a:endParaRPr lang="en-US" altLang="zh-CN">
              <a:solidFill>
                <a:srgbClr val="005FBE"/>
              </a:solidFill>
            </a:endParaRPr>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solidFill>
                <a:srgbClr val="005FBE"/>
              </a:solidFill>
            </a:endParaRPr>
          </a:p>
        </p:txBody>
      </p:sp>
      <p:sp>
        <p:nvSpPr>
          <p:cNvPr id="6" name="Rectangle 6"/>
          <p:cNvSpPr>
            <a:spLocks noGrp="1" noChangeArrowheads="1"/>
          </p:cNvSpPr>
          <p:nvPr>
            <p:ph type="sldNum" sz="quarter" idx="12"/>
          </p:nvPr>
        </p:nvSpPr>
        <p:spPr/>
        <p:txBody>
          <a:bodyPr/>
          <a:lstStyle>
            <a:lvl1pPr>
              <a:defRPr/>
            </a:lvl1pPr>
          </a:lstStyle>
          <a:p>
            <a:pPr>
              <a:defRPr/>
            </a:pPr>
            <a:fld id="{E387BF8C-6CC0-46C3-BB1C-8A0A0AB0B0C3}" type="slidenum">
              <a:rPr lang="en-US" altLang="zh-CN">
                <a:solidFill>
                  <a:srgbClr val="005FBE"/>
                </a:solidFill>
              </a:rPr>
              <a:t>‹#›</a:t>
            </a:fld>
            <a:endParaRPr lang="en-US" altLang="zh-CN">
              <a:solidFill>
                <a:srgbClr val="005FBE"/>
              </a:solidFill>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250825" y="1268413"/>
            <a:ext cx="4194175" cy="51847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597400" y="1268413"/>
            <a:ext cx="4194175" cy="51847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
          <p:cNvSpPr>
            <a:spLocks noGrp="1" noChangeArrowheads="1"/>
          </p:cNvSpPr>
          <p:nvPr>
            <p:ph type="dt" sz="half" idx="10"/>
          </p:nvPr>
        </p:nvSpPr>
        <p:spPr/>
        <p:txBody>
          <a:bodyPr/>
          <a:lstStyle>
            <a:lvl1pPr>
              <a:defRPr/>
            </a:lvl1pPr>
          </a:lstStyle>
          <a:p>
            <a:pPr>
              <a:defRPr/>
            </a:pPr>
            <a:endParaRPr lang="en-US" altLang="zh-CN">
              <a:solidFill>
                <a:srgbClr val="005FBE"/>
              </a:solidFill>
            </a:endParaRPr>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solidFill>
                <a:srgbClr val="005FBE"/>
              </a:solidFill>
            </a:endParaRPr>
          </a:p>
        </p:txBody>
      </p:sp>
      <p:sp>
        <p:nvSpPr>
          <p:cNvPr id="7" name="Rectangle 6"/>
          <p:cNvSpPr>
            <a:spLocks noGrp="1" noChangeArrowheads="1"/>
          </p:cNvSpPr>
          <p:nvPr>
            <p:ph type="sldNum" sz="quarter" idx="12"/>
          </p:nvPr>
        </p:nvSpPr>
        <p:spPr/>
        <p:txBody>
          <a:bodyPr/>
          <a:lstStyle>
            <a:lvl1pPr>
              <a:defRPr/>
            </a:lvl1pPr>
          </a:lstStyle>
          <a:p>
            <a:pPr>
              <a:defRPr/>
            </a:pPr>
            <a:fld id="{775CE78C-FAC9-48FE-ACC8-7F0110D3CF39}" type="slidenum">
              <a:rPr lang="en-US" altLang="zh-CN">
                <a:solidFill>
                  <a:srgbClr val="005FBE"/>
                </a:solidFill>
              </a:rPr>
              <a:t>‹#›</a:t>
            </a:fld>
            <a:endParaRPr lang="en-US" altLang="zh-CN">
              <a:solidFill>
                <a:srgbClr val="005FBE"/>
              </a:solidFill>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4"/>
          <p:cNvSpPr>
            <a:spLocks noGrp="1" noChangeArrowheads="1"/>
          </p:cNvSpPr>
          <p:nvPr>
            <p:ph type="dt" sz="half" idx="10"/>
          </p:nvPr>
        </p:nvSpPr>
        <p:spPr/>
        <p:txBody>
          <a:bodyPr/>
          <a:lstStyle>
            <a:lvl1pPr>
              <a:defRPr/>
            </a:lvl1pPr>
          </a:lstStyle>
          <a:p>
            <a:pPr>
              <a:defRPr/>
            </a:pPr>
            <a:endParaRPr lang="en-US" altLang="zh-CN">
              <a:solidFill>
                <a:srgbClr val="005FBE"/>
              </a:solidFill>
            </a:endParaRPr>
          </a:p>
        </p:txBody>
      </p:sp>
      <p:sp>
        <p:nvSpPr>
          <p:cNvPr id="8" name="Rectangle 5"/>
          <p:cNvSpPr>
            <a:spLocks noGrp="1" noChangeArrowheads="1"/>
          </p:cNvSpPr>
          <p:nvPr>
            <p:ph type="ftr" sz="quarter" idx="11"/>
          </p:nvPr>
        </p:nvSpPr>
        <p:spPr/>
        <p:txBody>
          <a:bodyPr/>
          <a:lstStyle>
            <a:lvl1pPr>
              <a:defRPr/>
            </a:lvl1pPr>
          </a:lstStyle>
          <a:p>
            <a:pPr>
              <a:defRPr/>
            </a:pPr>
            <a:endParaRPr lang="en-US" altLang="zh-CN">
              <a:solidFill>
                <a:srgbClr val="005FBE"/>
              </a:solidFill>
            </a:endParaRPr>
          </a:p>
        </p:txBody>
      </p:sp>
      <p:sp>
        <p:nvSpPr>
          <p:cNvPr id="9" name="Rectangle 6"/>
          <p:cNvSpPr>
            <a:spLocks noGrp="1" noChangeArrowheads="1"/>
          </p:cNvSpPr>
          <p:nvPr>
            <p:ph type="sldNum" sz="quarter" idx="12"/>
          </p:nvPr>
        </p:nvSpPr>
        <p:spPr/>
        <p:txBody>
          <a:bodyPr/>
          <a:lstStyle>
            <a:lvl1pPr>
              <a:defRPr/>
            </a:lvl1pPr>
          </a:lstStyle>
          <a:p>
            <a:pPr>
              <a:defRPr/>
            </a:pPr>
            <a:fld id="{1EEA7F8B-05EC-411D-845B-19CA2BD11DE2}" type="slidenum">
              <a:rPr lang="en-US" altLang="zh-CN">
                <a:solidFill>
                  <a:srgbClr val="005FBE"/>
                </a:solidFill>
              </a:rPr>
              <a:t>‹#›</a:t>
            </a:fld>
            <a:endParaRPr lang="en-US" altLang="zh-CN">
              <a:solidFill>
                <a:srgbClr val="005FBE"/>
              </a:solidFill>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4"/>
          <p:cNvSpPr>
            <a:spLocks noGrp="1" noChangeArrowheads="1"/>
          </p:cNvSpPr>
          <p:nvPr>
            <p:ph type="dt" sz="half" idx="10"/>
          </p:nvPr>
        </p:nvSpPr>
        <p:spPr/>
        <p:txBody>
          <a:bodyPr/>
          <a:lstStyle>
            <a:lvl1pPr>
              <a:defRPr/>
            </a:lvl1pPr>
          </a:lstStyle>
          <a:p>
            <a:pPr>
              <a:defRPr/>
            </a:pPr>
            <a:endParaRPr lang="en-US" altLang="zh-CN">
              <a:solidFill>
                <a:srgbClr val="005FBE"/>
              </a:solidFill>
            </a:endParaRPr>
          </a:p>
        </p:txBody>
      </p:sp>
      <p:sp>
        <p:nvSpPr>
          <p:cNvPr id="4" name="Rectangle 5"/>
          <p:cNvSpPr>
            <a:spLocks noGrp="1" noChangeArrowheads="1"/>
          </p:cNvSpPr>
          <p:nvPr>
            <p:ph type="ftr" sz="quarter" idx="11"/>
          </p:nvPr>
        </p:nvSpPr>
        <p:spPr/>
        <p:txBody>
          <a:bodyPr/>
          <a:lstStyle>
            <a:lvl1pPr>
              <a:defRPr/>
            </a:lvl1pPr>
          </a:lstStyle>
          <a:p>
            <a:pPr>
              <a:defRPr/>
            </a:pPr>
            <a:endParaRPr lang="en-US" altLang="zh-CN">
              <a:solidFill>
                <a:srgbClr val="005FBE"/>
              </a:solidFill>
            </a:endParaRPr>
          </a:p>
        </p:txBody>
      </p:sp>
      <p:sp>
        <p:nvSpPr>
          <p:cNvPr id="5" name="Rectangle 6"/>
          <p:cNvSpPr>
            <a:spLocks noGrp="1" noChangeArrowheads="1"/>
          </p:cNvSpPr>
          <p:nvPr>
            <p:ph type="sldNum" sz="quarter" idx="12"/>
          </p:nvPr>
        </p:nvSpPr>
        <p:spPr/>
        <p:txBody>
          <a:bodyPr/>
          <a:lstStyle>
            <a:lvl1pPr>
              <a:defRPr/>
            </a:lvl1pPr>
          </a:lstStyle>
          <a:p>
            <a:pPr>
              <a:defRPr/>
            </a:pPr>
            <a:fld id="{D59615D8-73A4-47A1-85F2-7704BAF46A15}" type="slidenum">
              <a:rPr lang="en-US" altLang="zh-CN">
                <a:solidFill>
                  <a:srgbClr val="005FBE"/>
                </a:solidFill>
              </a:rPr>
              <a:t>‹#›</a:t>
            </a:fld>
            <a:endParaRPr lang="en-US" altLang="zh-CN">
              <a:solidFill>
                <a:srgbClr val="005FBE"/>
              </a:solidFil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4"/>
          <p:cNvSpPr>
            <a:spLocks noGrp="1" noChangeArrowheads="1"/>
          </p:cNvSpPr>
          <p:nvPr>
            <p:ph type="dt" sz="half" idx="10"/>
          </p:nvPr>
        </p:nvSpPr>
        <p:spPr/>
        <p:txBody>
          <a:bodyPr/>
          <a:lstStyle>
            <a:lvl1pPr>
              <a:defRPr/>
            </a:lvl1pPr>
          </a:lstStyle>
          <a:p>
            <a:pPr>
              <a:defRPr/>
            </a:pPr>
            <a:endParaRPr lang="en-US" altLang="zh-CN"/>
          </a:p>
        </p:txBody>
      </p:sp>
      <p:sp>
        <p:nvSpPr>
          <p:cNvPr id="4" name="Rectangle 5"/>
          <p:cNvSpPr>
            <a:spLocks noGrp="1" noChangeArrowheads="1"/>
          </p:cNvSpPr>
          <p:nvPr>
            <p:ph type="ftr" sz="quarter" idx="11"/>
          </p:nvPr>
        </p:nvSpPr>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p:txBody>
          <a:bodyPr/>
          <a:lstStyle>
            <a:lvl1pPr>
              <a:defRPr/>
            </a:lvl1pPr>
          </a:lstStyle>
          <a:p>
            <a:pPr>
              <a:defRPr/>
            </a:pPr>
            <a:fld id="{D59615D8-73A4-47A1-85F2-7704BAF46A15}" type="slidenum">
              <a:rPr lang="en-US" altLang="zh-CN"/>
              <a:t>‹#›</a:t>
            </a:fld>
            <a:endParaRPr lang="en-US" altLang="zh-CN"/>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lvl1pPr>
              <a:defRPr/>
            </a:lvl1pPr>
          </a:lstStyle>
          <a:p>
            <a:pPr>
              <a:defRPr/>
            </a:pPr>
            <a:endParaRPr lang="en-US" altLang="zh-CN">
              <a:solidFill>
                <a:srgbClr val="005FBE"/>
              </a:solidFill>
            </a:endParaRPr>
          </a:p>
        </p:txBody>
      </p:sp>
      <p:sp>
        <p:nvSpPr>
          <p:cNvPr id="3" name="Rectangle 5"/>
          <p:cNvSpPr>
            <a:spLocks noGrp="1" noChangeArrowheads="1"/>
          </p:cNvSpPr>
          <p:nvPr>
            <p:ph type="ftr" sz="quarter" idx="11"/>
          </p:nvPr>
        </p:nvSpPr>
        <p:spPr/>
        <p:txBody>
          <a:bodyPr/>
          <a:lstStyle>
            <a:lvl1pPr>
              <a:defRPr/>
            </a:lvl1pPr>
          </a:lstStyle>
          <a:p>
            <a:pPr>
              <a:defRPr/>
            </a:pPr>
            <a:endParaRPr lang="en-US" altLang="zh-CN">
              <a:solidFill>
                <a:srgbClr val="005FBE"/>
              </a:solidFill>
            </a:endParaRPr>
          </a:p>
        </p:txBody>
      </p:sp>
      <p:sp>
        <p:nvSpPr>
          <p:cNvPr id="4" name="Rectangle 6"/>
          <p:cNvSpPr>
            <a:spLocks noGrp="1" noChangeArrowheads="1"/>
          </p:cNvSpPr>
          <p:nvPr>
            <p:ph type="sldNum" sz="quarter" idx="12"/>
          </p:nvPr>
        </p:nvSpPr>
        <p:spPr/>
        <p:txBody>
          <a:bodyPr/>
          <a:lstStyle>
            <a:lvl1pPr>
              <a:defRPr/>
            </a:lvl1pPr>
          </a:lstStyle>
          <a:p>
            <a:pPr>
              <a:defRPr/>
            </a:pPr>
            <a:fld id="{480031AA-7A94-4FAA-A6A1-CC47B5CC2E4D}" type="slidenum">
              <a:rPr lang="en-US" altLang="zh-CN">
                <a:solidFill>
                  <a:srgbClr val="005FBE"/>
                </a:solidFill>
              </a:rPr>
              <a:t>‹#›</a:t>
            </a:fld>
            <a:endParaRPr lang="en-US" altLang="zh-CN">
              <a:solidFill>
                <a:srgbClr val="005FBE"/>
              </a:solidFill>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p:txBody>
          <a:bodyPr/>
          <a:lstStyle>
            <a:lvl1pPr>
              <a:defRPr/>
            </a:lvl1pPr>
          </a:lstStyle>
          <a:p>
            <a:pPr>
              <a:defRPr/>
            </a:pPr>
            <a:endParaRPr lang="en-US" altLang="zh-CN">
              <a:solidFill>
                <a:srgbClr val="005FBE"/>
              </a:solidFill>
            </a:endParaRPr>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solidFill>
                <a:srgbClr val="005FBE"/>
              </a:solidFill>
            </a:endParaRPr>
          </a:p>
        </p:txBody>
      </p:sp>
      <p:sp>
        <p:nvSpPr>
          <p:cNvPr id="7" name="Rectangle 6"/>
          <p:cNvSpPr>
            <a:spLocks noGrp="1" noChangeArrowheads="1"/>
          </p:cNvSpPr>
          <p:nvPr>
            <p:ph type="sldNum" sz="quarter" idx="12"/>
          </p:nvPr>
        </p:nvSpPr>
        <p:spPr/>
        <p:txBody>
          <a:bodyPr/>
          <a:lstStyle>
            <a:lvl1pPr>
              <a:defRPr/>
            </a:lvl1pPr>
          </a:lstStyle>
          <a:p>
            <a:pPr>
              <a:defRPr/>
            </a:pPr>
            <a:fld id="{3A2E7369-4BF4-4EF4-9F6B-675AFFD79E11}" type="slidenum">
              <a:rPr lang="en-US" altLang="zh-CN">
                <a:solidFill>
                  <a:srgbClr val="005FBE"/>
                </a:solidFill>
              </a:rPr>
              <a:t>‹#›</a:t>
            </a:fld>
            <a:endParaRPr lang="en-US" altLang="zh-CN">
              <a:solidFill>
                <a:srgbClr val="005FBE"/>
              </a:solidFill>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p:txBody>
          <a:bodyPr/>
          <a:lstStyle>
            <a:lvl1pPr>
              <a:defRPr/>
            </a:lvl1pPr>
          </a:lstStyle>
          <a:p>
            <a:pPr>
              <a:defRPr/>
            </a:pPr>
            <a:endParaRPr lang="en-US" altLang="zh-CN">
              <a:solidFill>
                <a:srgbClr val="005FBE"/>
              </a:solidFill>
            </a:endParaRPr>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solidFill>
                <a:srgbClr val="005FBE"/>
              </a:solidFill>
            </a:endParaRPr>
          </a:p>
        </p:txBody>
      </p:sp>
      <p:sp>
        <p:nvSpPr>
          <p:cNvPr id="7" name="Rectangle 6"/>
          <p:cNvSpPr>
            <a:spLocks noGrp="1" noChangeArrowheads="1"/>
          </p:cNvSpPr>
          <p:nvPr>
            <p:ph type="sldNum" sz="quarter" idx="12"/>
          </p:nvPr>
        </p:nvSpPr>
        <p:spPr/>
        <p:txBody>
          <a:bodyPr/>
          <a:lstStyle>
            <a:lvl1pPr>
              <a:defRPr/>
            </a:lvl1pPr>
          </a:lstStyle>
          <a:p>
            <a:pPr>
              <a:defRPr/>
            </a:pPr>
            <a:fld id="{033DD7BB-C5B9-4AF1-BA41-67EBF404A229}" type="slidenum">
              <a:rPr lang="en-US" altLang="zh-CN">
                <a:solidFill>
                  <a:srgbClr val="005FBE"/>
                </a:solidFill>
              </a:rPr>
              <a:t>‹#›</a:t>
            </a:fld>
            <a:endParaRPr lang="en-US" altLang="zh-CN">
              <a:solidFill>
                <a:srgbClr val="005FBE"/>
              </a:solidFill>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solidFill>
                <a:srgbClr val="005FBE"/>
              </a:solidFill>
            </a:endParaRPr>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solidFill>
                <a:srgbClr val="005FBE"/>
              </a:solidFill>
            </a:endParaRPr>
          </a:p>
        </p:txBody>
      </p:sp>
      <p:sp>
        <p:nvSpPr>
          <p:cNvPr id="6" name="Rectangle 6"/>
          <p:cNvSpPr>
            <a:spLocks noGrp="1" noChangeArrowheads="1"/>
          </p:cNvSpPr>
          <p:nvPr>
            <p:ph type="sldNum" sz="quarter" idx="12"/>
          </p:nvPr>
        </p:nvSpPr>
        <p:spPr/>
        <p:txBody>
          <a:bodyPr/>
          <a:lstStyle>
            <a:lvl1pPr>
              <a:defRPr/>
            </a:lvl1pPr>
          </a:lstStyle>
          <a:p>
            <a:pPr>
              <a:defRPr/>
            </a:pPr>
            <a:fld id="{7DD0A40A-909E-4439-912D-6ED6624D0B42}" type="slidenum">
              <a:rPr lang="en-US" altLang="zh-CN">
                <a:solidFill>
                  <a:srgbClr val="005FBE"/>
                </a:solidFill>
              </a:rPr>
              <a:t>‹#›</a:t>
            </a:fld>
            <a:endParaRPr lang="en-US" altLang="zh-CN">
              <a:solidFill>
                <a:srgbClr val="005FBE"/>
              </a:solidFill>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56388" y="490538"/>
            <a:ext cx="2135187" cy="596265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250825" y="490538"/>
            <a:ext cx="6253163" cy="596265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solidFill>
                <a:srgbClr val="005FBE"/>
              </a:solidFill>
            </a:endParaRPr>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solidFill>
                <a:srgbClr val="005FBE"/>
              </a:solidFill>
            </a:endParaRPr>
          </a:p>
        </p:txBody>
      </p:sp>
      <p:sp>
        <p:nvSpPr>
          <p:cNvPr id="6" name="Rectangle 6"/>
          <p:cNvSpPr>
            <a:spLocks noGrp="1" noChangeArrowheads="1"/>
          </p:cNvSpPr>
          <p:nvPr>
            <p:ph type="sldNum" sz="quarter" idx="12"/>
          </p:nvPr>
        </p:nvSpPr>
        <p:spPr/>
        <p:txBody>
          <a:bodyPr/>
          <a:lstStyle>
            <a:lvl1pPr>
              <a:defRPr/>
            </a:lvl1pPr>
          </a:lstStyle>
          <a:p>
            <a:pPr>
              <a:defRPr/>
            </a:pPr>
            <a:fld id="{069F875B-CC70-49FA-BD07-BF8C0C1C4F5C}" type="slidenum">
              <a:rPr lang="en-US" altLang="zh-CN">
                <a:solidFill>
                  <a:srgbClr val="005FBE"/>
                </a:solidFill>
              </a:rPr>
              <a:t>‹#›</a:t>
            </a:fld>
            <a:endParaRPr lang="en-US" altLang="zh-CN">
              <a:solidFill>
                <a:srgbClr val="005FBE"/>
              </a:solidFill>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bg>
      <p:bgPr>
        <a:blipFill dpi="0" rotWithShape="0">
          <a:blip r:embed="rId2"/>
          <a:srcRect/>
          <a:tile tx="0" ty="0" sx="100000" sy="100000" flip="none" algn="tl"/>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250825" y="490538"/>
            <a:ext cx="8540750" cy="720725"/>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250825" y="1268413"/>
            <a:ext cx="4194175" cy="51847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4597400" y="1268413"/>
            <a:ext cx="4194175" cy="2516187"/>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4597400" y="3937000"/>
            <a:ext cx="4194175" cy="25161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4"/>
          <p:cNvSpPr>
            <a:spLocks noGrp="1" noChangeArrowheads="1"/>
          </p:cNvSpPr>
          <p:nvPr>
            <p:ph type="dt" sz="half" idx="10"/>
          </p:nvPr>
        </p:nvSpPr>
        <p:spPr/>
        <p:txBody>
          <a:bodyPr/>
          <a:lstStyle>
            <a:lvl1pPr>
              <a:defRPr/>
            </a:lvl1pPr>
          </a:lstStyle>
          <a:p>
            <a:pPr>
              <a:defRPr/>
            </a:pPr>
            <a:endParaRPr lang="en-US" altLang="zh-CN">
              <a:solidFill>
                <a:srgbClr val="005FBE"/>
              </a:solidFill>
            </a:endParaRPr>
          </a:p>
        </p:txBody>
      </p:sp>
      <p:sp>
        <p:nvSpPr>
          <p:cNvPr id="7" name="Rectangle 5"/>
          <p:cNvSpPr>
            <a:spLocks noGrp="1" noChangeArrowheads="1"/>
          </p:cNvSpPr>
          <p:nvPr>
            <p:ph type="ftr" sz="quarter" idx="11"/>
          </p:nvPr>
        </p:nvSpPr>
        <p:spPr/>
        <p:txBody>
          <a:bodyPr/>
          <a:lstStyle>
            <a:lvl1pPr>
              <a:defRPr/>
            </a:lvl1pPr>
          </a:lstStyle>
          <a:p>
            <a:pPr>
              <a:defRPr/>
            </a:pPr>
            <a:endParaRPr lang="en-US" altLang="zh-CN">
              <a:solidFill>
                <a:srgbClr val="005FBE"/>
              </a:solidFill>
            </a:endParaRPr>
          </a:p>
        </p:txBody>
      </p:sp>
      <p:sp>
        <p:nvSpPr>
          <p:cNvPr id="8" name="Rectangle 6"/>
          <p:cNvSpPr>
            <a:spLocks noGrp="1" noChangeArrowheads="1"/>
          </p:cNvSpPr>
          <p:nvPr>
            <p:ph type="sldNum" sz="quarter" idx="12"/>
          </p:nvPr>
        </p:nvSpPr>
        <p:spPr/>
        <p:txBody>
          <a:bodyPr/>
          <a:lstStyle>
            <a:lvl1pPr>
              <a:defRPr/>
            </a:lvl1pPr>
          </a:lstStyle>
          <a:p>
            <a:pPr>
              <a:defRPr/>
            </a:pPr>
            <a:fld id="{FA8E0162-A0F6-4363-A435-D9EBA3612CBC}" type="slidenum">
              <a:rPr lang="en-US" altLang="zh-CN">
                <a:solidFill>
                  <a:srgbClr val="005FBE"/>
                </a:solidFill>
              </a:rPr>
              <a:t>‹#›</a:t>
            </a:fld>
            <a:endParaRPr lang="en-US" altLang="zh-CN">
              <a:solidFill>
                <a:srgbClr val="005FBE"/>
              </a:solidFill>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179512" y="1"/>
            <a:ext cx="8540750" cy="476672"/>
          </a:xfrm>
          <a:solidFill>
            <a:schemeClr val="accent5"/>
          </a:solidFill>
        </p:spPr>
        <p:txBody>
          <a:bodyPr/>
          <a:lstStyle>
            <a:lvl1pPr>
              <a:defRPr sz="3600">
                <a:solidFill>
                  <a:srgbClr val="FF0000"/>
                </a:solidFill>
              </a:defRPr>
            </a:lvl1pPr>
          </a:lstStyle>
          <a:p>
            <a:r>
              <a:rPr lang="zh-CN" altLang="en-US" dirty="0" smtClean="0"/>
              <a:t>单击此处编辑母版标题样式</a:t>
            </a:r>
            <a:endParaRPr lang="zh-CN" altLang="en-US" dirty="0"/>
          </a:p>
        </p:txBody>
      </p:sp>
      <p:sp>
        <p:nvSpPr>
          <p:cNvPr id="3" name="文本占位符 2"/>
          <p:cNvSpPr>
            <a:spLocks noGrp="1"/>
          </p:cNvSpPr>
          <p:nvPr>
            <p:ph type="body" sz="half" idx="1"/>
          </p:nvPr>
        </p:nvSpPr>
        <p:spPr>
          <a:xfrm>
            <a:off x="250825" y="1268413"/>
            <a:ext cx="4194175" cy="51847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597400" y="1268413"/>
            <a:ext cx="4194175" cy="51847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
          <p:cNvSpPr>
            <a:spLocks noGrp="1" noChangeArrowheads="1"/>
          </p:cNvSpPr>
          <p:nvPr>
            <p:ph type="dt" sz="half" idx="10"/>
          </p:nvPr>
        </p:nvSpPr>
        <p:spPr/>
        <p:txBody>
          <a:bodyPr/>
          <a:lstStyle>
            <a:lvl1pPr>
              <a:defRPr/>
            </a:lvl1pPr>
          </a:lstStyle>
          <a:p>
            <a:pPr>
              <a:defRPr/>
            </a:pPr>
            <a:endParaRPr lang="en-US" altLang="zh-CN">
              <a:solidFill>
                <a:srgbClr val="005FBE"/>
              </a:solidFill>
            </a:endParaRPr>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solidFill>
                <a:srgbClr val="005FBE"/>
              </a:solidFill>
            </a:endParaRPr>
          </a:p>
        </p:txBody>
      </p:sp>
      <p:sp>
        <p:nvSpPr>
          <p:cNvPr id="7" name="Rectangle 6"/>
          <p:cNvSpPr>
            <a:spLocks noGrp="1" noChangeArrowheads="1"/>
          </p:cNvSpPr>
          <p:nvPr>
            <p:ph type="sldNum" sz="quarter" idx="12"/>
          </p:nvPr>
        </p:nvSpPr>
        <p:spPr/>
        <p:txBody>
          <a:bodyPr/>
          <a:lstStyle>
            <a:lvl1pPr>
              <a:defRPr/>
            </a:lvl1pPr>
          </a:lstStyle>
          <a:p>
            <a:pPr>
              <a:defRPr/>
            </a:pPr>
            <a:fld id="{449B14FC-7868-449F-BB62-61D1B407BF3E}" type="slidenum">
              <a:rPr lang="en-US" altLang="zh-CN">
                <a:solidFill>
                  <a:srgbClr val="005FBE"/>
                </a:solidFill>
              </a:rPr>
              <a:t>‹#›</a:t>
            </a:fld>
            <a:endParaRPr lang="en-US" altLang="zh-CN">
              <a:solidFill>
                <a:srgbClr val="005FBE"/>
              </a:solidFill>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fourObj">
  <p:cSld name="标题和四项内容">
    <p:spTree>
      <p:nvGrpSpPr>
        <p:cNvPr id="1" name=""/>
        <p:cNvGrpSpPr/>
        <p:nvPr/>
      </p:nvGrpSpPr>
      <p:grpSpPr>
        <a:xfrm>
          <a:off x="0" y="0"/>
          <a:ext cx="0" cy="0"/>
          <a:chOff x="0" y="0"/>
          <a:chExt cx="0" cy="0"/>
        </a:xfrm>
      </p:grpSpPr>
      <p:sp>
        <p:nvSpPr>
          <p:cNvPr id="2" name="标题 1"/>
          <p:cNvSpPr>
            <a:spLocks noGrp="1"/>
          </p:cNvSpPr>
          <p:nvPr>
            <p:ph type="title" sz="quarter"/>
          </p:nvPr>
        </p:nvSpPr>
        <p:spPr>
          <a:xfrm>
            <a:off x="457200" y="277813"/>
            <a:ext cx="8229600" cy="1139825"/>
          </a:xfrm>
        </p:spPr>
        <p:txBody>
          <a:bodyPr/>
          <a:lstStyle/>
          <a:p>
            <a:r>
              <a:rPr lang="zh-CN" altLang="en-US" smtClean="0"/>
              <a:t>单击此处编辑母版标题样式</a:t>
            </a:r>
            <a:endParaRPr lang="zh-CN" altLang="en-US"/>
          </a:p>
        </p:txBody>
      </p:sp>
      <p:sp>
        <p:nvSpPr>
          <p:cNvPr id="3" name="内容占位符 2"/>
          <p:cNvSpPr>
            <a:spLocks noGrp="1"/>
          </p:cNvSpPr>
          <p:nvPr>
            <p:ph sz="quarter" idx="1"/>
          </p:nvPr>
        </p:nvSpPr>
        <p:spPr>
          <a:xfrm>
            <a:off x="457200" y="1600200"/>
            <a:ext cx="4038600" cy="21891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4648200" y="1600200"/>
            <a:ext cx="4038600" cy="21891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457200" y="3941763"/>
            <a:ext cx="4038600" cy="2189162"/>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内容占位符 5"/>
          <p:cNvSpPr>
            <a:spLocks noGrp="1"/>
          </p:cNvSpPr>
          <p:nvPr>
            <p:ph sz="quarter" idx="4"/>
          </p:nvPr>
        </p:nvSpPr>
        <p:spPr>
          <a:xfrm>
            <a:off x="4648200" y="3941763"/>
            <a:ext cx="4038600" cy="2189162"/>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6"/>
          <p:cNvSpPr>
            <a:spLocks noGrp="1" noChangeArrowheads="1"/>
          </p:cNvSpPr>
          <p:nvPr>
            <p:ph type="sldNum" sz="quarter" idx="10"/>
          </p:nvPr>
        </p:nvSpPr>
        <p:spPr/>
        <p:txBody>
          <a:bodyPr/>
          <a:lstStyle>
            <a:lvl1pPr>
              <a:defRPr/>
            </a:lvl1pPr>
          </a:lstStyle>
          <a:p>
            <a:pPr>
              <a:defRPr/>
            </a:pPr>
            <a:fld id="{D8E072C8-5233-467F-A522-FAD9E3D36D28}" type="slidenum">
              <a:rPr lang="en-US" altLang="zh-CN">
                <a:solidFill>
                  <a:srgbClr val="005FBE"/>
                </a:solidFill>
              </a:rPr>
              <a:t>‹#›</a:t>
            </a:fld>
            <a:endParaRPr lang="en-US" altLang="zh-CN">
              <a:solidFill>
                <a:srgbClr val="005FBE"/>
              </a:solidFil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lvl1pPr>
              <a:defRPr/>
            </a:lvl1pPr>
          </a:lstStyle>
          <a:p>
            <a:pPr>
              <a:defRPr/>
            </a:pPr>
            <a:endParaRPr lang="en-US" altLang="zh-CN"/>
          </a:p>
        </p:txBody>
      </p:sp>
      <p:sp>
        <p:nvSpPr>
          <p:cNvPr id="3" name="Rectangle 5"/>
          <p:cNvSpPr>
            <a:spLocks noGrp="1" noChangeArrowheads="1"/>
          </p:cNvSpPr>
          <p:nvPr>
            <p:ph type="ftr" sz="quarter" idx="11"/>
          </p:nvPr>
        </p:nvSpPr>
        <p:spPr/>
        <p:txBody>
          <a:bodyPr/>
          <a:lstStyle>
            <a:lvl1pPr>
              <a:defRPr/>
            </a:lvl1pPr>
          </a:lstStyle>
          <a:p>
            <a:pPr>
              <a:defRPr/>
            </a:pPr>
            <a:endParaRPr lang="en-US" altLang="zh-CN"/>
          </a:p>
        </p:txBody>
      </p:sp>
      <p:sp>
        <p:nvSpPr>
          <p:cNvPr id="4" name="Rectangle 6"/>
          <p:cNvSpPr>
            <a:spLocks noGrp="1" noChangeArrowheads="1"/>
          </p:cNvSpPr>
          <p:nvPr>
            <p:ph type="sldNum" sz="quarter" idx="12"/>
          </p:nvPr>
        </p:nvSpPr>
        <p:spPr/>
        <p:txBody>
          <a:bodyPr/>
          <a:lstStyle>
            <a:lvl1pPr>
              <a:defRPr/>
            </a:lvl1pPr>
          </a:lstStyle>
          <a:p>
            <a:pPr>
              <a:defRPr/>
            </a:pPr>
            <a:fld id="{480031AA-7A94-4FAA-A6A1-CC47B5CC2E4D}" type="slidenum">
              <a:rPr lang="en-US" altLang="zh-CN"/>
              <a:t>‹#›</a:t>
            </a:fld>
            <a:endParaRPr lang="en-US" altLang="zh-C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a:defRPr/>
            </a:lvl1pPr>
          </a:lstStyle>
          <a:p>
            <a:pPr>
              <a:defRPr/>
            </a:pPr>
            <a:fld id="{3A2E7369-4BF4-4EF4-9F6B-675AFFD79E11}" type="slidenum">
              <a:rPr lang="en-US" altLang="zh-CN"/>
              <a:t>‹#›</a:t>
            </a:fld>
            <a:endParaRPr lang="en-US" altLang="zh-C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a:defRPr/>
            </a:lvl1pPr>
          </a:lstStyle>
          <a:p>
            <a:pPr>
              <a:defRPr/>
            </a:pPr>
            <a:fld id="{033DD7BB-C5B9-4AF1-BA41-67EBF404A229}" type="slidenum">
              <a:rPr lang="en-US" altLang="zh-CN"/>
              <a:t>‹#›</a:t>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theme" Target="../theme/theme2.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slideLayout" Target="../slideLayouts/slideLayout38.xml"/><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2" Type="http://schemas.openxmlformats.org/officeDocument/2006/relationships/slideLayout" Target="../slideLayouts/slideLayout27.xml"/><Relationship Id="rId16" Type="http://schemas.openxmlformats.org/officeDocument/2006/relationships/image" Target="../media/image1.jpeg"/><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5" Type="http://schemas.openxmlformats.org/officeDocument/2006/relationships/theme" Target="../theme/theme3.xml"/><Relationship Id="rId10" Type="http://schemas.openxmlformats.org/officeDocument/2006/relationships/slideLayout" Target="../slideLayouts/slideLayout35.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slideLayout" Target="../slideLayouts/slideLayout3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7.xml"/><Relationship Id="rId13" Type="http://schemas.openxmlformats.org/officeDocument/2006/relationships/slideLayout" Target="../slideLayouts/slideLayout52.xml"/><Relationship Id="rId3" Type="http://schemas.openxmlformats.org/officeDocument/2006/relationships/slideLayout" Target="../slideLayouts/slideLayout42.xml"/><Relationship Id="rId7" Type="http://schemas.openxmlformats.org/officeDocument/2006/relationships/slideLayout" Target="../slideLayouts/slideLayout46.xml"/><Relationship Id="rId12" Type="http://schemas.openxmlformats.org/officeDocument/2006/relationships/slideLayout" Target="../slideLayouts/slideLayout51.xml"/><Relationship Id="rId2" Type="http://schemas.openxmlformats.org/officeDocument/2006/relationships/slideLayout" Target="../slideLayouts/slideLayout41.xml"/><Relationship Id="rId16" Type="http://schemas.openxmlformats.org/officeDocument/2006/relationships/image" Target="../media/image1.jpeg"/><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5" Type="http://schemas.openxmlformats.org/officeDocument/2006/relationships/slideLayout" Target="../slideLayouts/slideLayout44.xml"/><Relationship Id="rId15" Type="http://schemas.openxmlformats.org/officeDocument/2006/relationships/theme" Target="../theme/theme4.xml"/><Relationship Id="rId10" Type="http://schemas.openxmlformats.org/officeDocument/2006/relationships/slideLayout" Target="../slideLayouts/slideLayout49.xml"/><Relationship Id="rId4" Type="http://schemas.openxmlformats.org/officeDocument/2006/relationships/slideLayout" Target="../slideLayouts/slideLayout43.xml"/><Relationship Id="rId9" Type="http://schemas.openxmlformats.org/officeDocument/2006/relationships/slideLayout" Target="../slideLayouts/slideLayout48.xml"/><Relationship Id="rId14" Type="http://schemas.openxmlformats.org/officeDocument/2006/relationships/slideLayout" Target="../slideLayouts/slideLayout53.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1.xml"/><Relationship Id="rId13" Type="http://schemas.openxmlformats.org/officeDocument/2006/relationships/slideLayout" Target="../slideLayouts/slideLayout66.xml"/><Relationship Id="rId3" Type="http://schemas.openxmlformats.org/officeDocument/2006/relationships/slideLayout" Target="../slideLayouts/slideLayout56.xml"/><Relationship Id="rId7" Type="http://schemas.openxmlformats.org/officeDocument/2006/relationships/slideLayout" Target="../slideLayouts/slideLayout60.xml"/><Relationship Id="rId12" Type="http://schemas.openxmlformats.org/officeDocument/2006/relationships/slideLayout" Target="../slideLayouts/slideLayout65.xml"/><Relationship Id="rId2" Type="http://schemas.openxmlformats.org/officeDocument/2006/relationships/slideLayout" Target="../slideLayouts/slideLayout55.xml"/><Relationship Id="rId16" Type="http://schemas.openxmlformats.org/officeDocument/2006/relationships/image" Target="../media/image1.jpeg"/><Relationship Id="rId1" Type="http://schemas.openxmlformats.org/officeDocument/2006/relationships/slideLayout" Target="../slideLayouts/slideLayout54.xml"/><Relationship Id="rId6" Type="http://schemas.openxmlformats.org/officeDocument/2006/relationships/slideLayout" Target="../slideLayouts/slideLayout59.xml"/><Relationship Id="rId11" Type="http://schemas.openxmlformats.org/officeDocument/2006/relationships/slideLayout" Target="../slideLayouts/slideLayout64.xml"/><Relationship Id="rId5" Type="http://schemas.openxmlformats.org/officeDocument/2006/relationships/slideLayout" Target="../slideLayouts/slideLayout58.xml"/><Relationship Id="rId15" Type="http://schemas.openxmlformats.org/officeDocument/2006/relationships/theme" Target="../theme/theme5.xml"/><Relationship Id="rId10" Type="http://schemas.openxmlformats.org/officeDocument/2006/relationships/slideLayout" Target="../slideLayouts/slideLayout63.xml"/><Relationship Id="rId4" Type="http://schemas.openxmlformats.org/officeDocument/2006/relationships/slideLayout" Target="../slideLayouts/slideLayout57.xml"/><Relationship Id="rId9" Type="http://schemas.openxmlformats.org/officeDocument/2006/relationships/slideLayout" Target="../slideLayouts/slideLayout62.xml"/><Relationship Id="rId14" Type="http://schemas.openxmlformats.org/officeDocument/2006/relationships/slideLayout" Target="../slideLayouts/slideLayout6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6"/>
          <a:srcRect/>
          <a:tile tx="0" ty="0" sx="100000" sy="100000" flip="none" algn="tl"/>
        </a:blipFill>
        <a:effectLst/>
      </p:bgPr>
    </p:bg>
    <p:spTree>
      <p:nvGrpSpPr>
        <p:cNvPr id="1" name=""/>
        <p:cNvGrpSpPr/>
        <p:nvPr/>
      </p:nvGrpSpPr>
      <p:grpSpPr>
        <a:xfrm>
          <a:off x="0" y="0"/>
          <a:ext cx="0" cy="0"/>
          <a:chOff x="0" y="0"/>
          <a:chExt cx="0" cy="0"/>
        </a:xfrm>
      </p:grpSpPr>
      <p:sp>
        <p:nvSpPr>
          <p:cNvPr id="5122" name="Rectangle 2"/>
          <p:cNvSpPr>
            <a:spLocks noGrp="1" noRot="1" noChangeArrowheads="1"/>
          </p:cNvSpPr>
          <p:nvPr>
            <p:ph type="title"/>
          </p:nvPr>
        </p:nvSpPr>
        <p:spPr bwMode="auto">
          <a:xfrm>
            <a:off x="250825" y="490538"/>
            <a:ext cx="8540750" cy="720725"/>
          </a:xfrm>
          <a:prstGeom prst="rect">
            <a:avLst/>
          </a:prstGeom>
          <a:noFill/>
          <a:ln>
            <a:noFill/>
          </a:ln>
          <a:effectLst/>
        </p:spPr>
        <p:txBody>
          <a:bodyPr vert="horz" wrap="square" lIns="91440" tIns="45720" rIns="91440" bIns="45720" numCol="1" anchor="ctr" anchorCtr="0" compatLnSpc="1"/>
          <a:lstStyle/>
          <a:p>
            <a:pPr lvl="0"/>
            <a:r>
              <a:rPr lang="zh-CN" altLang="en-US" smtClean="0"/>
              <a:t>单击此处编辑母版标题样式</a:t>
            </a:r>
          </a:p>
        </p:txBody>
      </p:sp>
      <p:sp>
        <p:nvSpPr>
          <p:cNvPr id="5123" name="Rectangle 3"/>
          <p:cNvSpPr>
            <a:spLocks noGrp="1" noRot="1" noChangeArrowheads="1"/>
          </p:cNvSpPr>
          <p:nvPr>
            <p:ph type="body" idx="1"/>
          </p:nvPr>
        </p:nvSpPr>
        <p:spPr bwMode="auto">
          <a:xfrm>
            <a:off x="250825" y="1268413"/>
            <a:ext cx="8540750" cy="5184775"/>
          </a:xfrm>
          <a:prstGeom prst="rect">
            <a:avLst/>
          </a:prstGeom>
          <a:noFill/>
          <a:ln>
            <a:noFill/>
          </a:ln>
          <a:effectLst/>
        </p:spPr>
        <p:txBody>
          <a:bodyPr vert="horz" wrap="square" lIns="91440" tIns="45720" rIns="91440" bIns="45720" numCol="1" anchor="t" anchorCtr="0" compatLnSpc="1"/>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5124" name="Rectangle 4"/>
          <p:cNvSpPr>
            <a:spLocks noGrp="1" noChangeArrowheads="1"/>
          </p:cNvSpPr>
          <p:nvPr>
            <p:ph type="dt" sz="half" idx="2"/>
          </p:nvPr>
        </p:nvSpPr>
        <p:spPr bwMode="auto">
          <a:xfrm>
            <a:off x="301625" y="6245225"/>
            <a:ext cx="2289175" cy="476250"/>
          </a:xfrm>
          <a:prstGeom prst="rect">
            <a:avLst/>
          </a:prstGeom>
          <a:noFill/>
          <a:ln>
            <a:noFill/>
          </a:ln>
          <a:effectLst/>
        </p:spPr>
        <p:txBody>
          <a:bodyPr vert="horz" wrap="square" lIns="91440" tIns="45720" rIns="91440" bIns="45720" numCol="1" anchor="t" anchorCtr="0" compatLnSpc="1"/>
          <a:lstStyle>
            <a:lvl1pPr>
              <a:lnSpc>
                <a:spcPct val="100000"/>
              </a:lnSpc>
              <a:spcBef>
                <a:spcPct val="0"/>
              </a:spcBef>
              <a:buClrTx/>
              <a:buSzTx/>
              <a:buFontTx/>
              <a:buNone/>
              <a:defRPr sz="1400" b="0">
                <a:latin typeface="Arial" panose="020B0604020202020204" pitchFamily="34" charset="0"/>
                <a:ea typeface="宋体" panose="02010600030101010101" pitchFamily="2" charset="-122"/>
              </a:defRPr>
            </a:lvl1pPr>
          </a:lstStyle>
          <a:p>
            <a:pPr>
              <a:defRPr/>
            </a:pPr>
            <a:endParaRPr lang="en-US" altLang="zh-CN"/>
          </a:p>
        </p:txBody>
      </p:sp>
      <p:sp>
        <p:nvSpPr>
          <p:cNvPr id="5125" name="Rectangle 5"/>
          <p:cNvSpPr>
            <a:spLocks noGrp="1" noChangeArrowheads="1"/>
          </p:cNvSpPr>
          <p:nvPr>
            <p:ph type="ftr" sz="quarter" idx="3"/>
          </p:nvPr>
        </p:nvSpPr>
        <p:spPr bwMode="auto">
          <a:xfrm>
            <a:off x="3124200" y="6245225"/>
            <a:ext cx="2895600" cy="476250"/>
          </a:xfrm>
          <a:prstGeom prst="rect">
            <a:avLst/>
          </a:prstGeom>
          <a:noFill/>
          <a:ln>
            <a:noFill/>
          </a:ln>
          <a:effectLst/>
        </p:spPr>
        <p:txBody>
          <a:bodyPr vert="horz" wrap="square" lIns="91440" tIns="45720" rIns="91440" bIns="45720" numCol="1" anchor="t" anchorCtr="0" compatLnSpc="1"/>
          <a:lstStyle>
            <a:lvl1pPr algn="ctr">
              <a:lnSpc>
                <a:spcPct val="100000"/>
              </a:lnSpc>
              <a:spcBef>
                <a:spcPct val="0"/>
              </a:spcBef>
              <a:buClrTx/>
              <a:buSzTx/>
              <a:buFontTx/>
              <a:buNone/>
              <a:defRPr sz="1400" b="0">
                <a:latin typeface="Arial" panose="020B0604020202020204" pitchFamily="34" charset="0"/>
                <a:ea typeface="宋体" panose="02010600030101010101" pitchFamily="2" charset="-122"/>
              </a:defRPr>
            </a:lvl1pPr>
          </a:lstStyle>
          <a:p>
            <a:pPr>
              <a:defRPr/>
            </a:pPr>
            <a:endParaRPr lang="en-US" altLang="zh-CN"/>
          </a:p>
        </p:txBody>
      </p:sp>
      <p:sp>
        <p:nvSpPr>
          <p:cNvPr id="5126" name="Rectangle 6"/>
          <p:cNvSpPr>
            <a:spLocks noGrp="1" noChangeArrowheads="1"/>
          </p:cNvSpPr>
          <p:nvPr>
            <p:ph type="sldNum" sz="quarter" idx="4"/>
          </p:nvPr>
        </p:nvSpPr>
        <p:spPr bwMode="auto">
          <a:xfrm>
            <a:off x="6553200" y="6245225"/>
            <a:ext cx="2289175" cy="476250"/>
          </a:xfrm>
          <a:prstGeom prst="rect">
            <a:avLst/>
          </a:prstGeom>
          <a:noFill/>
          <a:ln>
            <a:noFill/>
          </a:ln>
          <a:effectLst/>
        </p:spPr>
        <p:txBody>
          <a:bodyPr vert="horz" wrap="square" lIns="91440" tIns="45720" rIns="91440" bIns="45720" numCol="1" anchor="t" anchorCtr="0" compatLnSpc="1"/>
          <a:lstStyle>
            <a:lvl1pPr algn="r">
              <a:lnSpc>
                <a:spcPct val="100000"/>
              </a:lnSpc>
              <a:spcBef>
                <a:spcPct val="0"/>
              </a:spcBef>
              <a:buClrTx/>
              <a:buSzTx/>
              <a:buFontTx/>
              <a:buNone/>
              <a:defRPr sz="1400" b="0">
                <a:latin typeface="Arial" panose="020B0604020202020204" pitchFamily="34" charset="0"/>
                <a:ea typeface="宋体" panose="02010600030101010101" pitchFamily="2" charset="-122"/>
              </a:defRPr>
            </a:lvl1pPr>
          </a:lstStyle>
          <a:p>
            <a:pPr>
              <a:defRPr/>
            </a:pPr>
            <a:fld id="{B051437E-2C02-4087-A6E9-7D5F97E6A953}" type="slidenum">
              <a:rPr lang="en-US" altLang="zh-CN"/>
              <a:t>‹#›</a:t>
            </a:fld>
            <a:endParaRPr lang="en-US" altLang="zh-C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123">
                                            <p:txEl>
                                              <p:pRg st="0" end="0"/>
                                            </p:txEl>
                                          </p:spTgt>
                                        </p:tgtEl>
                                        <p:attrNameLst>
                                          <p:attrName>style.visibility</p:attrName>
                                        </p:attrNameLst>
                                      </p:cBhvr>
                                      <p:to>
                                        <p:strVal val="visible"/>
                                      </p:to>
                                    </p:set>
                                    <p:animEffect transition="in" filter="barn(inVertical)">
                                      <p:cBhvr>
                                        <p:cTn id="7" dur="500"/>
                                        <p:tgtEl>
                                          <p:spTgt spid="512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5123">
                                            <p:txEl>
                                              <p:pRg st="1" end="1"/>
                                            </p:txEl>
                                          </p:spTgt>
                                        </p:tgtEl>
                                        <p:attrNameLst>
                                          <p:attrName>style.visibility</p:attrName>
                                        </p:attrNameLst>
                                      </p:cBhvr>
                                      <p:to>
                                        <p:strVal val="visible"/>
                                      </p:to>
                                    </p:set>
                                    <p:animEffect transition="in" filter="barn(inVertical)">
                                      <p:cBhvr>
                                        <p:cTn id="12" dur="500"/>
                                        <p:tgtEl>
                                          <p:spTgt spid="512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5123">
                                            <p:txEl>
                                              <p:pRg st="2" end="2"/>
                                            </p:txEl>
                                          </p:spTgt>
                                        </p:tgtEl>
                                        <p:attrNameLst>
                                          <p:attrName>style.visibility</p:attrName>
                                        </p:attrNameLst>
                                      </p:cBhvr>
                                      <p:to>
                                        <p:strVal val="visible"/>
                                      </p:to>
                                    </p:set>
                                    <p:animEffect transition="in" filter="barn(inVertical)">
                                      <p:cBhvr>
                                        <p:cTn id="17" dur="500"/>
                                        <p:tgtEl>
                                          <p:spTgt spid="512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5123">
                                            <p:txEl>
                                              <p:pRg st="3" end="3"/>
                                            </p:txEl>
                                          </p:spTgt>
                                        </p:tgtEl>
                                        <p:attrNameLst>
                                          <p:attrName>style.visibility</p:attrName>
                                        </p:attrNameLst>
                                      </p:cBhvr>
                                      <p:to>
                                        <p:strVal val="visible"/>
                                      </p:to>
                                    </p:set>
                                    <p:animEffect transition="in" filter="barn(inVertical)">
                                      <p:cBhvr>
                                        <p:cTn id="22" dur="500"/>
                                        <p:tgtEl>
                                          <p:spTgt spid="512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5123">
                                            <p:txEl>
                                              <p:pRg st="4" end="4"/>
                                            </p:txEl>
                                          </p:spTgt>
                                        </p:tgtEl>
                                        <p:attrNameLst>
                                          <p:attrName>style.visibility</p:attrName>
                                        </p:attrNameLst>
                                      </p:cBhvr>
                                      <p:to>
                                        <p:strVal val="visible"/>
                                      </p:to>
                                    </p:set>
                                    <p:animEffect transition="in" filter="barn(inVertical)">
                                      <p:cBhvr>
                                        <p:cTn id="27" dur="500"/>
                                        <p:tgtEl>
                                          <p:spTgt spid="512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3" grpId="0" build="p" bldLvl="5">
        <p:tmplLst>
          <p:tmpl lvl="1">
            <p:tnLst>
              <p:par>
                <p:cTn presetID="16" presetClass="entr" presetSubtype="21" fill="hold" nodeType="clickEffect">
                  <p:stCondLst>
                    <p:cond delay="0"/>
                  </p:stCondLst>
                  <p:childTnLst>
                    <p:set>
                      <p:cBhvr>
                        <p:cTn dur="1" fill="hold">
                          <p:stCondLst>
                            <p:cond delay="0"/>
                          </p:stCondLst>
                        </p:cTn>
                        <p:tgtEl>
                          <p:spTgt spid="5123"/>
                        </p:tgtEl>
                        <p:attrNameLst>
                          <p:attrName>style.visibility</p:attrName>
                        </p:attrNameLst>
                      </p:cBhvr>
                      <p:to>
                        <p:strVal val="visible"/>
                      </p:to>
                    </p:set>
                    <p:animEffect transition="in" filter="barn(inVertical)">
                      <p:cBhvr>
                        <p:cTn dur="500"/>
                        <p:tgtEl>
                          <p:spTgt spid="5123"/>
                        </p:tgtEl>
                      </p:cBhvr>
                    </p:animEffect>
                  </p:childTnLst>
                </p:cTn>
              </p:par>
            </p:tnLst>
          </p:tmpl>
          <p:tmpl lvl="2">
            <p:tnLst>
              <p:par>
                <p:cTn presetID="16" presetClass="entr" presetSubtype="21" fill="hold" nodeType="clickEffect">
                  <p:stCondLst>
                    <p:cond delay="0"/>
                  </p:stCondLst>
                  <p:childTnLst>
                    <p:set>
                      <p:cBhvr>
                        <p:cTn dur="1" fill="hold">
                          <p:stCondLst>
                            <p:cond delay="0"/>
                          </p:stCondLst>
                        </p:cTn>
                        <p:tgtEl>
                          <p:spTgt spid="5123"/>
                        </p:tgtEl>
                        <p:attrNameLst>
                          <p:attrName>style.visibility</p:attrName>
                        </p:attrNameLst>
                      </p:cBhvr>
                      <p:to>
                        <p:strVal val="visible"/>
                      </p:to>
                    </p:set>
                    <p:animEffect transition="in" filter="barn(inVertical)">
                      <p:cBhvr>
                        <p:cTn dur="500"/>
                        <p:tgtEl>
                          <p:spTgt spid="5123"/>
                        </p:tgtEl>
                      </p:cBhvr>
                    </p:animEffect>
                  </p:childTnLst>
                </p:cTn>
              </p:par>
            </p:tnLst>
          </p:tmpl>
          <p:tmpl lvl="3">
            <p:tnLst>
              <p:par>
                <p:cTn presetID="16" presetClass="entr" presetSubtype="21" fill="hold" nodeType="clickEffect">
                  <p:stCondLst>
                    <p:cond delay="0"/>
                  </p:stCondLst>
                  <p:childTnLst>
                    <p:set>
                      <p:cBhvr>
                        <p:cTn dur="1" fill="hold">
                          <p:stCondLst>
                            <p:cond delay="0"/>
                          </p:stCondLst>
                        </p:cTn>
                        <p:tgtEl>
                          <p:spTgt spid="5123"/>
                        </p:tgtEl>
                        <p:attrNameLst>
                          <p:attrName>style.visibility</p:attrName>
                        </p:attrNameLst>
                      </p:cBhvr>
                      <p:to>
                        <p:strVal val="visible"/>
                      </p:to>
                    </p:set>
                    <p:animEffect transition="in" filter="barn(inVertical)">
                      <p:cBhvr>
                        <p:cTn dur="500"/>
                        <p:tgtEl>
                          <p:spTgt spid="5123"/>
                        </p:tgtEl>
                      </p:cBhvr>
                    </p:animEffect>
                  </p:childTnLst>
                </p:cTn>
              </p:par>
            </p:tnLst>
          </p:tmpl>
          <p:tmpl lvl="4">
            <p:tnLst>
              <p:par>
                <p:cTn presetID="16" presetClass="entr" presetSubtype="21" fill="hold" nodeType="clickEffect">
                  <p:stCondLst>
                    <p:cond delay="0"/>
                  </p:stCondLst>
                  <p:childTnLst>
                    <p:set>
                      <p:cBhvr>
                        <p:cTn dur="1" fill="hold">
                          <p:stCondLst>
                            <p:cond delay="0"/>
                          </p:stCondLst>
                        </p:cTn>
                        <p:tgtEl>
                          <p:spTgt spid="5123"/>
                        </p:tgtEl>
                        <p:attrNameLst>
                          <p:attrName>style.visibility</p:attrName>
                        </p:attrNameLst>
                      </p:cBhvr>
                      <p:to>
                        <p:strVal val="visible"/>
                      </p:to>
                    </p:set>
                    <p:animEffect transition="in" filter="barn(inVertical)">
                      <p:cBhvr>
                        <p:cTn dur="500"/>
                        <p:tgtEl>
                          <p:spTgt spid="5123"/>
                        </p:tgtEl>
                      </p:cBhvr>
                    </p:animEffect>
                  </p:childTnLst>
                </p:cTn>
              </p:par>
            </p:tnLst>
          </p:tmpl>
          <p:tmpl lvl="5">
            <p:tnLst>
              <p:par>
                <p:cTn presetID="16" presetClass="entr" presetSubtype="21" fill="hold" nodeType="clickEffect">
                  <p:stCondLst>
                    <p:cond delay="0"/>
                  </p:stCondLst>
                  <p:childTnLst>
                    <p:set>
                      <p:cBhvr>
                        <p:cTn dur="1" fill="hold">
                          <p:stCondLst>
                            <p:cond delay="0"/>
                          </p:stCondLst>
                        </p:cTn>
                        <p:tgtEl>
                          <p:spTgt spid="5123"/>
                        </p:tgtEl>
                        <p:attrNameLst>
                          <p:attrName>style.visibility</p:attrName>
                        </p:attrNameLst>
                      </p:cBhvr>
                      <p:to>
                        <p:strVal val="visible"/>
                      </p:to>
                    </p:set>
                    <p:animEffect transition="in" filter="barn(inVertical)">
                      <p:cBhvr>
                        <p:cTn dur="500"/>
                        <p:tgtEl>
                          <p:spTgt spid="5123"/>
                        </p:tgtEl>
                      </p:cBhvr>
                    </p:animEffect>
                  </p:childTnLst>
                </p:cTn>
              </p:par>
            </p:tnLst>
          </p:tmpl>
        </p:tmplLst>
      </p:bldP>
    </p:bldLst>
  </p:timing>
  <p:txStyles>
    <p:titleStyle>
      <a:lvl1pPr algn="ctr" rtl="0" eaLnBrk="0" fontAlgn="base" hangingPunct="0">
        <a:spcBef>
          <a:spcPct val="0"/>
        </a:spcBef>
        <a:spcAft>
          <a:spcPct val="0"/>
        </a:spcAft>
        <a:defRPr sz="4400" b="1">
          <a:solidFill>
            <a:schemeClr val="tx2"/>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宋体" panose="02010600030101010101" pitchFamily="2" charset="-122"/>
        </a:defRPr>
      </a:lvl5pPr>
      <a:lvl6pPr marL="457200" algn="ctr" rtl="0" fontAlgn="base">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宋体" panose="02010600030101010101" pitchFamily="2" charset="-122"/>
        </a:defRPr>
      </a:lvl6pPr>
      <a:lvl7pPr marL="914400" algn="ctr" rtl="0" fontAlgn="base">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宋体" panose="02010600030101010101" pitchFamily="2" charset="-122"/>
        </a:defRPr>
      </a:lvl7pPr>
      <a:lvl8pPr marL="1371600" algn="ctr" rtl="0" fontAlgn="base">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宋体" panose="02010600030101010101" pitchFamily="2" charset="-122"/>
        </a:defRPr>
      </a:lvl8pPr>
      <a:lvl9pPr marL="1828800" algn="ctr" rtl="0" fontAlgn="base">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600" b="1">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accent2"/>
        </a:buClr>
        <a:buSzPct val="85000"/>
        <a:buFont typeface="Wingdings" panose="05000000000000000000" pitchFamily="2" charset="2"/>
        <a:buChar char=""/>
        <a:defRPr sz="3200" b="1">
          <a:solidFill>
            <a:srgbClr val="3C3C5A"/>
          </a:solidFill>
          <a:latin typeface="+mn-lt"/>
          <a:ea typeface="+mn-ea"/>
        </a:defRPr>
      </a:lvl2pPr>
      <a:lvl3pPr marL="1143000" indent="-228600" algn="l" rtl="0" eaLnBrk="0" fontAlgn="base" hangingPunct="0">
        <a:spcBef>
          <a:spcPct val="20000"/>
        </a:spcBef>
        <a:spcAft>
          <a:spcPct val="0"/>
        </a:spcAft>
        <a:buClr>
          <a:schemeClr val="hlink"/>
        </a:buClr>
        <a:buSzPct val="85000"/>
        <a:buFont typeface="Wingdings" panose="05000000000000000000" pitchFamily="2" charset="2"/>
        <a:buChar char="v"/>
        <a:defRPr sz="2800" b="1">
          <a:solidFill>
            <a:schemeClr val="tx2"/>
          </a:solidFill>
          <a:latin typeface="+mn-lt"/>
          <a:ea typeface="+mn-ea"/>
        </a:defRPr>
      </a:lvl3pPr>
      <a:lvl4pPr marL="1600200" indent="-228600" algn="l" rtl="0" eaLnBrk="0" fontAlgn="base" hangingPunct="0">
        <a:spcBef>
          <a:spcPct val="20000"/>
        </a:spcBef>
        <a:spcAft>
          <a:spcPct val="0"/>
        </a:spcAft>
        <a:buClr>
          <a:schemeClr val="accent2"/>
        </a:buClr>
        <a:buSzPct val="90000"/>
        <a:buFont typeface="Wingdings" panose="05000000000000000000" pitchFamily="2" charset="2"/>
        <a:buChar char=""/>
        <a:defRPr sz="2400" b="1">
          <a:solidFill>
            <a:schemeClr val="tx1"/>
          </a:solidFill>
          <a:latin typeface="+mn-lt"/>
          <a:ea typeface="+mn-ea"/>
        </a:defRPr>
      </a:lvl4pPr>
      <a:lvl5pPr marL="2057400" indent="-228600" algn="l" rtl="0" eaLnBrk="0" fontAlgn="base" hangingPunct="0">
        <a:spcBef>
          <a:spcPct val="20000"/>
        </a:spcBef>
        <a:spcAft>
          <a:spcPct val="0"/>
        </a:spcAft>
        <a:buClr>
          <a:schemeClr val="hlink"/>
        </a:buClr>
        <a:buSzPct val="85000"/>
        <a:buFont typeface="Wingdings" panose="05000000000000000000" pitchFamily="2" charset="2"/>
        <a:buChar char="v"/>
        <a:defRPr sz="2000" b="1">
          <a:solidFill>
            <a:schemeClr val="tx1"/>
          </a:solidFill>
          <a:latin typeface="+mn-lt"/>
          <a:ea typeface="+mn-ea"/>
        </a:defRPr>
      </a:lvl5pPr>
      <a:lvl6pPr marL="2514600" indent="-228600" algn="l" rtl="0" fontAlgn="base">
        <a:spcBef>
          <a:spcPct val="20000"/>
        </a:spcBef>
        <a:spcAft>
          <a:spcPct val="0"/>
        </a:spcAft>
        <a:buClr>
          <a:schemeClr val="hlink"/>
        </a:buClr>
        <a:buSzPct val="85000"/>
        <a:buFont typeface="Wingdings" panose="05000000000000000000" pitchFamily="2" charset="2"/>
        <a:buChar char="v"/>
        <a:defRPr sz="2000" b="1">
          <a:solidFill>
            <a:schemeClr val="tx1"/>
          </a:solidFill>
          <a:latin typeface="+mn-lt"/>
          <a:ea typeface="+mn-ea"/>
        </a:defRPr>
      </a:lvl6pPr>
      <a:lvl7pPr marL="2971800" indent="-228600" algn="l" rtl="0" fontAlgn="base">
        <a:spcBef>
          <a:spcPct val="20000"/>
        </a:spcBef>
        <a:spcAft>
          <a:spcPct val="0"/>
        </a:spcAft>
        <a:buClr>
          <a:schemeClr val="hlink"/>
        </a:buClr>
        <a:buSzPct val="85000"/>
        <a:buFont typeface="Wingdings" panose="05000000000000000000" pitchFamily="2" charset="2"/>
        <a:buChar char="v"/>
        <a:defRPr sz="2000" b="1">
          <a:solidFill>
            <a:schemeClr val="tx1"/>
          </a:solidFill>
          <a:latin typeface="+mn-lt"/>
          <a:ea typeface="+mn-ea"/>
        </a:defRPr>
      </a:lvl7pPr>
      <a:lvl8pPr marL="3429000" indent="-228600" algn="l" rtl="0" fontAlgn="base">
        <a:spcBef>
          <a:spcPct val="20000"/>
        </a:spcBef>
        <a:spcAft>
          <a:spcPct val="0"/>
        </a:spcAft>
        <a:buClr>
          <a:schemeClr val="hlink"/>
        </a:buClr>
        <a:buSzPct val="85000"/>
        <a:buFont typeface="Wingdings" panose="05000000000000000000" pitchFamily="2" charset="2"/>
        <a:buChar char="v"/>
        <a:defRPr sz="2000" b="1">
          <a:solidFill>
            <a:schemeClr val="tx1"/>
          </a:solidFill>
          <a:latin typeface="+mn-lt"/>
          <a:ea typeface="+mn-ea"/>
        </a:defRPr>
      </a:lvl8pPr>
      <a:lvl9pPr marL="3886200" indent="-228600" algn="l" rtl="0" fontAlgn="base">
        <a:spcBef>
          <a:spcPct val="20000"/>
        </a:spcBef>
        <a:spcAft>
          <a:spcPct val="0"/>
        </a:spcAft>
        <a:buClr>
          <a:schemeClr val="hlink"/>
        </a:buClr>
        <a:buSzPct val="85000"/>
        <a:buFont typeface="Wingdings" panose="05000000000000000000" pitchFamily="2" charset="2"/>
        <a:buChar char="v"/>
        <a:defRPr sz="2000" b="1">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8" name="Rectangle 7"/>
          <p:cNvSpPr/>
          <p:nvPr/>
        </p:nvSpPr>
        <p:spPr>
          <a:xfrm>
            <a:off x="0" y="0"/>
            <a:ext cx="9144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lnSpc>
                <a:spcPct val="100000"/>
              </a:lnSpc>
              <a:spcBef>
                <a:spcPts val="0"/>
              </a:spcBef>
              <a:spcAft>
                <a:spcPts val="0"/>
              </a:spcAft>
              <a:buClrTx/>
              <a:buSzTx/>
              <a:buFontTx/>
              <a:buNone/>
            </a:pPr>
            <a:endParaRPr lang="en-US" sz="1800" b="0">
              <a:solidFill>
                <a:prstClr val="white"/>
              </a:solidFill>
            </a:endParaRPr>
          </a:p>
        </p:txBody>
      </p:sp>
      <p:sp useBgFill="1">
        <p:nvSpPr>
          <p:cNvPr id="7" name="Rounded Rectangle 6"/>
          <p:cNvSpPr/>
          <p:nvPr/>
        </p:nvSpPr>
        <p:spPr>
          <a:xfrm>
            <a:off x="91440" y="101600"/>
            <a:ext cx="8961120" cy="6664960"/>
          </a:xfrm>
          <a:prstGeom prst="roundRect">
            <a:avLst>
              <a:gd name="adj" fmla="val 1735"/>
            </a:avLst>
          </a:prstGeom>
          <a:ln w="12700"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lnSpc>
                <a:spcPct val="100000"/>
              </a:lnSpc>
              <a:spcBef>
                <a:spcPts val="0"/>
              </a:spcBef>
              <a:spcAft>
                <a:spcPts val="0"/>
              </a:spcAft>
              <a:buClrTx/>
              <a:buSzTx/>
              <a:buFontTx/>
              <a:buNone/>
            </a:pPr>
            <a:endParaRPr lang="en-US" sz="1800" b="0">
              <a:solidFill>
                <a:prstClr val="white"/>
              </a:solidFill>
            </a:endParaRPr>
          </a:p>
        </p:txBody>
      </p:sp>
      <p:sp>
        <p:nvSpPr>
          <p:cNvPr id="3" name="Text Placeholder 2"/>
          <p:cNvSpPr>
            <a:spLocks noGrp="1"/>
          </p:cNvSpPr>
          <p:nvPr>
            <p:ph type="body" idx="1"/>
          </p:nvPr>
        </p:nvSpPr>
        <p:spPr>
          <a:xfrm>
            <a:off x="457200" y="1752600"/>
            <a:ext cx="8229600" cy="4373563"/>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2"/>
                </a:solidFill>
              </a:defRPr>
            </a:lvl1pPr>
          </a:lstStyle>
          <a:p>
            <a:pPr>
              <a:lnSpc>
                <a:spcPct val="100000"/>
              </a:lnSpc>
              <a:spcBef>
                <a:spcPct val="0"/>
              </a:spcBef>
              <a:buClrTx/>
              <a:buSzTx/>
              <a:buFontTx/>
              <a:buNone/>
              <a:defRPr/>
            </a:pPr>
            <a:endParaRPr lang="en-US" altLang="zh-CN" b="0">
              <a:solidFill>
                <a:srgbClr val="007A77"/>
              </a:solidFill>
              <a:latin typeface="Century Gothic" panose="020B0502020202020204"/>
              <a:ea typeface="幼圆" panose="02010509060101010101" charset="-122"/>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2"/>
                </a:solidFill>
              </a:defRPr>
            </a:lvl1pPr>
          </a:lstStyle>
          <a:p>
            <a:pPr>
              <a:lnSpc>
                <a:spcPct val="100000"/>
              </a:lnSpc>
              <a:spcBef>
                <a:spcPct val="0"/>
              </a:spcBef>
              <a:buClrTx/>
              <a:buSzTx/>
              <a:buFontTx/>
              <a:buNone/>
              <a:defRPr/>
            </a:pPr>
            <a:endParaRPr lang="en-US" altLang="zh-CN" b="0">
              <a:solidFill>
                <a:srgbClr val="007A77"/>
              </a:solidFill>
              <a:latin typeface="Century Gothic" panose="020B0502020202020204"/>
              <a:ea typeface="幼圆" panose="02010509060101010101" charset="-122"/>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2"/>
                </a:solidFill>
              </a:defRPr>
            </a:lvl1pPr>
          </a:lstStyle>
          <a:p>
            <a:pPr>
              <a:lnSpc>
                <a:spcPct val="100000"/>
              </a:lnSpc>
              <a:spcBef>
                <a:spcPct val="0"/>
              </a:spcBef>
              <a:buClrTx/>
              <a:buSzTx/>
              <a:buFontTx/>
              <a:buNone/>
            </a:pPr>
            <a:fld id="{E45ADC69-26A5-43E7-BFAF-A3D1564E2462}" type="slidenum">
              <a:rPr lang="en-US" altLang="zh-CN" b="0" smtClean="0">
                <a:solidFill>
                  <a:srgbClr val="007A77"/>
                </a:solidFill>
                <a:latin typeface="Century Gothic" panose="020B0502020202020204"/>
                <a:ea typeface="幼圆" panose="02010509060101010101" charset="-122"/>
              </a:rPr>
              <a:t>‹#›</a:t>
            </a:fld>
            <a:endParaRPr lang="en-US" altLang="zh-CN" b="0">
              <a:solidFill>
                <a:srgbClr val="007A77"/>
              </a:solidFill>
              <a:latin typeface="Century Gothic" panose="020B0502020202020204"/>
              <a:ea typeface="幼圆" panose="02010509060101010101" charset="-122"/>
            </a:endParaRPr>
          </a:p>
        </p:txBody>
      </p:sp>
      <p:sp>
        <p:nvSpPr>
          <p:cNvPr id="9" name="Rectangle 8"/>
          <p:cNvSpPr/>
          <p:nvPr/>
        </p:nvSpPr>
        <p:spPr>
          <a:xfrm>
            <a:off x="274320" y="278166"/>
            <a:ext cx="8595360" cy="1325880"/>
          </a:xfrm>
          <a:prstGeom prst="rect">
            <a:avLst/>
          </a:prstGeom>
          <a:solidFill>
            <a:srgbClr val="FFFFFF">
              <a:alpha val="83000"/>
            </a:srgb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lnSpc>
                <a:spcPct val="100000"/>
              </a:lnSpc>
              <a:spcBef>
                <a:spcPts val="0"/>
              </a:spcBef>
              <a:spcAft>
                <a:spcPts val="0"/>
              </a:spcAft>
              <a:buClrTx/>
              <a:buSzTx/>
              <a:buFontTx/>
              <a:buNone/>
            </a:pPr>
            <a:endParaRPr lang="en-US" sz="1800" b="0">
              <a:solidFill>
                <a:prstClr val="white"/>
              </a:solidFill>
            </a:endParaRPr>
          </a:p>
        </p:txBody>
      </p:sp>
      <p:sp>
        <p:nvSpPr>
          <p:cNvPr id="10" name="Rectangle 9"/>
          <p:cNvSpPr/>
          <p:nvPr/>
        </p:nvSpPr>
        <p:spPr>
          <a:xfrm>
            <a:off x="372863" y="372862"/>
            <a:ext cx="8380520" cy="1118587"/>
          </a:xfrm>
          <a:prstGeom prst="rect">
            <a:avLst/>
          </a:prstGeom>
          <a:solidFill>
            <a:srgbClr val="FFFFFF"/>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lnSpc>
                <a:spcPct val="100000"/>
              </a:lnSpc>
              <a:spcBef>
                <a:spcPts val="0"/>
              </a:spcBef>
              <a:spcAft>
                <a:spcPts val="0"/>
              </a:spcAft>
              <a:buClrTx/>
              <a:buSzTx/>
              <a:buFontTx/>
              <a:buNone/>
            </a:pPr>
            <a:endParaRPr lang="en-US" sz="1800" b="0">
              <a:solidFill>
                <a:prstClr val="white"/>
              </a:solidFill>
            </a:endParaRPr>
          </a:p>
        </p:txBody>
      </p:sp>
      <p:sp>
        <p:nvSpPr>
          <p:cNvPr id="2" name="Title Placeholder 1"/>
          <p:cNvSpPr>
            <a:spLocks noGrp="1"/>
          </p:cNvSpPr>
          <p:nvPr>
            <p:ph type="title"/>
          </p:nvPr>
        </p:nvSpPr>
        <p:spPr>
          <a:xfrm>
            <a:off x="426128" y="408372"/>
            <a:ext cx="8260672" cy="1039427"/>
          </a:xfrm>
          <a:prstGeom prst="rect">
            <a:avLst/>
          </a:prstGeom>
        </p:spPr>
        <p:txBody>
          <a:bodyPr vert="horz" lIns="91440" tIns="45720" rIns="91440" bIns="45720" rtlCol="0" anchor="ctr">
            <a:normAutofit/>
          </a:bodyPr>
          <a:lstStyle/>
          <a:p>
            <a:r>
              <a:rPr lang="zh-CN" altLang="en-US" smtClean="0"/>
              <a:t>单击此处编辑母版标题样式</a:t>
            </a:r>
            <a:endParaRPr lang="en-US" dirty="0"/>
          </a:p>
        </p:txBody>
      </p:sp>
    </p:spTree>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Lst>
  <p:txStyles>
    <p:titleStyle>
      <a:lvl1pPr algn="ctr" defTabSz="914400" rtl="0" eaLnBrk="1" latinLnBrk="0" hangingPunct="1">
        <a:spcBef>
          <a:spcPct val="0"/>
        </a:spcBef>
        <a:buNone/>
        <a:defRPr sz="3500" kern="1200" cap="all" baseline="0">
          <a:solidFill>
            <a:schemeClr val="accent1">
              <a:lumMod val="75000"/>
            </a:schemeClr>
          </a:solidFill>
          <a:latin typeface="+mj-lt"/>
          <a:ea typeface="+mj-ea"/>
          <a:cs typeface="+mj-cs"/>
        </a:defRPr>
      </a:lvl1pPr>
    </p:titleStyle>
    <p:bodyStyle>
      <a:lvl1pPr marL="342900" indent="-228600" algn="l" defTabSz="914400" rtl="0" eaLnBrk="1" latinLnBrk="0" hangingPunct="1">
        <a:spcBef>
          <a:spcPct val="20000"/>
        </a:spcBef>
        <a:buClr>
          <a:schemeClr val="accent1"/>
        </a:buClr>
        <a:buFont typeface="Arial" panose="020B0604020202020204" pitchFamily="34" charset="0"/>
        <a:buChar char="•"/>
        <a:defRPr sz="2400" kern="1200">
          <a:solidFill>
            <a:schemeClr val="tx2"/>
          </a:solidFill>
          <a:latin typeface="+mn-lt"/>
          <a:ea typeface="+mn-ea"/>
          <a:cs typeface="+mn-cs"/>
        </a:defRPr>
      </a:lvl1pPr>
      <a:lvl2pPr marL="640080" indent="-228600" algn="l" defTabSz="914400" rtl="0" eaLnBrk="1" latinLnBrk="0" hangingPunct="1">
        <a:spcBef>
          <a:spcPct val="20000"/>
        </a:spcBef>
        <a:buClr>
          <a:schemeClr val="accent2"/>
        </a:buClr>
        <a:buFont typeface="Arial" panose="020B0604020202020204" pitchFamily="34" charset="0"/>
        <a:buChar char="•"/>
        <a:defRPr sz="2000" kern="1200">
          <a:solidFill>
            <a:schemeClr val="tx2"/>
          </a:solidFill>
          <a:latin typeface="+mn-lt"/>
          <a:ea typeface="+mn-ea"/>
          <a:cs typeface="+mn-cs"/>
        </a:defRPr>
      </a:lvl2pPr>
      <a:lvl3pPr marL="914400" indent="-228600" algn="l" defTabSz="914400" rtl="0" eaLnBrk="1" latinLnBrk="0" hangingPunct="1">
        <a:spcBef>
          <a:spcPct val="20000"/>
        </a:spcBef>
        <a:buClr>
          <a:schemeClr val="accent3"/>
        </a:buClr>
        <a:buFont typeface="Arial" panose="020B0604020202020204" pitchFamily="34" charset="0"/>
        <a:buChar char="•"/>
        <a:defRPr sz="1800" kern="1200">
          <a:solidFill>
            <a:schemeClr val="tx2"/>
          </a:solidFill>
          <a:latin typeface="+mn-lt"/>
          <a:ea typeface="+mn-ea"/>
          <a:cs typeface="+mn-cs"/>
        </a:defRPr>
      </a:lvl3pPr>
      <a:lvl4pPr marL="1280160" indent="-228600" algn="l" defTabSz="914400" rtl="0" eaLnBrk="1" latinLnBrk="0" hangingPunct="1">
        <a:spcBef>
          <a:spcPct val="20000"/>
        </a:spcBef>
        <a:buClr>
          <a:schemeClr val="accent4"/>
        </a:buClr>
        <a:buFont typeface="Arial" panose="020B0604020202020204" pitchFamily="34" charset="0"/>
        <a:buChar char="•"/>
        <a:defRPr sz="1600" kern="1200">
          <a:solidFill>
            <a:schemeClr val="tx2"/>
          </a:solidFill>
          <a:latin typeface="+mn-lt"/>
          <a:ea typeface="+mn-ea"/>
          <a:cs typeface="+mn-cs"/>
        </a:defRPr>
      </a:lvl4pPr>
      <a:lvl5pPr marL="1554480" indent="-228600" algn="l" defTabSz="914400" rtl="0" eaLnBrk="1" latinLnBrk="0" hangingPunct="1">
        <a:spcBef>
          <a:spcPct val="20000"/>
        </a:spcBef>
        <a:buClr>
          <a:schemeClr val="accent5"/>
        </a:buClr>
        <a:buFont typeface="Arial" panose="020B0604020202020204" pitchFamily="34" charset="0"/>
        <a:buChar char="•"/>
        <a:defRPr sz="1600" kern="1200" baseline="0">
          <a:solidFill>
            <a:schemeClr val="tx2"/>
          </a:solidFill>
          <a:latin typeface="+mn-lt"/>
          <a:ea typeface="+mn-ea"/>
          <a:cs typeface="+mn-cs"/>
        </a:defRPr>
      </a:lvl5pPr>
      <a:lvl6pPr marL="1737360" indent="-182880" algn="l" defTabSz="914400" rtl="0" eaLnBrk="1" latinLnBrk="0" hangingPunct="1">
        <a:spcBef>
          <a:spcPct val="20000"/>
        </a:spcBef>
        <a:buClr>
          <a:schemeClr val="accent1"/>
        </a:buClr>
        <a:buFont typeface="Arial" panose="020B0604020202020204" pitchFamily="34" charset="0"/>
        <a:buChar char="•"/>
        <a:defRPr sz="1400" kern="1200">
          <a:solidFill>
            <a:schemeClr val="tx2"/>
          </a:solidFill>
          <a:latin typeface="+mn-lt"/>
          <a:ea typeface="+mn-ea"/>
          <a:cs typeface="+mn-cs"/>
        </a:defRPr>
      </a:lvl6pPr>
      <a:lvl7pPr marL="2011680" indent="-182880" algn="l" defTabSz="914400" rtl="0" eaLnBrk="1" latinLnBrk="0" hangingPunct="1">
        <a:spcBef>
          <a:spcPct val="20000"/>
        </a:spcBef>
        <a:buClr>
          <a:schemeClr val="accent2"/>
        </a:buClr>
        <a:buFont typeface="Arial" panose="020B0604020202020204" pitchFamily="34" charset="0"/>
        <a:buChar char="•"/>
        <a:defRPr sz="1400" kern="1200">
          <a:solidFill>
            <a:schemeClr val="tx2"/>
          </a:solidFill>
          <a:latin typeface="+mn-lt"/>
          <a:ea typeface="+mn-ea"/>
          <a:cs typeface="+mn-cs"/>
        </a:defRPr>
      </a:lvl7pPr>
      <a:lvl8pPr marL="2194560" indent="-182880" algn="l" defTabSz="914400" rtl="0" eaLnBrk="1" latinLnBrk="0" hangingPunct="1">
        <a:spcBef>
          <a:spcPct val="20000"/>
        </a:spcBef>
        <a:buClr>
          <a:schemeClr val="accent3"/>
        </a:buClr>
        <a:buFont typeface="Arial" panose="020B0604020202020204" pitchFamily="34" charset="0"/>
        <a:buChar char="•"/>
        <a:defRPr sz="1400" kern="1200">
          <a:solidFill>
            <a:schemeClr val="tx2"/>
          </a:solidFill>
          <a:latin typeface="+mn-lt"/>
          <a:ea typeface="+mn-ea"/>
          <a:cs typeface="+mn-cs"/>
        </a:defRPr>
      </a:lvl8pPr>
      <a:lvl9pPr marL="2377440" indent="-182880" algn="l" defTabSz="914400" rtl="0" eaLnBrk="1" latinLnBrk="0" hangingPunct="1">
        <a:spcBef>
          <a:spcPct val="20000"/>
        </a:spcBef>
        <a:buClr>
          <a:schemeClr val="accent4"/>
        </a:buClr>
        <a:buFont typeface="Arial" panose="020B0604020202020204" pitchFamily="34" charset="0"/>
        <a:buChar char="•"/>
        <a:defRPr sz="14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dpi="0" rotWithShape="0">
          <a:blip r:embed="rId16"/>
          <a:srcRect/>
          <a:tile tx="0" ty="0" sx="100000" sy="100000" flip="none" algn="tl"/>
        </a:blipFill>
        <a:effectLst/>
      </p:bgPr>
    </p:bg>
    <p:spTree>
      <p:nvGrpSpPr>
        <p:cNvPr id="1" name=""/>
        <p:cNvGrpSpPr/>
        <p:nvPr/>
      </p:nvGrpSpPr>
      <p:grpSpPr>
        <a:xfrm>
          <a:off x="0" y="0"/>
          <a:ext cx="0" cy="0"/>
          <a:chOff x="0" y="0"/>
          <a:chExt cx="0" cy="0"/>
        </a:xfrm>
      </p:grpSpPr>
      <p:sp>
        <p:nvSpPr>
          <p:cNvPr id="5122" name="Rectangle 2"/>
          <p:cNvSpPr>
            <a:spLocks noGrp="1" noRot="1" noChangeArrowheads="1"/>
          </p:cNvSpPr>
          <p:nvPr>
            <p:ph type="title"/>
          </p:nvPr>
        </p:nvSpPr>
        <p:spPr bwMode="auto">
          <a:xfrm>
            <a:off x="250825" y="490538"/>
            <a:ext cx="8540750" cy="720725"/>
          </a:xfrm>
          <a:prstGeom prst="rect">
            <a:avLst/>
          </a:prstGeom>
          <a:noFill/>
          <a:ln>
            <a:noFill/>
          </a:ln>
          <a:effectLst/>
        </p:spPr>
        <p:txBody>
          <a:bodyPr vert="horz" wrap="square" lIns="91440" tIns="45720" rIns="91440" bIns="45720" numCol="1" anchor="ctr" anchorCtr="0" compatLnSpc="1"/>
          <a:lstStyle/>
          <a:p>
            <a:pPr lvl="0"/>
            <a:r>
              <a:rPr lang="zh-CN" altLang="en-US" smtClean="0"/>
              <a:t>单击此处编辑母版标题样式</a:t>
            </a:r>
          </a:p>
        </p:txBody>
      </p:sp>
      <p:sp>
        <p:nvSpPr>
          <p:cNvPr id="5123" name="Rectangle 3"/>
          <p:cNvSpPr>
            <a:spLocks noGrp="1" noRot="1" noChangeArrowheads="1"/>
          </p:cNvSpPr>
          <p:nvPr>
            <p:ph type="body" idx="1"/>
          </p:nvPr>
        </p:nvSpPr>
        <p:spPr bwMode="auto">
          <a:xfrm>
            <a:off x="250825" y="1268413"/>
            <a:ext cx="8540750" cy="5184775"/>
          </a:xfrm>
          <a:prstGeom prst="rect">
            <a:avLst/>
          </a:prstGeom>
          <a:noFill/>
          <a:ln>
            <a:noFill/>
          </a:ln>
          <a:effectLst/>
        </p:spPr>
        <p:txBody>
          <a:bodyPr vert="horz" wrap="square" lIns="91440" tIns="45720" rIns="91440" bIns="45720" numCol="1" anchor="t" anchorCtr="0" compatLnSpc="1"/>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5124" name="Rectangle 4"/>
          <p:cNvSpPr>
            <a:spLocks noGrp="1" noChangeArrowheads="1"/>
          </p:cNvSpPr>
          <p:nvPr>
            <p:ph type="dt" sz="half" idx="2"/>
          </p:nvPr>
        </p:nvSpPr>
        <p:spPr bwMode="auto">
          <a:xfrm>
            <a:off x="301625" y="6245225"/>
            <a:ext cx="2289175" cy="476250"/>
          </a:xfrm>
          <a:prstGeom prst="rect">
            <a:avLst/>
          </a:prstGeom>
          <a:noFill/>
          <a:ln>
            <a:noFill/>
          </a:ln>
          <a:effectLst/>
        </p:spPr>
        <p:txBody>
          <a:bodyPr vert="horz" wrap="square" lIns="91440" tIns="45720" rIns="91440" bIns="45720" numCol="1" anchor="t" anchorCtr="0" compatLnSpc="1"/>
          <a:lstStyle>
            <a:lvl1pPr>
              <a:lnSpc>
                <a:spcPct val="100000"/>
              </a:lnSpc>
              <a:spcBef>
                <a:spcPct val="0"/>
              </a:spcBef>
              <a:buClrTx/>
              <a:buSzTx/>
              <a:buFontTx/>
              <a:buNone/>
              <a:defRPr sz="1400" b="0">
                <a:latin typeface="Arial" panose="020B0604020202020204" pitchFamily="34" charset="0"/>
                <a:ea typeface="宋体" panose="02010600030101010101" pitchFamily="2" charset="-122"/>
              </a:defRPr>
            </a:lvl1pPr>
          </a:lstStyle>
          <a:p>
            <a:pPr fontAlgn="base">
              <a:spcAft>
                <a:spcPct val="0"/>
              </a:spcAft>
              <a:defRPr/>
            </a:pPr>
            <a:endParaRPr lang="en-US" altLang="zh-CN">
              <a:solidFill>
                <a:srgbClr val="005FBE"/>
              </a:solidFill>
            </a:endParaRPr>
          </a:p>
        </p:txBody>
      </p:sp>
      <p:sp>
        <p:nvSpPr>
          <p:cNvPr id="5125" name="Rectangle 5"/>
          <p:cNvSpPr>
            <a:spLocks noGrp="1" noChangeArrowheads="1"/>
          </p:cNvSpPr>
          <p:nvPr>
            <p:ph type="ftr" sz="quarter" idx="3"/>
          </p:nvPr>
        </p:nvSpPr>
        <p:spPr bwMode="auto">
          <a:xfrm>
            <a:off x="3124200" y="6245225"/>
            <a:ext cx="2895600" cy="476250"/>
          </a:xfrm>
          <a:prstGeom prst="rect">
            <a:avLst/>
          </a:prstGeom>
          <a:noFill/>
          <a:ln>
            <a:noFill/>
          </a:ln>
          <a:effectLst/>
        </p:spPr>
        <p:txBody>
          <a:bodyPr vert="horz" wrap="square" lIns="91440" tIns="45720" rIns="91440" bIns="45720" numCol="1" anchor="t" anchorCtr="0" compatLnSpc="1"/>
          <a:lstStyle>
            <a:lvl1pPr algn="ctr">
              <a:lnSpc>
                <a:spcPct val="100000"/>
              </a:lnSpc>
              <a:spcBef>
                <a:spcPct val="0"/>
              </a:spcBef>
              <a:buClrTx/>
              <a:buSzTx/>
              <a:buFontTx/>
              <a:buNone/>
              <a:defRPr sz="1400" b="0">
                <a:latin typeface="Arial" panose="020B0604020202020204" pitchFamily="34" charset="0"/>
                <a:ea typeface="宋体" panose="02010600030101010101" pitchFamily="2" charset="-122"/>
              </a:defRPr>
            </a:lvl1pPr>
          </a:lstStyle>
          <a:p>
            <a:pPr fontAlgn="base">
              <a:spcAft>
                <a:spcPct val="0"/>
              </a:spcAft>
              <a:defRPr/>
            </a:pPr>
            <a:endParaRPr lang="en-US" altLang="zh-CN">
              <a:solidFill>
                <a:srgbClr val="005FBE"/>
              </a:solidFill>
            </a:endParaRPr>
          </a:p>
        </p:txBody>
      </p:sp>
      <p:sp>
        <p:nvSpPr>
          <p:cNvPr id="5126" name="Rectangle 6"/>
          <p:cNvSpPr>
            <a:spLocks noGrp="1" noChangeArrowheads="1"/>
          </p:cNvSpPr>
          <p:nvPr>
            <p:ph type="sldNum" sz="quarter" idx="4"/>
          </p:nvPr>
        </p:nvSpPr>
        <p:spPr bwMode="auto">
          <a:xfrm>
            <a:off x="6553200" y="6245225"/>
            <a:ext cx="2289175" cy="476250"/>
          </a:xfrm>
          <a:prstGeom prst="rect">
            <a:avLst/>
          </a:prstGeom>
          <a:noFill/>
          <a:ln>
            <a:noFill/>
          </a:ln>
          <a:effectLst/>
        </p:spPr>
        <p:txBody>
          <a:bodyPr vert="horz" wrap="square" lIns="91440" tIns="45720" rIns="91440" bIns="45720" numCol="1" anchor="t" anchorCtr="0" compatLnSpc="1"/>
          <a:lstStyle>
            <a:lvl1pPr algn="r">
              <a:lnSpc>
                <a:spcPct val="100000"/>
              </a:lnSpc>
              <a:spcBef>
                <a:spcPct val="0"/>
              </a:spcBef>
              <a:buClrTx/>
              <a:buSzTx/>
              <a:buFontTx/>
              <a:buNone/>
              <a:defRPr sz="1400" b="0">
                <a:latin typeface="Arial" panose="020B0604020202020204" pitchFamily="34" charset="0"/>
                <a:ea typeface="宋体" panose="02010600030101010101" pitchFamily="2" charset="-122"/>
              </a:defRPr>
            </a:lvl1pPr>
          </a:lstStyle>
          <a:p>
            <a:pPr fontAlgn="base">
              <a:spcAft>
                <a:spcPct val="0"/>
              </a:spcAft>
              <a:defRPr/>
            </a:pPr>
            <a:fld id="{B051437E-2C02-4087-A6E9-7D5F97E6A953}" type="slidenum">
              <a:rPr lang="en-US" altLang="zh-CN">
                <a:solidFill>
                  <a:srgbClr val="005FBE"/>
                </a:solidFill>
              </a:rPr>
              <a:t>‹#›</a:t>
            </a:fld>
            <a:endParaRPr lang="en-US" altLang="zh-CN">
              <a:solidFill>
                <a:srgbClr val="005FBE"/>
              </a:solidFill>
            </a:endParaRPr>
          </a:p>
        </p:txBody>
      </p:sp>
    </p:spTree>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 id="2147483687" r:id="rId12"/>
    <p:sldLayoutId id="2147483688" r:id="rId13"/>
    <p:sldLayoutId id="2147483689" r:id="rId14"/>
  </p:sldLayoutIdLs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123">
                                            <p:txEl>
                                              <p:pRg st="0" end="0"/>
                                            </p:txEl>
                                          </p:spTgt>
                                        </p:tgtEl>
                                        <p:attrNameLst>
                                          <p:attrName>style.visibility</p:attrName>
                                        </p:attrNameLst>
                                      </p:cBhvr>
                                      <p:to>
                                        <p:strVal val="visible"/>
                                      </p:to>
                                    </p:set>
                                    <p:animEffect transition="in" filter="barn(inVertical)">
                                      <p:cBhvr>
                                        <p:cTn id="7" dur="500"/>
                                        <p:tgtEl>
                                          <p:spTgt spid="512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5123">
                                            <p:txEl>
                                              <p:pRg st="1" end="1"/>
                                            </p:txEl>
                                          </p:spTgt>
                                        </p:tgtEl>
                                        <p:attrNameLst>
                                          <p:attrName>style.visibility</p:attrName>
                                        </p:attrNameLst>
                                      </p:cBhvr>
                                      <p:to>
                                        <p:strVal val="visible"/>
                                      </p:to>
                                    </p:set>
                                    <p:animEffect transition="in" filter="barn(inVertical)">
                                      <p:cBhvr>
                                        <p:cTn id="12" dur="500"/>
                                        <p:tgtEl>
                                          <p:spTgt spid="5123">
                                            <p:txEl>
                                              <p:pRg st="1" end="1"/>
                                            </p:txEl>
                                          </p:spTgt>
                                        </p:tgtEl>
                                      </p:cBhvr>
                                    </p:animEffect>
                                  </p:childTnLst>
                                </p:cTn>
                              </p:par>
                              <p:par>
                                <p:cTn id="13" presetID="16" presetClass="entr" presetSubtype="21" fill="hold" grpId="0" nodeType="withEffect">
                                  <p:stCondLst>
                                    <p:cond delay="0"/>
                                  </p:stCondLst>
                                  <p:childTnLst>
                                    <p:set>
                                      <p:cBhvr>
                                        <p:cTn id="14" dur="1" fill="hold">
                                          <p:stCondLst>
                                            <p:cond delay="0"/>
                                          </p:stCondLst>
                                        </p:cTn>
                                        <p:tgtEl>
                                          <p:spTgt spid="5123">
                                            <p:txEl>
                                              <p:pRg st="2" end="2"/>
                                            </p:txEl>
                                          </p:spTgt>
                                        </p:tgtEl>
                                        <p:attrNameLst>
                                          <p:attrName>style.visibility</p:attrName>
                                        </p:attrNameLst>
                                      </p:cBhvr>
                                      <p:to>
                                        <p:strVal val="visible"/>
                                      </p:to>
                                    </p:set>
                                    <p:animEffect transition="in" filter="barn(inVertical)">
                                      <p:cBhvr>
                                        <p:cTn id="15" dur="500"/>
                                        <p:tgtEl>
                                          <p:spTgt spid="5123">
                                            <p:txEl>
                                              <p:pRg st="2" end="2"/>
                                            </p:txEl>
                                          </p:spTgt>
                                        </p:tgtEl>
                                      </p:cBhvr>
                                    </p:animEffect>
                                  </p:childTnLst>
                                </p:cTn>
                              </p:par>
                              <p:par>
                                <p:cTn id="16" presetID="16" presetClass="entr" presetSubtype="21" fill="hold" grpId="0" nodeType="withEffect">
                                  <p:stCondLst>
                                    <p:cond delay="0"/>
                                  </p:stCondLst>
                                  <p:childTnLst>
                                    <p:set>
                                      <p:cBhvr>
                                        <p:cTn id="17" dur="1" fill="hold">
                                          <p:stCondLst>
                                            <p:cond delay="0"/>
                                          </p:stCondLst>
                                        </p:cTn>
                                        <p:tgtEl>
                                          <p:spTgt spid="5123">
                                            <p:txEl>
                                              <p:pRg st="3" end="3"/>
                                            </p:txEl>
                                          </p:spTgt>
                                        </p:tgtEl>
                                        <p:attrNameLst>
                                          <p:attrName>style.visibility</p:attrName>
                                        </p:attrNameLst>
                                      </p:cBhvr>
                                      <p:to>
                                        <p:strVal val="visible"/>
                                      </p:to>
                                    </p:set>
                                    <p:animEffect transition="in" filter="barn(inVertical)">
                                      <p:cBhvr>
                                        <p:cTn id="18" dur="500"/>
                                        <p:tgtEl>
                                          <p:spTgt spid="5123">
                                            <p:txEl>
                                              <p:pRg st="3" end="3"/>
                                            </p:txEl>
                                          </p:spTgt>
                                        </p:tgtEl>
                                      </p:cBhvr>
                                    </p:animEffect>
                                  </p:childTnLst>
                                </p:cTn>
                              </p:par>
                              <p:par>
                                <p:cTn id="19" presetID="16" presetClass="entr" presetSubtype="21" fill="hold" grpId="0" nodeType="withEffect">
                                  <p:stCondLst>
                                    <p:cond delay="0"/>
                                  </p:stCondLst>
                                  <p:childTnLst>
                                    <p:set>
                                      <p:cBhvr>
                                        <p:cTn id="20" dur="1" fill="hold">
                                          <p:stCondLst>
                                            <p:cond delay="0"/>
                                          </p:stCondLst>
                                        </p:cTn>
                                        <p:tgtEl>
                                          <p:spTgt spid="5123">
                                            <p:txEl>
                                              <p:pRg st="4" end="4"/>
                                            </p:txEl>
                                          </p:spTgt>
                                        </p:tgtEl>
                                        <p:attrNameLst>
                                          <p:attrName>style.visibility</p:attrName>
                                        </p:attrNameLst>
                                      </p:cBhvr>
                                      <p:to>
                                        <p:strVal val="visible"/>
                                      </p:to>
                                    </p:set>
                                    <p:animEffect transition="in" filter="barn(inVertical)">
                                      <p:cBhvr>
                                        <p:cTn id="21" dur="500"/>
                                        <p:tgtEl>
                                          <p:spTgt spid="512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3" grpId="0" build="p" bldLvl="5">
        <p:tmplLst>
          <p:tmpl lvl="1">
            <p:tnLst>
              <p:par>
                <p:cTn presetID="16" presetClass="entr" presetSubtype="21" fill="hold" nodeType="clickEffect">
                  <p:stCondLst>
                    <p:cond delay="0"/>
                  </p:stCondLst>
                  <p:childTnLst>
                    <p:set>
                      <p:cBhvr>
                        <p:cTn dur="1" fill="hold">
                          <p:stCondLst>
                            <p:cond delay="0"/>
                          </p:stCondLst>
                        </p:cTn>
                        <p:tgtEl>
                          <p:spTgt spid="5123"/>
                        </p:tgtEl>
                        <p:attrNameLst>
                          <p:attrName>style.visibility</p:attrName>
                        </p:attrNameLst>
                      </p:cBhvr>
                      <p:to>
                        <p:strVal val="visible"/>
                      </p:to>
                    </p:set>
                    <p:animEffect transition="in" filter="barn(inVertical)">
                      <p:cBhvr>
                        <p:cTn dur="500"/>
                        <p:tgtEl>
                          <p:spTgt spid="5123"/>
                        </p:tgtEl>
                      </p:cBhvr>
                    </p:animEffect>
                  </p:childTnLst>
                </p:cTn>
              </p:par>
            </p:tnLst>
          </p:tmpl>
          <p:tmpl lvl="2">
            <p:tnLst>
              <p:par>
                <p:cTn presetID="16" presetClass="entr" presetSubtype="21" fill="hold" nodeType="clickEffect">
                  <p:stCondLst>
                    <p:cond delay="0"/>
                  </p:stCondLst>
                  <p:childTnLst>
                    <p:set>
                      <p:cBhvr>
                        <p:cTn dur="1" fill="hold">
                          <p:stCondLst>
                            <p:cond delay="0"/>
                          </p:stCondLst>
                        </p:cTn>
                        <p:tgtEl>
                          <p:spTgt spid="5123"/>
                        </p:tgtEl>
                        <p:attrNameLst>
                          <p:attrName>style.visibility</p:attrName>
                        </p:attrNameLst>
                      </p:cBhvr>
                      <p:to>
                        <p:strVal val="visible"/>
                      </p:to>
                    </p:set>
                    <p:animEffect transition="in" filter="barn(inVertical)">
                      <p:cBhvr>
                        <p:cTn dur="500"/>
                        <p:tgtEl>
                          <p:spTgt spid="5123"/>
                        </p:tgtEl>
                      </p:cBhvr>
                    </p:animEffect>
                  </p:childTnLst>
                </p:cTn>
              </p:par>
            </p:tnLst>
          </p:tmpl>
          <p:tmpl lvl="3">
            <p:tnLst>
              <p:par>
                <p:cTn presetID="16" presetClass="entr" presetSubtype="21" fill="hold" nodeType="withEffect">
                  <p:stCondLst>
                    <p:cond delay="0"/>
                  </p:stCondLst>
                  <p:childTnLst>
                    <p:set>
                      <p:cBhvr>
                        <p:cTn dur="1" fill="hold">
                          <p:stCondLst>
                            <p:cond delay="0"/>
                          </p:stCondLst>
                        </p:cTn>
                        <p:tgtEl>
                          <p:spTgt spid="5123"/>
                        </p:tgtEl>
                        <p:attrNameLst>
                          <p:attrName>style.visibility</p:attrName>
                        </p:attrNameLst>
                      </p:cBhvr>
                      <p:to>
                        <p:strVal val="visible"/>
                      </p:to>
                    </p:set>
                    <p:animEffect transition="in" filter="barn(inVertical)">
                      <p:cBhvr>
                        <p:cTn dur="500"/>
                        <p:tgtEl>
                          <p:spTgt spid="5123"/>
                        </p:tgtEl>
                      </p:cBhvr>
                    </p:animEffect>
                  </p:childTnLst>
                </p:cTn>
              </p:par>
            </p:tnLst>
          </p:tmpl>
          <p:tmpl lvl="4">
            <p:tnLst>
              <p:par>
                <p:cTn presetID="16" presetClass="entr" presetSubtype="21" fill="hold" nodeType="withEffect">
                  <p:stCondLst>
                    <p:cond delay="0"/>
                  </p:stCondLst>
                  <p:childTnLst>
                    <p:set>
                      <p:cBhvr>
                        <p:cTn dur="1" fill="hold">
                          <p:stCondLst>
                            <p:cond delay="0"/>
                          </p:stCondLst>
                        </p:cTn>
                        <p:tgtEl>
                          <p:spTgt spid="5123"/>
                        </p:tgtEl>
                        <p:attrNameLst>
                          <p:attrName>style.visibility</p:attrName>
                        </p:attrNameLst>
                      </p:cBhvr>
                      <p:to>
                        <p:strVal val="visible"/>
                      </p:to>
                    </p:set>
                    <p:animEffect transition="in" filter="barn(inVertical)">
                      <p:cBhvr>
                        <p:cTn dur="500"/>
                        <p:tgtEl>
                          <p:spTgt spid="5123"/>
                        </p:tgtEl>
                      </p:cBhvr>
                    </p:animEffect>
                  </p:childTnLst>
                </p:cTn>
              </p:par>
            </p:tnLst>
          </p:tmpl>
          <p:tmpl lvl="5">
            <p:tnLst>
              <p:par>
                <p:cTn presetID="16" presetClass="entr" presetSubtype="21" fill="hold" nodeType="withEffect">
                  <p:stCondLst>
                    <p:cond delay="0"/>
                  </p:stCondLst>
                  <p:childTnLst>
                    <p:set>
                      <p:cBhvr>
                        <p:cTn dur="1" fill="hold">
                          <p:stCondLst>
                            <p:cond delay="0"/>
                          </p:stCondLst>
                        </p:cTn>
                        <p:tgtEl>
                          <p:spTgt spid="5123"/>
                        </p:tgtEl>
                        <p:attrNameLst>
                          <p:attrName>style.visibility</p:attrName>
                        </p:attrNameLst>
                      </p:cBhvr>
                      <p:to>
                        <p:strVal val="visible"/>
                      </p:to>
                    </p:set>
                    <p:animEffect transition="in" filter="barn(inVertical)">
                      <p:cBhvr>
                        <p:cTn dur="500"/>
                        <p:tgtEl>
                          <p:spTgt spid="5123"/>
                        </p:tgtEl>
                      </p:cBhvr>
                    </p:animEffect>
                  </p:childTnLst>
                </p:cTn>
              </p:par>
            </p:tnLst>
          </p:tmpl>
        </p:tmplLst>
      </p:bldP>
    </p:bldLst>
  </p:timing>
  <p:txStyles>
    <p:titleStyle>
      <a:lvl1pPr algn="ctr" rtl="0" eaLnBrk="0" fontAlgn="base" hangingPunct="0">
        <a:spcBef>
          <a:spcPct val="0"/>
        </a:spcBef>
        <a:spcAft>
          <a:spcPct val="0"/>
        </a:spcAft>
        <a:defRPr sz="4400" b="1">
          <a:solidFill>
            <a:schemeClr val="tx2"/>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宋体" panose="02010600030101010101" pitchFamily="2" charset="-122"/>
        </a:defRPr>
      </a:lvl5pPr>
      <a:lvl6pPr marL="457200" algn="ctr" rtl="0" fontAlgn="base">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宋体" panose="02010600030101010101" pitchFamily="2" charset="-122"/>
        </a:defRPr>
      </a:lvl6pPr>
      <a:lvl7pPr marL="914400" algn="ctr" rtl="0" fontAlgn="base">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宋体" panose="02010600030101010101" pitchFamily="2" charset="-122"/>
        </a:defRPr>
      </a:lvl7pPr>
      <a:lvl8pPr marL="1371600" algn="ctr" rtl="0" fontAlgn="base">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宋体" panose="02010600030101010101" pitchFamily="2" charset="-122"/>
        </a:defRPr>
      </a:lvl8pPr>
      <a:lvl9pPr marL="1828800" algn="ctr" rtl="0" fontAlgn="base">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600" b="1">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accent2"/>
        </a:buClr>
        <a:buSzPct val="85000"/>
        <a:buFont typeface="Wingdings" panose="05000000000000000000" pitchFamily="2" charset="2"/>
        <a:buChar char=""/>
        <a:defRPr sz="3200" b="1">
          <a:solidFill>
            <a:srgbClr val="3C3C5A"/>
          </a:solidFill>
          <a:latin typeface="+mn-lt"/>
          <a:ea typeface="+mn-ea"/>
        </a:defRPr>
      </a:lvl2pPr>
      <a:lvl3pPr marL="1143000" indent="-228600" algn="l" rtl="0" eaLnBrk="0" fontAlgn="base" hangingPunct="0">
        <a:spcBef>
          <a:spcPct val="20000"/>
        </a:spcBef>
        <a:spcAft>
          <a:spcPct val="0"/>
        </a:spcAft>
        <a:buClr>
          <a:schemeClr val="hlink"/>
        </a:buClr>
        <a:buSzPct val="85000"/>
        <a:buFont typeface="Wingdings" panose="05000000000000000000" pitchFamily="2" charset="2"/>
        <a:buChar char="v"/>
        <a:defRPr sz="2800" b="1">
          <a:solidFill>
            <a:schemeClr val="tx2"/>
          </a:solidFill>
          <a:latin typeface="+mn-lt"/>
          <a:ea typeface="+mn-ea"/>
        </a:defRPr>
      </a:lvl3pPr>
      <a:lvl4pPr marL="1600200" indent="-228600" algn="l" rtl="0" eaLnBrk="0" fontAlgn="base" hangingPunct="0">
        <a:spcBef>
          <a:spcPct val="20000"/>
        </a:spcBef>
        <a:spcAft>
          <a:spcPct val="0"/>
        </a:spcAft>
        <a:buClr>
          <a:schemeClr val="accent2"/>
        </a:buClr>
        <a:buSzPct val="90000"/>
        <a:buFont typeface="Wingdings" panose="05000000000000000000" pitchFamily="2" charset="2"/>
        <a:buChar char=""/>
        <a:defRPr sz="2400" b="1">
          <a:solidFill>
            <a:schemeClr val="tx1"/>
          </a:solidFill>
          <a:latin typeface="+mn-lt"/>
          <a:ea typeface="+mn-ea"/>
        </a:defRPr>
      </a:lvl4pPr>
      <a:lvl5pPr marL="2057400" indent="-228600" algn="l" rtl="0" eaLnBrk="0" fontAlgn="base" hangingPunct="0">
        <a:spcBef>
          <a:spcPct val="20000"/>
        </a:spcBef>
        <a:spcAft>
          <a:spcPct val="0"/>
        </a:spcAft>
        <a:buClr>
          <a:schemeClr val="hlink"/>
        </a:buClr>
        <a:buSzPct val="85000"/>
        <a:buFont typeface="Wingdings" panose="05000000000000000000" pitchFamily="2" charset="2"/>
        <a:buChar char="v"/>
        <a:defRPr sz="2000" b="1">
          <a:solidFill>
            <a:schemeClr val="tx1"/>
          </a:solidFill>
          <a:latin typeface="+mn-lt"/>
          <a:ea typeface="+mn-ea"/>
        </a:defRPr>
      </a:lvl5pPr>
      <a:lvl6pPr marL="2514600" indent="-228600" algn="l" rtl="0" fontAlgn="base">
        <a:spcBef>
          <a:spcPct val="20000"/>
        </a:spcBef>
        <a:spcAft>
          <a:spcPct val="0"/>
        </a:spcAft>
        <a:buClr>
          <a:schemeClr val="hlink"/>
        </a:buClr>
        <a:buSzPct val="85000"/>
        <a:buFont typeface="Wingdings" panose="05000000000000000000" pitchFamily="2" charset="2"/>
        <a:buChar char="v"/>
        <a:defRPr sz="2000" b="1">
          <a:solidFill>
            <a:schemeClr val="tx1"/>
          </a:solidFill>
          <a:latin typeface="+mn-lt"/>
          <a:ea typeface="+mn-ea"/>
        </a:defRPr>
      </a:lvl6pPr>
      <a:lvl7pPr marL="2971800" indent="-228600" algn="l" rtl="0" fontAlgn="base">
        <a:spcBef>
          <a:spcPct val="20000"/>
        </a:spcBef>
        <a:spcAft>
          <a:spcPct val="0"/>
        </a:spcAft>
        <a:buClr>
          <a:schemeClr val="hlink"/>
        </a:buClr>
        <a:buSzPct val="85000"/>
        <a:buFont typeface="Wingdings" panose="05000000000000000000" pitchFamily="2" charset="2"/>
        <a:buChar char="v"/>
        <a:defRPr sz="2000" b="1">
          <a:solidFill>
            <a:schemeClr val="tx1"/>
          </a:solidFill>
          <a:latin typeface="+mn-lt"/>
          <a:ea typeface="+mn-ea"/>
        </a:defRPr>
      </a:lvl7pPr>
      <a:lvl8pPr marL="3429000" indent="-228600" algn="l" rtl="0" fontAlgn="base">
        <a:spcBef>
          <a:spcPct val="20000"/>
        </a:spcBef>
        <a:spcAft>
          <a:spcPct val="0"/>
        </a:spcAft>
        <a:buClr>
          <a:schemeClr val="hlink"/>
        </a:buClr>
        <a:buSzPct val="85000"/>
        <a:buFont typeface="Wingdings" panose="05000000000000000000" pitchFamily="2" charset="2"/>
        <a:buChar char="v"/>
        <a:defRPr sz="2000" b="1">
          <a:solidFill>
            <a:schemeClr val="tx1"/>
          </a:solidFill>
          <a:latin typeface="+mn-lt"/>
          <a:ea typeface="+mn-ea"/>
        </a:defRPr>
      </a:lvl8pPr>
      <a:lvl9pPr marL="3886200" indent="-228600" algn="l" rtl="0" fontAlgn="base">
        <a:spcBef>
          <a:spcPct val="20000"/>
        </a:spcBef>
        <a:spcAft>
          <a:spcPct val="0"/>
        </a:spcAft>
        <a:buClr>
          <a:schemeClr val="hlink"/>
        </a:buClr>
        <a:buSzPct val="85000"/>
        <a:buFont typeface="Wingdings" panose="05000000000000000000" pitchFamily="2" charset="2"/>
        <a:buChar char="v"/>
        <a:defRPr sz="2000" b="1">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blipFill dpi="0" rotWithShape="0">
          <a:blip r:embed="rId16"/>
          <a:srcRect/>
          <a:tile tx="0" ty="0" sx="100000" sy="100000" flip="none" algn="tl"/>
        </a:blipFill>
        <a:effectLst/>
      </p:bgPr>
    </p:bg>
    <p:spTree>
      <p:nvGrpSpPr>
        <p:cNvPr id="1" name=""/>
        <p:cNvGrpSpPr/>
        <p:nvPr/>
      </p:nvGrpSpPr>
      <p:grpSpPr>
        <a:xfrm>
          <a:off x="0" y="0"/>
          <a:ext cx="0" cy="0"/>
          <a:chOff x="0" y="0"/>
          <a:chExt cx="0" cy="0"/>
        </a:xfrm>
      </p:grpSpPr>
      <p:sp>
        <p:nvSpPr>
          <p:cNvPr id="5122" name="Rectangle 2"/>
          <p:cNvSpPr>
            <a:spLocks noGrp="1" noRot="1" noChangeArrowheads="1"/>
          </p:cNvSpPr>
          <p:nvPr>
            <p:ph type="title"/>
          </p:nvPr>
        </p:nvSpPr>
        <p:spPr bwMode="auto">
          <a:xfrm>
            <a:off x="250825" y="490538"/>
            <a:ext cx="8540750" cy="720725"/>
          </a:xfrm>
          <a:prstGeom prst="rect">
            <a:avLst/>
          </a:prstGeom>
          <a:noFill/>
          <a:ln>
            <a:noFill/>
          </a:ln>
          <a:effectLst/>
        </p:spPr>
        <p:txBody>
          <a:bodyPr vert="horz" wrap="square" lIns="91440" tIns="45720" rIns="91440" bIns="45720" numCol="1" anchor="ctr" anchorCtr="0" compatLnSpc="1"/>
          <a:lstStyle/>
          <a:p>
            <a:pPr lvl="0"/>
            <a:r>
              <a:rPr lang="zh-CN" altLang="en-US" smtClean="0"/>
              <a:t>单击此处编辑母版标题样式</a:t>
            </a:r>
          </a:p>
        </p:txBody>
      </p:sp>
      <p:sp>
        <p:nvSpPr>
          <p:cNvPr id="5123" name="Rectangle 3"/>
          <p:cNvSpPr>
            <a:spLocks noGrp="1" noRot="1" noChangeArrowheads="1"/>
          </p:cNvSpPr>
          <p:nvPr>
            <p:ph type="body" idx="1"/>
          </p:nvPr>
        </p:nvSpPr>
        <p:spPr bwMode="auto">
          <a:xfrm>
            <a:off x="250825" y="1268413"/>
            <a:ext cx="8540750" cy="5184775"/>
          </a:xfrm>
          <a:prstGeom prst="rect">
            <a:avLst/>
          </a:prstGeom>
          <a:noFill/>
          <a:ln>
            <a:noFill/>
          </a:ln>
          <a:effectLst/>
        </p:spPr>
        <p:txBody>
          <a:bodyPr vert="horz" wrap="square" lIns="91440" tIns="45720" rIns="91440" bIns="45720" numCol="1" anchor="t" anchorCtr="0" compatLnSpc="1"/>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5124" name="Rectangle 4"/>
          <p:cNvSpPr>
            <a:spLocks noGrp="1" noChangeArrowheads="1"/>
          </p:cNvSpPr>
          <p:nvPr>
            <p:ph type="dt" sz="half" idx="2"/>
          </p:nvPr>
        </p:nvSpPr>
        <p:spPr bwMode="auto">
          <a:xfrm>
            <a:off x="301625" y="6245225"/>
            <a:ext cx="2289175" cy="476250"/>
          </a:xfrm>
          <a:prstGeom prst="rect">
            <a:avLst/>
          </a:prstGeom>
          <a:noFill/>
          <a:ln>
            <a:noFill/>
          </a:ln>
          <a:effectLst/>
        </p:spPr>
        <p:txBody>
          <a:bodyPr vert="horz" wrap="square" lIns="91440" tIns="45720" rIns="91440" bIns="45720" numCol="1" anchor="t" anchorCtr="0" compatLnSpc="1"/>
          <a:lstStyle>
            <a:lvl1pPr>
              <a:lnSpc>
                <a:spcPct val="100000"/>
              </a:lnSpc>
              <a:spcBef>
                <a:spcPct val="0"/>
              </a:spcBef>
              <a:buClrTx/>
              <a:buSzTx/>
              <a:buFontTx/>
              <a:buNone/>
              <a:defRPr sz="1400" b="0">
                <a:latin typeface="Arial" panose="020B0604020202020204" pitchFamily="34" charset="0"/>
                <a:ea typeface="宋体" panose="02010600030101010101" pitchFamily="2" charset="-122"/>
              </a:defRPr>
            </a:lvl1pPr>
          </a:lstStyle>
          <a:p>
            <a:pPr>
              <a:defRPr/>
            </a:pPr>
            <a:endParaRPr lang="en-US" altLang="zh-CN">
              <a:solidFill>
                <a:srgbClr val="005FBE"/>
              </a:solidFill>
            </a:endParaRPr>
          </a:p>
        </p:txBody>
      </p:sp>
      <p:sp>
        <p:nvSpPr>
          <p:cNvPr id="5125" name="Rectangle 5"/>
          <p:cNvSpPr>
            <a:spLocks noGrp="1" noChangeArrowheads="1"/>
          </p:cNvSpPr>
          <p:nvPr>
            <p:ph type="ftr" sz="quarter" idx="3"/>
          </p:nvPr>
        </p:nvSpPr>
        <p:spPr bwMode="auto">
          <a:xfrm>
            <a:off x="3124200" y="6245225"/>
            <a:ext cx="2895600" cy="476250"/>
          </a:xfrm>
          <a:prstGeom prst="rect">
            <a:avLst/>
          </a:prstGeom>
          <a:noFill/>
          <a:ln>
            <a:noFill/>
          </a:ln>
          <a:effectLst/>
        </p:spPr>
        <p:txBody>
          <a:bodyPr vert="horz" wrap="square" lIns="91440" tIns="45720" rIns="91440" bIns="45720" numCol="1" anchor="t" anchorCtr="0" compatLnSpc="1"/>
          <a:lstStyle>
            <a:lvl1pPr algn="ctr">
              <a:lnSpc>
                <a:spcPct val="100000"/>
              </a:lnSpc>
              <a:spcBef>
                <a:spcPct val="0"/>
              </a:spcBef>
              <a:buClrTx/>
              <a:buSzTx/>
              <a:buFontTx/>
              <a:buNone/>
              <a:defRPr sz="1400" b="0">
                <a:latin typeface="Arial" panose="020B0604020202020204" pitchFamily="34" charset="0"/>
                <a:ea typeface="宋体" panose="02010600030101010101" pitchFamily="2" charset="-122"/>
              </a:defRPr>
            </a:lvl1pPr>
          </a:lstStyle>
          <a:p>
            <a:pPr>
              <a:defRPr/>
            </a:pPr>
            <a:endParaRPr lang="en-US" altLang="zh-CN">
              <a:solidFill>
                <a:srgbClr val="005FBE"/>
              </a:solidFill>
            </a:endParaRPr>
          </a:p>
        </p:txBody>
      </p:sp>
      <p:sp>
        <p:nvSpPr>
          <p:cNvPr id="5126" name="Rectangle 6"/>
          <p:cNvSpPr>
            <a:spLocks noGrp="1" noChangeArrowheads="1"/>
          </p:cNvSpPr>
          <p:nvPr>
            <p:ph type="sldNum" sz="quarter" idx="4"/>
          </p:nvPr>
        </p:nvSpPr>
        <p:spPr bwMode="auto">
          <a:xfrm>
            <a:off x="6553200" y="6245225"/>
            <a:ext cx="2289175" cy="476250"/>
          </a:xfrm>
          <a:prstGeom prst="rect">
            <a:avLst/>
          </a:prstGeom>
          <a:noFill/>
          <a:ln>
            <a:noFill/>
          </a:ln>
          <a:effectLst/>
        </p:spPr>
        <p:txBody>
          <a:bodyPr vert="horz" wrap="square" lIns="91440" tIns="45720" rIns="91440" bIns="45720" numCol="1" anchor="t" anchorCtr="0" compatLnSpc="1"/>
          <a:lstStyle>
            <a:lvl1pPr algn="r">
              <a:lnSpc>
                <a:spcPct val="100000"/>
              </a:lnSpc>
              <a:spcBef>
                <a:spcPct val="0"/>
              </a:spcBef>
              <a:buClrTx/>
              <a:buSzTx/>
              <a:buFontTx/>
              <a:buNone/>
              <a:defRPr sz="1400" b="0">
                <a:latin typeface="Arial" panose="020B0604020202020204" pitchFamily="34" charset="0"/>
                <a:ea typeface="宋体" panose="02010600030101010101" pitchFamily="2" charset="-122"/>
              </a:defRPr>
            </a:lvl1pPr>
          </a:lstStyle>
          <a:p>
            <a:pPr>
              <a:defRPr/>
            </a:pPr>
            <a:fld id="{B051437E-2C02-4087-A6E9-7D5F97E6A953}" type="slidenum">
              <a:rPr lang="en-US" altLang="zh-CN">
                <a:solidFill>
                  <a:srgbClr val="005FBE"/>
                </a:solidFill>
              </a:rPr>
              <a:t>‹#›</a:t>
            </a:fld>
            <a:endParaRPr lang="en-US" altLang="zh-CN">
              <a:solidFill>
                <a:srgbClr val="005FBE"/>
              </a:solidFill>
            </a:endParaRPr>
          </a:p>
        </p:txBody>
      </p:sp>
    </p:spTree>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 id="2147483703" r:id="rId13"/>
    <p:sldLayoutId id="2147483704" r:id="rId14"/>
  </p:sldLayoutIdLs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123">
                                            <p:txEl>
                                              <p:pRg st="0" end="0"/>
                                            </p:txEl>
                                          </p:spTgt>
                                        </p:tgtEl>
                                        <p:attrNameLst>
                                          <p:attrName>style.visibility</p:attrName>
                                        </p:attrNameLst>
                                      </p:cBhvr>
                                      <p:to>
                                        <p:strVal val="visible"/>
                                      </p:to>
                                    </p:set>
                                    <p:animEffect transition="in" filter="barn(inVertical)">
                                      <p:cBhvr>
                                        <p:cTn id="7" dur="500"/>
                                        <p:tgtEl>
                                          <p:spTgt spid="512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5123">
                                            <p:txEl>
                                              <p:pRg st="1" end="1"/>
                                            </p:txEl>
                                          </p:spTgt>
                                        </p:tgtEl>
                                        <p:attrNameLst>
                                          <p:attrName>style.visibility</p:attrName>
                                        </p:attrNameLst>
                                      </p:cBhvr>
                                      <p:to>
                                        <p:strVal val="visible"/>
                                      </p:to>
                                    </p:set>
                                    <p:animEffect transition="in" filter="barn(inVertical)">
                                      <p:cBhvr>
                                        <p:cTn id="12" dur="500"/>
                                        <p:tgtEl>
                                          <p:spTgt spid="512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5123">
                                            <p:txEl>
                                              <p:pRg st="2" end="2"/>
                                            </p:txEl>
                                          </p:spTgt>
                                        </p:tgtEl>
                                        <p:attrNameLst>
                                          <p:attrName>style.visibility</p:attrName>
                                        </p:attrNameLst>
                                      </p:cBhvr>
                                      <p:to>
                                        <p:strVal val="visible"/>
                                      </p:to>
                                    </p:set>
                                    <p:animEffect transition="in" filter="barn(inVertical)">
                                      <p:cBhvr>
                                        <p:cTn id="17" dur="500"/>
                                        <p:tgtEl>
                                          <p:spTgt spid="512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5123">
                                            <p:txEl>
                                              <p:pRg st="3" end="3"/>
                                            </p:txEl>
                                          </p:spTgt>
                                        </p:tgtEl>
                                        <p:attrNameLst>
                                          <p:attrName>style.visibility</p:attrName>
                                        </p:attrNameLst>
                                      </p:cBhvr>
                                      <p:to>
                                        <p:strVal val="visible"/>
                                      </p:to>
                                    </p:set>
                                    <p:animEffect transition="in" filter="barn(inVertical)">
                                      <p:cBhvr>
                                        <p:cTn id="22" dur="500"/>
                                        <p:tgtEl>
                                          <p:spTgt spid="512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5123">
                                            <p:txEl>
                                              <p:pRg st="4" end="4"/>
                                            </p:txEl>
                                          </p:spTgt>
                                        </p:tgtEl>
                                        <p:attrNameLst>
                                          <p:attrName>style.visibility</p:attrName>
                                        </p:attrNameLst>
                                      </p:cBhvr>
                                      <p:to>
                                        <p:strVal val="visible"/>
                                      </p:to>
                                    </p:set>
                                    <p:animEffect transition="in" filter="barn(inVertical)">
                                      <p:cBhvr>
                                        <p:cTn id="27" dur="500"/>
                                        <p:tgtEl>
                                          <p:spTgt spid="512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3" grpId="0" build="p" bldLvl="5">
        <p:tmplLst>
          <p:tmpl lvl="1">
            <p:tnLst>
              <p:par>
                <p:cTn presetID="16" presetClass="entr" presetSubtype="21" fill="hold" nodeType="clickEffect">
                  <p:stCondLst>
                    <p:cond delay="0"/>
                  </p:stCondLst>
                  <p:childTnLst>
                    <p:set>
                      <p:cBhvr>
                        <p:cTn dur="1" fill="hold">
                          <p:stCondLst>
                            <p:cond delay="0"/>
                          </p:stCondLst>
                        </p:cTn>
                        <p:tgtEl>
                          <p:spTgt spid="5123"/>
                        </p:tgtEl>
                        <p:attrNameLst>
                          <p:attrName>style.visibility</p:attrName>
                        </p:attrNameLst>
                      </p:cBhvr>
                      <p:to>
                        <p:strVal val="visible"/>
                      </p:to>
                    </p:set>
                    <p:animEffect transition="in" filter="barn(inVertical)">
                      <p:cBhvr>
                        <p:cTn dur="500"/>
                        <p:tgtEl>
                          <p:spTgt spid="5123"/>
                        </p:tgtEl>
                      </p:cBhvr>
                    </p:animEffect>
                  </p:childTnLst>
                </p:cTn>
              </p:par>
            </p:tnLst>
          </p:tmpl>
          <p:tmpl lvl="2">
            <p:tnLst>
              <p:par>
                <p:cTn presetID="16" presetClass="entr" presetSubtype="21" fill="hold" nodeType="clickEffect">
                  <p:stCondLst>
                    <p:cond delay="0"/>
                  </p:stCondLst>
                  <p:childTnLst>
                    <p:set>
                      <p:cBhvr>
                        <p:cTn dur="1" fill="hold">
                          <p:stCondLst>
                            <p:cond delay="0"/>
                          </p:stCondLst>
                        </p:cTn>
                        <p:tgtEl>
                          <p:spTgt spid="5123"/>
                        </p:tgtEl>
                        <p:attrNameLst>
                          <p:attrName>style.visibility</p:attrName>
                        </p:attrNameLst>
                      </p:cBhvr>
                      <p:to>
                        <p:strVal val="visible"/>
                      </p:to>
                    </p:set>
                    <p:animEffect transition="in" filter="barn(inVertical)">
                      <p:cBhvr>
                        <p:cTn dur="500"/>
                        <p:tgtEl>
                          <p:spTgt spid="5123"/>
                        </p:tgtEl>
                      </p:cBhvr>
                    </p:animEffect>
                  </p:childTnLst>
                </p:cTn>
              </p:par>
            </p:tnLst>
          </p:tmpl>
          <p:tmpl lvl="3">
            <p:tnLst>
              <p:par>
                <p:cTn presetID="16" presetClass="entr" presetSubtype="21" fill="hold" nodeType="clickEffect">
                  <p:stCondLst>
                    <p:cond delay="0"/>
                  </p:stCondLst>
                  <p:childTnLst>
                    <p:set>
                      <p:cBhvr>
                        <p:cTn dur="1" fill="hold">
                          <p:stCondLst>
                            <p:cond delay="0"/>
                          </p:stCondLst>
                        </p:cTn>
                        <p:tgtEl>
                          <p:spTgt spid="5123"/>
                        </p:tgtEl>
                        <p:attrNameLst>
                          <p:attrName>style.visibility</p:attrName>
                        </p:attrNameLst>
                      </p:cBhvr>
                      <p:to>
                        <p:strVal val="visible"/>
                      </p:to>
                    </p:set>
                    <p:animEffect transition="in" filter="barn(inVertical)">
                      <p:cBhvr>
                        <p:cTn dur="500"/>
                        <p:tgtEl>
                          <p:spTgt spid="5123"/>
                        </p:tgtEl>
                      </p:cBhvr>
                    </p:animEffect>
                  </p:childTnLst>
                </p:cTn>
              </p:par>
            </p:tnLst>
          </p:tmpl>
          <p:tmpl lvl="4">
            <p:tnLst>
              <p:par>
                <p:cTn presetID="16" presetClass="entr" presetSubtype="21" fill="hold" nodeType="clickEffect">
                  <p:stCondLst>
                    <p:cond delay="0"/>
                  </p:stCondLst>
                  <p:childTnLst>
                    <p:set>
                      <p:cBhvr>
                        <p:cTn dur="1" fill="hold">
                          <p:stCondLst>
                            <p:cond delay="0"/>
                          </p:stCondLst>
                        </p:cTn>
                        <p:tgtEl>
                          <p:spTgt spid="5123"/>
                        </p:tgtEl>
                        <p:attrNameLst>
                          <p:attrName>style.visibility</p:attrName>
                        </p:attrNameLst>
                      </p:cBhvr>
                      <p:to>
                        <p:strVal val="visible"/>
                      </p:to>
                    </p:set>
                    <p:animEffect transition="in" filter="barn(inVertical)">
                      <p:cBhvr>
                        <p:cTn dur="500"/>
                        <p:tgtEl>
                          <p:spTgt spid="5123"/>
                        </p:tgtEl>
                      </p:cBhvr>
                    </p:animEffect>
                  </p:childTnLst>
                </p:cTn>
              </p:par>
            </p:tnLst>
          </p:tmpl>
          <p:tmpl lvl="5">
            <p:tnLst>
              <p:par>
                <p:cTn presetID="16" presetClass="entr" presetSubtype="21" fill="hold" nodeType="clickEffect">
                  <p:stCondLst>
                    <p:cond delay="0"/>
                  </p:stCondLst>
                  <p:childTnLst>
                    <p:set>
                      <p:cBhvr>
                        <p:cTn dur="1" fill="hold">
                          <p:stCondLst>
                            <p:cond delay="0"/>
                          </p:stCondLst>
                        </p:cTn>
                        <p:tgtEl>
                          <p:spTgt spid="5123"/>
                        </p:tgtEl>
                        <p:attrNameLst>
                          <p:attrName>style.visibility</p:attrName>
                        </p:attrNameLst>
                      </p:cBhvr>
                      <p:to>
                        <p:strVal val="visible"/>
                      </p:to>
                    </p:set>
                    <p:animEffect transition="in" filter="barn(inVertical)">
                      <p:cBhvr>
                        <p:cTn dur="500"/>
                        <p:tgtEl>
                          <p:spTgt spid="5123"/>
                        </p:tgtEl>
                      </p:cBhvr>
                    </p:animEffect>
                  </p:childTnLst>
                </p:cTn>
              </p:par>
            </p:tnLst>
          </p:tmpl>
        </p:tmplLst>
      </p:bldP>
    </p:bldLst>
  </p:timing>
  <p:txStyles>
    <p:titleStyle>
      <a:lvl1pPr algn="ctr" rtl="0" eaLnBrk="0" fontAlgn="base" hangingPunct="0">
        <a:spcBef>
          <a:spcPct val="0"/>
        </a:spcBef>
        <a:spcAft>
          <a:spcPct val="0"/>
        </a:spcAft>
        <a:defRPr sz="4400" b="1">
          <a:solidFill>
            <a:schemeClr val="tx2"/>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宋体" panose="02010600030101010101" pitchFamily="2" charset="-122"/>
        </a:defRPr>
      </a:lvl5pPr>
      <a:lvl6pPr marL="457200" algn="ctr" rtl="0" fontAlgn="base">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宋体" panose="02010600030101010101" pitchFamily="2" charset="-122"/>
        </a:defRPr>
      </a:lvl6pPr>
      <a:lvl7pPr marL="914400" algn="ctr" rtl="0" fontAlgn="base">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宋体" panose="02010600030101010101" pitchFamily="2" charset="-122"/>
        </a:defRPr>
      </a:lvl7pPr>
      <a:lvl8pPr marL="1371600" algn="ctr" rtl="0" fontAlgn="base">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宋体" panose="02010600030101010101" pitchFamily="2" charset="-122"/>
        </a:defRPr>
      </a:lvl8pPr>
      <a:lvl9pPr marL="1828800" algn="ctr" rtl="0" fontAlgn="base">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600" b="1">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accent2"/>
        </a:buClr>
        <a:buSzPct val="85000"/>
        <a:buFont typeface="Wingdings" panose="05000000000000000000" pitchFamily="2" charset="2"/>
        <a:buChar char=""/>
        <a:defRPr sz="3200" b="1">
          <a:solidFill>
            <a:srgbClr val="3C3C5A"/>
          </a:solidFill>
          <a:latin typeface="+mn-lt"/>
          <a:ea typeface="+mn-ea"/>
        </a:defRPr>
      </a:lvl2pPr>
      <a:lvl3pPr marL="1143000" indent="-228600" algn="l" rtl="0" eaLnBrk="0" fontAlgn="base" hangingPunct="0">
        <a:spcBef>
          <a:spcPct val="20000"/>
        </a:spcBef>
        <a:spcAft>
          <a:spcPct val="0"/>
        </a:spcAft>
        <a:buClr>
          <a:schemeClr val="hlink"/>
        </a:buClr>
        <a:buSzPct val="85000"/>
        <a:buFont typeface="Wingdings" panose="05000000000000000000" pitchFamily="2" charset="2"/>
        <a:buChar char="v"/>
        <a:defRPr sz="2800" b="1">
          <a:solidFill>
            <a:schemeClr val="tx2"/>
          </a:solidFill>
          <a:latin typeface="+mn-lt"/>
          <a:ea typeface="+mn-ea"/>
        </a:defRPr>
      </a:lvl3pPr>
      <a:lvl4pPr marL="1600200" indent="-228600" algn="l" rtl="0" eaLnBrk="0" fontAlgn="base" hangingPunct="0">
        <a:spcBef>
          <a:spcPct val="20000"/>
        </a:spcBef>
        <a:spcAft>
          <a:spcPct val="0"/>
        </a:spcAft>
        <a:buClr>
          <a:schemeClr val="accent2"/>
        </a:buClr>
        <a:buSzPct val="90000"/>
        <a:buFont typeface="Wingdings" panose="05000000000000000000" pitchFamily="2" charset="2"/>
        <a:buChar char=""/>
        <a:defRPr sz="2400" b="1">
          <a:solidFill>
            <a:schemeClr val="tx1"/>
          </a:solidFill>
          <a:latin typeface="+mn-lt"/>
          <a:ea typeface="+mn-ea"/>
        </a:defRPr>
      </a:lvl4pPr>
      <a:lvl5pPr marL="2057400" indent="-228600" algn="l" rtl="0" eaLnBrk="0" fontAlgn="base" hangingPunct="0">
        <a:spcBef>
          <a:spcPct val="20000"/>
        </a:spcBef>
        <a:spcAft>
          <a:spcPct val="0"/>
        </a:spcAft>
        <a:buClr>
          <a:schemeClr val="hlink"/>
        </a:buClr>
        <a:buSzPct val="85000"/>
        <a:buFont typeface="Wingdings" panose="05000000000000000000" pitchFamily="2" charset="2"/>
        <a:buChar char="v"/>
        <a:defRPr sz="2000" b="1">
          <a:solidFill>
            <a:schemeClr val="tx1"/>
          </a:solidFill>
          <a:latin typeface="+mn-lt"/>
          <a:ea typeface="+mn-ea"/>
        </a:defRPr>
      </a:lvl5pPr>
      <a:lvl6pPr marL="2514600" indent="-228600" algn="l" rtl="0" fontAlgn="base">
        <a:spcBef>
          <a:spcPct val="20000"/>
        </a:spcBef>
        <a:spcAft>
          <a:spcPct val="0"/>
        </a:spcAft>
        <a:buClr>
          <a:schemeClr val="hlink"/>
        </a:buClr>
        <a:buSzPct val="85000"/>
        <a:buFont typeface="Wingdings" panose="05000000000000000000" pitchFamily="2" charset="2"/>
        <a:buChar char="v"/>
        <a:defRPr sz="2000" b="1">
          <a:solidFill>
            <a:schemeClr val="tx1"/>
          </a:solidFill>
          <a:latin typeface="+mn-lt"/>
          <a:ea typeface="+mn-ea"/>
        </a:defRPr>
      </a:lvl6pPr>
      <a:lvl7pPr marL="2971800" indent="-228600" algn="l" rtl="0" fontAlgn="base">
        <a:spcBef>
          <a:spcPct val="20000"/>
        </a:spcBef>
        <a:spcAft>
          <a:spcPct val="0"/>
        </a:spcAft>
        <a:buClr>
          <a:schemeClr val="hlink"/>
        </a:buClr>
        <a:buSzPct val="85000"/>
        <a:buFont typeface="Wingdings" panose="05000000000000000000" pitchFamily="2" charset="2"/>
        <a:buChar char="v"/>
        <a:defRPr sz="2000" b="1">
          <a:solidFill>
            <a:schemeClr val="tx1"/>
          </a:solidFill>
          <a:latin typeface="+mn-lt"/>
          <a:ea typeface="+mn-ea"/>
        </a:defRPr>
      </a:lvl7pPr>
      <a:lvl8pPr marL="3429000" indent="-228600" algn="l" rtl="0" fontAlgn="base">
        <a:spcBef>
          <a:spcPct val="20000"/>
        </a:spcBef>
        <a:spcAft>
          <a:spcPct val="0"/>
        </a:spcAft>
        <a:buClr>
          <a:schemeClr val="hlink"/>
        </a:buClr>
        <a:buSzPct val="85000"/>
        <a:buFont typeface="Wingdings" panose="05000000000000000000" pitchFamily="2" charset="2"/>
        <a:buChar char="v"/>
        <a:defRPr sz="2000" b="1">
          <a:solidFill>
            <a:schemeClr val="tx1"/>
          </a:solidFill>
          <a:latin typeface="+mn-lt"/>
          <a:ea typeface="+mn-ea"/>
        </a:defRPr>
      </a:lvl8pPr>
      <a:lvl9pPr marL="3886200" indent="-228600" algn="l" rtl="0" fontAlgn="base">
        <a:spcBef>
          <a:spcPct val="20000"/>
        </a:spcBef>
        <a:spcAft>
          <a:spcPct val="0"/>
        </a:spcAft>
        <a:buClr>
          <a:schemeClr val="hlink"/>
        </a:buClr>
        <a:buSzPct val="85000"/>
        <a:buFont typeface="Wingdings" panose="05000000000000000000" pitchFamily="2" charset="2"/>
        <a:buChar char="v"/>
        <a:defRPr sz="2000" b="1">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blipFill dpi="0" rotWithShape="0">
          <a:blip r:embed="rId16"/>
          <a:srcRect/>
          <a:tile tx="0" ty="0" sx="100000" sy="100000" flip="none" algn="tl"/>
        </a:blipFill>
        <a:effectLst/>
      </p:bgPr>
    </p:bg>
    <p:spTree>
      <p:nvGrpSpPr>
        <p:cNvPr id="1" name=""/>
        <p:cNvGrpSpPr/>
        <p:nvPr/>
      </p:nvGrpSpPr>
      <p:grpSpPr>
        <a:xfrm>
          <a:off x="0" y="0"/>
          <a:ext cx="0" cy="0"/>
          <a:chOff x="0" y="0"/>
          <a:chExt cx="0" cy="0"/>
        </a:xfrm>
      </p:grpSpPr>
      <p:sp>
        <p:nvSpPr>
          <p:cNvPr id="5122" name="Rectangle 2"/>
          <p:cNvSpPr>
            <a:spLocks noGrp="1" noRot="1" noChangeArrowheads="1"/>
          </p:cNvSpPr>
          <p:nvPr>
            <p:ph type="title"/>
          </p:nvPr>
        </p:nvSpPr>
        <p:spPr bwMode="auto">
          <a:xfrm>
            <a:off x="250825" y="490538"/>
            <a:ext cx="8540750" cy="720725"/>
          </a:xfrm>
          <a:prstGeom prst="rect">
            <a:avLst/>
          </a:prstGeom>
          <a:noFill/>
          <a:ln>
            <a:noFill/>
          </a:ln>
          <a:effectLst/>
        </p:spPr>
        <p:txBody>
          <a:bodyPr vert="horz" wrap="square" lIns="91440" tIns="45720" rIns="91440" bIns="45720" numCol="1" anchor="ctr" anchorCtr="0" compatLnSpc="1"/>
          <a:lstStyle/>
          <a:p>
            <a:pPr lvl="0"/>
            <a:r>
              <a:rPr lang="zh-CN" altLang="en-US" smtClean="0"/>
              <a:t>单击此处编辑母版标题样式</a:t>
            </a:r>
          </a:p>
        </p:txBody>
      </p:sp>
      <p:sp>
        <p:nvSpPr>
          <p:cNvPr id="5123" name="Rectangle 3"/>
          <p:cNvSpPr>
            <a:spLocks noGrp="1" noRot="1" noChangeArrowheads="1"/>
          </p:cNvSpPr>
          <p:nvPr>
            <p:ph type="body" idx="1"/>
          </p:nvPr>
        </p:nvSpPr>
        <p:spPr bwMode="auto">
          <a:xfrm>
            <a:off x="250825" y="1268413"/>
            <a:ext cx="8540750" cy="5184775"/>
          </a:xfrm>
          <a:prstGeom prst="rect">
            <a:avLst/>
          </a:prstGeom>
          <a:noFill/>
          <a:ln>
            <a:noFill/>
          </a:ln>
          <a:effectLst/>
        </p:spPr>
        <p:txBody>
          <a:bodyPr vert="horz" wrap="square" lIns="91440" tIns="45720" rIns="91440" bIns="45720" numCol="1" anchor="t" anchorCtr="0" compatLnSpc="1"/>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5124" name="Rectangle 4"/>
          <p:cNvSpPr>
            <a:spLocks noGrp="1" noChangeArrowheads="1"/>
          </p:cNvSpPr>
          <p:nvPr>
            <p:ph type="dt" sz="half" idx="2"/>
          </p:nvPr>
        </p:nvSpPr>
        <p:spPr bwMode="auto">
          <a:xfrm>
            <a:off x="301625" y="6245225"/>
            <a:ext cx="2289175" cy="476250"/>
          </a:xfrm>
          <a:prstGeom prst="rect">
            <a:avLst/>
          </a:prstGeom>
          <a:noFill/>
          <a:ln>
            <a:noFill/>
          </a:ln>
          <a:effectLst/>
        </p:spPr>
        <p:txBody>
          <a:bodyPr vert="horz" wrap="square" lIns="91440" tIns="45720" rIns="91440" bIns="45720" numCol="1" anchor="t" anchorCtr="0" compatLnSpc="1"/>
          <a:lstStyle>
            <a:lvl1pPr>
              <a:lnSpc>
                <a:spcPct val="100000"/>
              </a:lnSpc>
              <a:spcBef>
                <a:spcPct val="0"/>
              </a:spcBef>
              <a:buClrTx/>
              <a:buSzTx/>
              <a:buFontTx/>
              <a:buNone/>
              <a:defRPr sz="1400" b="0">
                <a:latin typeface="Arial" panose="020B0604020202020204" pitchFamily="34" charset="0"/>
                <a:ea typeface="宋体" panose="02010600030101010101" pitchFamily="2" charset="-122"/>
              </a:defRPr>
            </a:lvl1pPr>
          </a:lstStyle>
          <a:p>
            <a:pPr>
              <a:defRPr/>
            </a:pPr>
            <a:endParaRPr lang="en-US" altLang="zh-CN">
              <a:solidFill>
                <a:srgbClr val="005FBE"/>
              </a:solidFill>
            </a:endParaRPr>
          </a:p>
        </p:txBody>
      </p:sp>
      <p:sp>
        <p:nvSpPr>
          <p:cNvPr id="5125" name="Rectangle 5"/>
          <p:cNvSpPr>
            <a:spLocks noGrp="1" noChangeArrowheads="1"/>
          </p:cNvSpPr>
          <p:nvPr>
            <p:ph type="ftr" sz="quarter" idx="3"/>
          </p:nvPr>
        </p:nvSpPr>
        <p:spPr bwMode="auto">
          <a:xfrm>
            <a:off x="3124200" y="6245225"/>
            <a:ext cx="2895600" cy="476250"/>
          </a:xfrm>
          <a:prstGeom prst="rect">
            <a:avLst/>
          </a:prstGeom>
          <a:noFill/>
          <a:ln>
            <a:noFill/>
          </a:ln>
          <a:effectLst/>
        </p:spPr>
        <p:txBody>
          <a:bodyPr vert="horz" wrap="square" lIns="91440" tIns="45720" rIns="91440" bIns="45720" numCol="1" anchor="t" anchorCtr="0" compatLnSpc="1"/>
          <a:lstStyle>
            <a:lvl1pPr algn="ctr">
              <a:lnSpc>
                <a:spcPct val="100000"/>
              </a:lnSpc>
              <a:spcBef>
                <a:spcPct val="0"/>
              </a:spcBef>
              <a:buClrTx/>
              <a:buSzTx/>
              <a:buFontTx/>
              <a:buNone/>
              <a:defRPr sz="1400" b="0">
                <a:latin typeface="Arial" panose="020B0604020202020204" pitchFamily="34" charset="0"/>
                <a:ea typeface="宋体" panose="02010600030101010101" pitchFamily="2" charset="-122"/>
              </a:defRPr>
            </a:lvl1pPr>
          </a:lstStyle>
          <a:p>
            <a:pPr>
              <a:defRPr/>
            </a:pPr>
            <a:endParaRPr lang="en-US" altLang="zh-CN">
              <a:solidFill>
                <a:srgbClr val="005FBE"/>
              </a:solidFill>
            </a:endParaRPr>
          </a:p>
        </p:txBody>
      </p:sp>
      <p:sp>
        <p:nvSpPr>
          <p:cNvPr id="5126" name="Rectangle 6"/>
          <p:cNvSpPr>
            <a:spLocks noGrp="1" noChangeArrowheads="1"/>
          </p:cNvSpPr>
          <p:nvPr>
            <p:ph type="sldNum" sz="quarter" idx="4"/>
          </p:nvPr>
        </p:nvSpPr>
        <p:spPr bwMode="auto">
          <a:xfrm>
            <a:off x="6553200" y="6245225"/>
            <a:ext cx="2289175" cy="476250"/>
          </a:xfrm>
          <a:prstGeom prst="rect">
            <a:avLst/>
          </a:prstGeom>
          <a:noFill/>
          <a:ln>
            <a:noFill/>
          </a:ln>
          <a:effectLst/>
        </p:spPr>
        <p:txBody>
          <a:bodyPr vert="horz" wrap="square" lIns="91440" tIns="45720" rIns="91440" bIns="45720" numCol="1" anchor="t" anchorCtr="0" compatLnSpc="1"/>
          <a:lstStyle>
            <a:lvl1pPr algn="r">
              <a:lnSpc>
                <a:spcPct val="100000"/>
              </a:lnSpc>
              <a:spcBef>
                <a:spcPct val="0"/>
              </a:spcBef>
              <a:buClrTx/>
              <a:buSzTx/>
              <a:buFontTx/>
              <a:buNone/>
              <a:defRPr sz="1400" b="0">
                <a:latin typeface="Arial" panose="020B0604020202020204" pitchFamily="34" charset="0"/>
                <a:ea typeface="宋体" panose="02010600030101010101" pitchFamily="2" charset="-122"/>
              </a:defRPr>
            </a:lvl1pPr>
          </a:lstStyle>
          <a:p>
            <a:pPr>
              <a:defRPr/>
            </a:pPr>
            <a:fld id="{B051437E-2C02-4087-A6E9-7D5F97E6A953}" type="slidenum">
              <a:rPr lang="en-US" altLang="zh-CN">
                <a:solidFill>
                  <a:srgbClr val="005FBE"/>
                </a:solidFill>
              </a:rPr>
              <a:t>‹#›</a:t>
            </a:fld>
            <a:endParaRPr lang="en-US" altLang="zh-CN">
              <a:solidFill>
                <a:srgbClr val="005FBE"/>
              </a:solidFill>
            </a:endParaRPr>
          </a:p>
        </p:txBody>
      </p:sp>
    </p:spTree>
  </p:cSld>
  <p:clrMap bg1="lt1" tx1="dk1" bg2="lt2" tx2="dk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 id="2147483718" r:id="rId13"/>
    <p:sldLayoutId id="2147483719" r:id="rId14"/>
  </p:sldLayoutIdLs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123">
                                            <p:txEl>
                                              <p:pRg st="0" end="0"/>
                                            </p:txEl>
                                          </p:spTgt>
                                        </p:tgtEl>
                                        <p:attrNameLst>
                                          <p:attrName>style.visibility</p:attrName>
                                        </p:attrNameLst>
                                      </p:cBhvr>
                                      <p:to>
                                        <p:strVal val="visible"/>
                                      </p:to>
                                    </p:set>
                                    <p:animEffect transition="in" filter="barn(inVertical)">
                                      <p:cBhvr>
                                        <p:cTn id="7" dur="500"/>
                                        <p:tgtEl>
                                          <p:spTgt spid="512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5123">
                                            <p:txEl>
                                              <p:pRg st="1" end="1"/>
                                            </p:txEl>
                                          </p:spTgt>
                                        </p:tgtEl>
                                        <p:attrNameLst>
                                          <p:attrName>style.visibility</p:attrName>
                                        </p:attrNameLst>
                                      </p:cBhvr>
                                      <p:to>
                                        <p:strVal val="visible"/>
                                      </p:to>
                                    </p:set>
                                    <p:animEffect transition="in" filter="barn(inVertical)">
                                      <p:cBhvr>
                                        <p:cTn id="12" dur="500"/>
                                        <p:tgtEl>
                                          <p:spTgt spid="512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5123">
                                            <p:txEl>
                                              <p:pRg st="2" end="2"/>
                                            </p:txEl>
                                          </p:spTgt>
                                        </p:tgtEl>
                                        <p:attrNameLst>
                                          <p:attrName>style.visibility</p:attrName>
                                        </p:attrNameLst>
                                      </p:cBhvr>
                                      <p:to>
                                        <p:strVal val="visible"/>
                                      </p:to>
                                    </p:set>
                                    <p:animEffect transition="in" filter="barn(inVertical)">
                                      <p:cBhvr>
                                        <p:cTn id="17" dur="500"/>
                                        <p:tgtEl>
                                          <p:spTgt spid="512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5123">
                                            <p:txEl>
                                              <p:pRg st="3" end="3"/>
                                            </p:txEl>
                                          </p:spTgt>
                                        </p:tgtEl>
                                        <p:attrNameLst>
                                          <p:attrName>style.visibility</p:attrName>
                                        </p:attrNameLst>
                                      </p:cBhvr>
                                      <p:to>
                                        <p:strVal val="visible"/>
                                      </p:to>
                                    </p:set>
                                    <p:animEffect transition="in" filter="barn(inVertical)">
                                      <p:cBhvr>
                                        <p:cTn id="22" dur="500"/>
                                        <p:tgtEl>
                                          <p:spTgt spid="512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5123">
                                            <p:txEl>
                                              <p:pRg st="4" end="4"/>
                                            </p:txEl>
                                          </p:spTgt>
                                        </p:tgtEl>
                                        <p:attrNameLst>
                                          <p:attrName>style.visibility</p:attrName>
                                        </p:attrNameLst>
                                      </p:cBhvr>
                                      <p:to>
                                        <p:strVal val="visible"/>
                                      </p:to>
                                    </p:set>
                                    <p:animEffect transition="in" filter="barn(inVertical)">
                                      <p:cBhvr>
                                        <p:cTn id="27" dur="500"/>
                                        <p:tgtEl>
                                          <p:spTgt spid="512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3" grpId="0" build="p" bldLvl="5">
        <p:tmplLst>
          <p:tmpl lvl="1">
            <p:tnLst>
              <p:par>
                <p:cTn presetID="16" presetClass="entr" presetSubtype="21" fill="hold" nodeType="clickEffect">
                  <p:stCondLst>
                    <p:cond delay="0"/>
                  </p:stCondLst>
                  <p:childTnLst>
                    <p:set>
                      <p:cBhvr>
                        <p:cTn dur="1" fill="hold">
                          <p:stCondLst>
                            <p:cond delay="0"/>
                          </p:stCondLst>
                        </p:cTn>
                        <p:tgtEl>
                          <p:spTgt spid="5123"/>
                        </p:tgtEl>
                        <p:attrNameLst>
                          <p:attrName>style.visibility</p:attrName>
                        </p:attrNameLst>
                      </p:cBhvr>
                      <p:to>
                        <p:strVal val="visible"/>
                      </p:to>
                    </p:set>
                    <p:animEffect transition="in" filter="barn(inVertical)">
                      <p:cBhvr>
                        <p:cTn dur="500"/>
                        <p:tgtEl>
                          <p:spTgt spid="5123"/>
                        </p:tgtEl>
                      </p:cBhvr>
                    </p:animEffect>
                  </p:childTnLst>
                </p:cTn>
              </p:par>
            </p:tnLst>
          </p:tmpl>
          <p:tmpl lvl="2">
            <p:tnLst>
              <p:par>
                <p:cTn presetID="16" presetClass="entr" presetSubtype="21" fill="hold" nodeType="clickEffect">
                  <p:stCondLst>
                    <p:cond delay="0"/>
                  </p:stCondLst>
                  <p:childTnLst>
                    <p:set>
                      <p:cBhvr>
                        <p:cTn dur="1" fill="hold">
                          <p:stCondLst>
                            <p:cond delay="0"/>
                          </p:stCondLst>
                        </p:cTn>
                        <p:tgtEl>
                          <p:spTgt spid="5123"/>
                        </p:tgtEl>
                        <p:attrNameLst>
                          <p:attrName>style.visibility</p:attrName>
                        </p:attrNameLst>
                      </p:cBhvr>
                      <p:to>
                        <p:strVal val="visible"/>
                      </p:to>
                    </p:set>
                    <p:animEffect transition="in" filter="barn(inVertical)">
                      <p:cBhvr>
                        <p:cTn dur="500"/>
                        <p:tgtEl>
                          <p:spTgt spid="5123"/>
                        </p:tgtEl>
                      </p:cBhvr>
                    </p:animEffect>
                  </p:childTnLst>
                </p:cTn>
              </p:par>
            </p:tnLst>
          </p:tmpl>
          <p:tmpl lvl="3">
            <p:tnLst>
              <p:par>
                <p:cTn presetID="16" presetClass="entr" presetSubtype="21" fill="hold" nodeType="clickEffect">
                  <p:stCondLst>
                    <p:cond delay="0"/>
                  </p:stCondLst>
                  <p:childTnLst>
                    <p:set>
                      <p:cBhvr>
                        <p:cTn dur="1" fill="hold">
                          <p:stCondLst>
                            <p:cond delay="0"/>
                          </p:stCondLst>
                        </p:cTn>
                        <p:tgtEl>
                          <p:spTgt spid="5123"/>
                        </p:tgtEl>
                        <p:attrNameLst>
                          <p:attrName>style.visibility</p:attrName>
                        </p:attrNameLst>
                      </p:cBhvr>
                      <p:to>
                        <p:strVal val="visible"/>
                      </p:to>
                    </p:set>
                    <p:animEffect transition="in" filter="barn(inVertical)">
                      <p:cBhvr>
                        <p:cTn dur="500"/>
                        <p:tgtEl>
                          <p:spTgt spid="5123"/>
                        </p:tgtEl>
                      </p:cBhvr>
                    </p:animEffect>
                  </p:childTnLst>
                </p:cTn>
              </p:par>
            </p:tnLst>
          </p:tmpl>
          <p:tmpl lvl="4">
            <p:tnLst>
              <p:par>
                <p:cTn presetID="16" presetClass="entr" presetSubtype="21" fill="hold" nodeType="clickEffect">
                  <p:stCondLst>
                    <p:cond delay="0"/>
                  </p:stCondLst>
                  <p:childTnLst>
                    <p:set>
                      <p:cBhvr>
                        <p:cTn dur="1" fill="hold">
                          <p:stCondLst>
                            <p:cond delay="0"/>
                          </p:stCondLst>
                        </p:cTn>
                        <p:tgtEl>
                          <p:spTgt spid="5123"/>
                        </p:tgtEl>
                        <p:attrNameLst>
                          <p:attrName>style.visibility</p:attrName>
                        </p:attrNameLst>
                      </p:cBhvr>
                      <p:to>
                        <p:strVal val="visible"/>
                      </p:to>
                    </p:set>
                    <p:animEffect transition="in" filter="barn(inVertical)">
                      <p:cBhvr>
                        <p:cTn dur="500"/>
                        <p:tgtEl>
                          <p:spTgt spid="5123"/>
                        </p:tgtEl>
                      </p:cBhvr>
                    </p:animEffect>
                  </p:childTnLst>
                </p:cTn>
              </p:par>
            </p:tnLst>
          </p:tmpl>
          <p:tmpl lvl="5">
            <p:tnLst>
              <p:par>
                <p:cTn presetID="16" presetClass="entr" presetSubtype="21" fill="hold" nodeType="clickEffect">
                  <p:stCondLst>
                    <p:cond delay="0"/>
                  </p:stCondLst>
                  <p:childTnLst>
                    <p:set>
                      <p:cBhvr>
                        <p:cTn dur="1" fill="hold">
                          <p:stCondLst>
                            <p:cond delay="0"/>
                          </p:stCondLst>
                        </p:cTn>
                        <p:tgtEl>
                          <p:spTgt spid="5123"/>
                        </p:tgtEl>
                        <p:attrNameLst>
                          <p:attrName>style.visibility</p:attrName>
                        </p:attrNameLst>
                      </p:cBhvr>
                      <p:to>
                        <p:strVal val="visible"/>
                      </p:to>
                    </p:set>
                    <p:animEffect transition="in" filter="barn(inVertical)">
                      <p:cBhvr>
                        <p:cTn dur="500"/>
                        <p:tgtEl>
                          <p:spTgt spid="5123"/>
                        </p:tgtEl>
                      </p:cBhvr>
                    </p:animEffect>
                  </p:childTnLst>
                </p:cTn>
              </p:par>
            </p:tnLst>
          </p:tmpl>
        </p:tmplLst>
      </p:bldP>
    </p:bldLst>
  </p:timing>
  <p:txStyles>
    <p:titleStyle>
      <a:lvl1pPr algn="ctr" rtl="0" eaLnBrk="0" fontAlgn="base" hangingPunct="0">
        <a:spcBef>
          <a:spcPct val="0"/>
        </a:spcBef>
        <a:spcAft>
          <a:spcPct val="0"/>
        </a:spcAft>
        <a:defRPr sz="4400" b="1">
          <a:solidFill>
            <a:schemeClr val="tx2"/>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宋体" panose="02010600030101010101" pitchFamily="2" charset="-122"/>
        </a:defRPr>
      </a:lvl5pPr>
      <a:lvl6pPr marL="457200" algn="ctr" rtl="0" fontAlgn="base">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宋体" panose="02010600030101010101" pitchFamily="2" charset="-122"/>
        </a:defRPr>
      </a:lvl6pPr>
      <a:lvl7pPr marL="914400" algn="ctr" rtl="0" fontAlgn="base">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宋体" panose="02010600030101010101" pitchFamily="2" charset="-122"/>
        </a:defRPr>
      </a:lvl7pPr>
      <a:lvl8pPr marL="1371600" algn="ctr" rtl="0" fontAlgn="base">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宋体" panose="02010600030101010101" pitchFamily="2" charset="-122"/>
        </a:defRPr>
      </a:lvl8pPr>
      <a:lvl9pPr marL="1828800" algn="ctr" rtl="0" fontAlgn="base">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600" b="1">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accent2"/>
        </a:buClr>
        <a:buSzPct val="85000"/>
        <a:buFont typeface="Wingdings" panose="05000000000000000000" pitchFamily="2" charset="2"/>
        <a:buChar char=""/>
        <a:defRPr sz="3200" b="1">
          <a:solidFill>
            <a:srgbClr val="3C3C5A"/>
          </a:solidFill>
          <a:latin typeface="+mn-lt"/>
          <a:ea typeface="+mn-ea"/>
        </a:defRPr>
      </a:lvl2pPr>
      <a:lvl3pPr marL="1143000" indent="-228600" algn="l" rtl="0" eaLnBrk="0" fontAlgn="base" hangingPunct="0">
        <a:spcBef>
          <a:spcPct val="20000"/>
        </a:spcBef>
        <a:spcAft>
          <a:spcPct val="0"/>
        </a:spcAft>
        <a:buClr>
          <a:schemeClr val="hlink"/>
        </a:buClr>
        <a:buSzPct val="85000"/>
        <a:buFont typeface="Wingdings" panose="05000000000000000000" pitchFamily="2" charset="2"/>
        <a:buChar char="v"/>
        <a:defRPr sz="2800" b="1">
          <a:solidFill>
            <a:schemeClr val="tx2"/>
          </a:solidFill>
          <a:latin typeface="+mn-lt"/>
          <a:ea typeface="+mn-ea"/>
        </a:defRPr>
      </a:lvl3pPr>
      <a:lvl4pPr marL="1600200" indent="-228600" algn="l" rtl="0" eaLnBrk="0" fontAlgn="base" hangingPunct="0">
        <a:spcBef>
          <a:spcPct val="20000"/>
        </a:spcBef>
        <a:spcAft>
          <a:spcPct val="0"/>
        </a:spcAft>
        <a:buClr>
          <a:schemeClr val="accent2"/>
        </a:buClr>
        <a:buSzPct val="90000"/>
        <a:buFont typeface="Wingdings" panose="05000000000000000000" pitchFamily="2" charset="2"/>
        <a:buChar char=""/>
        <a:defRPr sz="2400" b="1">
          <a:solidFill>
            <a:schemeClr val="tx1"/>
          </a:solidFill>
          <a:latin typeface="+mn-lt"/>
          <a:ea typeface="+mn-ea"/>
        </a:defRPr>
      </a:lvl4pPr>
      <a:lvl5pPr marL="2057400" indent="-228600" algn="l" rtl="0" eaLnBrk="0" fontAlgn="base" hangingPunct="0">
        <a:spcBef>
          <a:spcPct val="20000"/>
        </a:spcBef>
        <a:spcAft>
          <a:spcPct val="0"/>
        </a:spcAft>
        <a:buClr>
          <a:schemeClr val="hlink"/>
        </a:buClr>
        <a:buSzPct val="85000"/>
        <a:buFont typeface="Wingdings" panose="05000000000000000000" pitchFamily="2" charset="2"/>
        <a:buChar char="v"/>
        <a:defRPr sz="2000" b="1">
          <a:solidFill>
            <a:schemeClr val="tx1"/>
          </a:solidFill>
          <a:latin typeface="+mn-lt"/>
          <a:ea typeface="+mn-ea"/>
        </a:defRPr>
      </a:lvl5pPr>
      <a:lvl6pPr marL="2514600" indent="-228600" algn="l" rtl="0" fontAlgn="base">
        <a:spcBef>
          <a:spcPct val="20000"/>
        </a:spcBef>
        <a:spcAft>
          <a:spcPct val="0"/>
        </a:spcAft>
        <a:buClr>
          <a:schemeClr val="hlink"/>
        </a:buClr>
        <a:buSzPct val="85000"/>
        <a:buFont typeface="Wingdings" panose="05000000000000000000" pitchFamily="2" charset="2"/>
        <a:buChar char="v"/>
        <a:defRPr sz="2000" b="1">
          <a:solidFill>
            <a:schemeClr val="tx1"/>
          </a:solidFill>
          <a:latin typeface="+mn-lt"/>
          <a:ea typeface="+mn-ea"/>
        </a:defRPr>
      </a:lvl6pPr>
      <a:lvl7pPr marL="2971800" indent="-228600" algn="l" rtl="0" fontAlgn="base">
        <a:spcBef>
          <a:spcPct val="20000"/>
        </a:spcBef>
        <a:spcAft>
          <a:spcPct val="0"/>
        </a:spcAft>
        <a:buClr>
          <a:schemeClr val="hlink"/>
        </a:buClr>
        <a:buSzPct val="85000"/>
        <a:buFont typeface="Wingdings" panose="05000000000000000000" pitchFamily="2" charset="2"/>
        <a:buChar char="v"/>
        <a:defRPr sz="2000" b="1">
          <a:solidFill>
            <a:schemeClr val="tx1"/>
          </a:solidFill>
          <a:latin typeface="+mn-lt"/>
          <a:ea typeface="+mn-ea"/>
        </a:defRPr>
      </a:lvl7pPr>
      <a:lvl8pPr marL="3429000" indent="-228600" algn="l" rtl="0" fontAlgn="base">
        <a:spcBef>
          <a:spcPct val="20000"/>
        </a:spcBef>
        <a:spcAft>
          <a:spcPct val="0"/>
        </a:spcAft>
        <a:buClr>
          <a:schemeClr val="hlink"/>
        </a:buClr>
        <a:buSzPct val="85000"/>
        <a:buFont typeface="Wingdings" panose="05000000000000000000" pitchFamily="2" charset="2"/>
        <a:buChar char="v"/>
        <a:defRPr sz="2000" b="1">
          <a:solidFill>
            <a:schemeClr val="tx1"/>
          </a:solidFill>
          <a:latin typeface="+mn-lt"/>
          <a:ea typeface="+mn-ea"/>
        </a:defRPr>
      </a:lvl8pPr>
      <a:lvl9pPr marL="3886200" indent="-228600" algn="l" rtl="0" fontAlgn="base">
        <a:spcBef>
          <a:spcPct val="20000"/>
        </a:spcBef>
        <a:spcAft>
          <a:spcPct val="0"/>
        </a:spcAft>
        <a:buClr>
          <a:schemeClr val="hlink"/>
        </a:buClr>
        <a:buSzPct val="85000"/>
        <a:buFont typeface="Wingdings" panose="05000000000000000000" pitchFamily="2" charset="2"/>
        <a:buChar char="v"/>
        <a:defRPr sz="2000" b="1">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tags" Target="../tags/tag9.xml"/><Relationship Id="rId13" Type="http://schemas.openxmlformats.org/officeDocument/2006/relationships/slideLayout" Target="../slideLayouts/slideLayout21.xml"/><Relationship Id="rId3" Type="http://schemas.openxmlformats.org/officeDocument/2006/relationships/tags" Target="../tags/tag4.xml"/><Relationship Id="rId7" Type="http://schemas.openxmlformats.org/officeDocument/2006/relationships/tags" Target="../tags/tag8.xml"/><Relationship Id="rId12" Type="http://schemas.openxmlformats.org/officeDocument/2006/relationships/tags" Target="../tags/tag13.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tags" Target="../tags/tag7.xml"/><Relationship Id="rId11" Type="http://schemas.openxmlformats.org/officeDocument/2006/relationships/tags" Target="../tags/tag12.xml"/><Relationship Id="rId5" Type="http://schemas.openxmlformats.org/officeDocument/2006/relationships/tags" Target="../tags/tag6.xml"/><Relationship Id="rId15" Type="http://schemas.openxmlformats.org/officeDocument/2006/relationships/image" Target="../media/image3.png"/><Relationship Id="rId10" Type="http://schemas.openxmlformats.org/officeDocument/2006/relationships/tags" Target="../tags/tag11.xml"/><Relationship Id="rId4" Type="http://schemas.openxmlformats.org/officeDocument/2006/relationships/tags" Target="../tags/tag5.xml"/><Relationship Id="rId9" Type="http://schemas.openxmlformats.org/officeDocument/2006/relationships/tags" Target="../tags/tag10.xml"/><Relationship Id="rId1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7.xml"/><Relationship Id="rId1" Type="http://schemas.openxmlformats.org/officeDocument/2006/relationships/vmlDrawing" Target="../drawings/vmlDrawing1.vml"/><Relationship Id="rId4" Type="http://schemas.openxmlformats.org/officeDocument/2006/relationships/image" Target="../media/image5.wmf"/></Relationships>
</file>

<file path=ppt/slides/_rels/slide100.xml.rels><?xml version="1.0" encoding="UTF-8" standalone="yes"?>
<Relationships xmlns="http://schemas.openxmlformats.org/package/2006/relationships"><Relationship Id="rId8" Type="http://schemas.openxmlformats.org/officeDocument/2006/relationships/oleObject" Target="../embeddings/oleObject155.bin"/><Relationship Id="rId13" Type="http://schemas.openxmlformats.org/officeDocument/2006/relationships/image" Target="../media/image141.wmf"/><Relationship Id="rId3" Type="http://schemas.openxmlformats.org/officeDocument/2006/relationships/oleObject" Target="../embeddings/oleObject152.bin"/><Relationship Id="rId7" Type="http://schemas.openxmlformats.org/officeDocument/2006/relationships/image" Target="../media/image138.wmf"/><Relationship Id="rId12" Type="http://schemas.openxmlformats.org/officeDocument/2006/relationships/oleObject" Target="../embeddings/oleObject157.bin"/><Relationship Id="rId2" Type="http://schemas.openxmlformats.org/officeDocument/2006/relationships/slideLayout" Target="../slideLayouts/slideLayout39.xml"/><Relationship Id="rId1" Type="http://schemas.openxmlformats.org/officeDocument/2006/relationships/vmlDrawing" Target="../drawings/vmlDrawing60.vml"/><Relationship Id="rId6" Type="http://schemas.openxmlformats.org/officeDocument/2006/relationships/oleObject" Target="../embeddings/oleObject154.bin"/><Relationship Id="rId11" Type="http://schemas.openxmlformats.org/officeDocument/2006/relationships/image" Target="../media/image140.wmf"/><Relationship Id="rId5" Type="http://schemas.openxmlformats.org/officeDocument/2006/relationships/image" Target="../media/image137.wmf"/><Relationship Id="rId15" Type="http://schemas.openxmlformats.org/officeDocument/2006/relationships/image" Target="../media/image142.wmf"/><Relationship Id="rId10" Type="http://schemas.openxmlformats.org/officeDocument/2006/relationships/oleObject" Target="../embeddings/oleObject156.bin"/><Relationship Id="rId4" Type="http://schemas.openxmlformats.org/officeDocument/2006/relationships/oleObject" Target="../embeddings/oleObject153.bin"/><Relationship Id="rId9" Type="http://schemas.openxmlformats.org/officeDocument/2006/relationships/image" Target="../media/image139.wmf"/><Relationship Id="rId14" Type="http://schemas.openxmlformats.org/officeDocument/2006/relationships/oleObject" Target="../embeddings/oleObject158.bin"/></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7.xml"/></Relationships>
</file>

<file path=ppt/slides/_rels/slide102.xml.rels><?xml version="1.0" encoding="UTF-8" standalone="yes"?>
<Relationships xmlns="http://schemas.openxmlformats.org/package/2006/relationships"><Relationship Id="rId8" Type="http://schemas.openxmlformats.org/officeDocument/2006/relationships/oleObject" Target="../embeddings/oleObject161.bin"/><Relationship Id="rId3" Type="http://schemas.openxmlformats.org/officeDocument/2006/relationships/notesSlide" Target="../notesSlides/notesSlide48.xml"/><Relationship Id="rId7" Type="http://schemas.openxmlformats.org/officeDocument/2006/relationships/image" Target="../media/image144.wmf"/><Relationship Id="rId2" Type="http://schemas.openxmlformats.org/officeDocument/2006/relationships/slideLayout" Target="../slideLayouts/slideLayout27.xml"/><Relationship Id="rId1" Type="http://schemas.openxmlformats.org/officeDocument/2006/relationships/vmlDrawing" Target="../drawings/vmlDrawing61.vml"/><Relationship Id="rId6" Type="http://schemas.openxmlformats.org/officeDocument/2006/relationships/oleObject" Target="../embeddings/oleObject160.bin"/><Relationship Id="rId5" Type="http://schemas.openxmlformats.org/officeDocument/2006/relationships/image" Target="../media/image143.wmf"/><Relationship Id="rId4" Type="http://schemas.openxmlformats.org/officeDocument/2006/relationships/oleObject" Target="../embeddings/oleObject159.bin"/><Relationship Id="rId9" Type="http://schemas.openxmlformats.org/officeDocument/2006/relationships/image" Target="../media/image139.wmf"/></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146.jpeg"/><Relationship Id="rId2" Type="http://schemas.openxmlformats.org/officeDocument/2006/relationships/image" Target="../media/image145.jpe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13.xml"/><Relationship Id="rId1" Type="http://schemas.openxmlformats.org/officeDocument/2006/relationships/vmlDrawing" Target="../drawings/vmlDrawing62.vml"/><Relationship Id="rId5" Type="http://schemas.openxmlformats.org/officeDocument/2006/relationships/image" Target="../media/image147.emf"/><Relationship Id="rId4" Type="http://schemas.openxmlformats.org/officeDocument/2006/relationships/oleObject" Target="../embeddings/oleObject162.bin"/></Relationships>
</file>

<file path=ppt/slides/_rels/slide108.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13.xml"/><Relationship Id="rId1" Type="http://schemas.openxmlformats.org/officeDocument/2006/relationships/vmlDrawing" Target="../drawings/vmlDrawing63.vml"/><Relationship Id="rId6" Type="http://schemas.openxmlformats.org/officeDocument/2006/relationships/image" Target="../media/image149.png"/><Relationship Id="rId5" Type="http://schemas.openxmlformats.org/officeDocument/2006/relationships/image" Target="../media/image148.emf"/><Relationship Id="rId4" Type="http://schemas.openxmlformats.org/officeDocument/2006/relationships/oleObject" Target="../embeddings/oleObject163.bin"/></Relationships>
</file>

<file path=ppt/slides/_rels/slide109.xml.rels><?xml version="1.0" encoding="UTF-8" standalone="yes"?>
<Relationships xmlns="http://schemas.openxmlformats.org/package/2006/relationships"><Relationship Id="rId3" Type="http://schemas.openxmlformats.org/officeDocument/2006/relationships/slideLayout" Target="../slideLayouts/slideLayout13.xml"/><Relationship Id="rId7" Type="http://schemas.openxmlformats.org/officeDocument/2006/relationships/image" Target="../media/image151.wmf"/><Relationship Id="rId2" Type="http://schemas.openxmlformats.org/officeDocument/2006/relationships/tags" Target="../tags/tag27.xml"/><Relationship Id="rId1" Type="http://schemas.openxmlformats.org/officeDocument/2006/relationships/vmlDrawing" Target="../drawings/vmlDrawing64.vml"/><Relationship Id="rId6" Type="http://schemas.openxmlformats.org/officeDocument/2006/relationships/oleObject" Target="../embeddings/oleObject165.bin"/><Relationship Id="rId5" Type="http://schemas.openxmlformats.org/officeDocument/2006/relationships/image" Target="../media/image150.wmf"/><Relationship Id="rId4" Type="http://schemas.openxmlformats.org/officeDocument/2006/relationships/oleObject" Target="../embeddings/oleObject164.bin"/></Relationships>
</file>

<file path=ppt/slides/_rels/slide11.xml.rels><?xml version="1.0" encoding="UTF-8" standalone="yes"?>
<Relationships xmlns="http://schemas.openxmlformats.org/package/2006/relationships"><Relationship Id="rId8" Type="http://schemas.openxmlformats.org/officeDocument/2006/relationships/oleObject" Target="../embeddings/oleObject4.bin"/><Relationship Id="rId3" Type="http://schemas.openxmlformats.org/officeDocument/2006/relationships/notesSlide" Target="../notesSlides/notesSlide5.xml"/><Relationship Id="rId7" Type="http://schemas.openxmlformats.org/officeDocument/2006/relationships/image" Target="../media/image7.wmf"/><Relationship Id="rId2" Type="http://schemas.openxmlformats.org/officeDocument/2006/relationships/slideLayout" Target="../slideLayouts/slideLayout7.xml"/><Relationship Id="rId1" Type="http://schemas.openxmlformats.org/officeDocument/2006/relationships/vmlDrawing" Target="../drawings/vmlDrawing2.vml"/><Relationship Id="rId6" Type="http://schemas.openxmlformats.org/officeDocument/2006/relationships/oleObject" Target="../embeddings/oleObject3.bin"/><Relationship Id="rId5" Type="http://schemas.openxmlformats.org/officeDocument/2006/relationships/image" Target="../media/image6.wmf"/><Relationship Id="rId4" Type="http://schemas.openxmlformats.org/officeDocument/2006/relationships/oleObject" Target="../embeddings/oleObject2.bin"/><Relationship Id="rId9" Type="http://schemas.openxmlformats.org/officeDocument/2006/relationships/image" Target="../media/image8.wmf"/></Relationships>
</file>

<file path=ppt/slides/_rels/slide110.xml.rels><?xml version="1.0" encoding="UTF-8" standalone="yes"?>
<Relationships xmlns="http://schemas.openxmlformats.org/package/2006/relationships"><Relationship Id="rId3" Type="http://schemas.openxmlformats.org/officeDocument/2006/relationships/oleObject" Target="../embeddings/oleObject166.bin"/><Relationship Id="rId2" Type="http://schemas.openxmlformats.org/officeDocument/2006/relationships/slideLayout" Target="../slideLayouts/slideLayout13.xml"/><Relationship Id="rId1" Type="http://schemas.openxmlformats.org/officeDocument/2006/relationships/vmlDrawing" Target="../drawings/vmlDrawing65.vml"/><Relationship Id="rId6" Type="http://schemas.openxmlformats.org/officeDocument/2006/relationships/image" Target="../media/image153.wmf"/><Relationship Id="rId5" Type="http://schemas.openxmlformats.org/officeDocument/2006/relationships/oleObject" Target="../embeddings/oleObject167.bin"/><Relationship Id="rId4" Type="http://schemas.openxmlformats.org/officeDocument/2006/relationships/image" Target="../media/image152.wmf"/></Relationships>
</file>

<file path=ppt/slides/_rels/slide111.xml.rels><?xml version="1.0" encoding="UTF-8" standalone="yes"?>
<Relationships xmlns="http://schemas.openxmlformats.org/package/2006/relationships"><Relationship Id="rId8" Type="http://schemas.openxmlformats.org/officeDocument/2006/relationships/oleObject" Target="../embeddings/oleObject170.bin"/><Relationship Id="rId13" Type="http://schemas.openxmlformats.org/officeDocument/2006/relationships/image" Target="../media/image158.wmf"/><Relationship Id="rId3" Type="http://schemas.openxmlformats.org/officeDocument/2006/relationships/notesSlide" Target="../notesSlides/notesSlide53.xml"/><Relationship Id="rId7" Type="http://schemas.openxmlformats.org/officeDocument/2006/relationships/image" Target="../media/image155.wmf"/><Relationship Id="rId12" Type="http://schemas.openxmlformats.org/officeDocument/2006/relationships/oleObject" Target="../embeddings/oleObject172.bin"/><Relationship Id="rId2" Type="http://schemas.openxmlformats.org/officeDocument/2006/relationships/slideLayout" Target="../slideLayouts/slideLayout13.xml"/><Relationship Id="rId1" Type="http://schemas.openxmlformats.org/officeDocument/2006/relationships/vmlDrawing" Target="../drawings/vmlDrawing66.vml"/><Relationship Id="rId6" Type="http://schemas.openxmlformats.org/officeDocument/2006/relationships/oleObject" Target="../embeddings/oleObject169.bin"/><Relationship Id="rId11" Type="http://schemas.openxmlformats.org/officeDocument/2006/relationships/image" Target="../media/image157.wmf"/><Relationship Id="rId5" Type="http://schemas.openxmlformats.org/officeDocument/2006/relationships/image" Target="../media/image154.wmf"/><Relationship Id="rId10" Type="http://schemas.openxmlformats.org/officeDocument/2006/relationships/oleObject" Target="../embeddings/oleObject171.bin"/><Relationship Id="rId4" Type="http://schemas.openxmlformats.org/officeDocument/2006/relationships/oleObject" Target="../embeddings/oleObject168.bin"/><Relationship Id="rId9" Type="http://schemas.openxmlformats.org/officeDocument/2006/relationships/image" Target="../media/image156.wmf"/><Relationship Id="rId14" Type="http://schemas.openxmlformats.org/officeDocument/2006/relationships/image" Target="../media/image159.png"/></Relationships>
</file>

<file path=ppt/slides/_rels/slide112.xml.rels><?xml version="1.0" encoding="UTF-8" standalone="yes"?>
<Relationships xmlns="http://schemas.openxmlformats.org/package/2006/relationships"><Relationship Id="rId3" Type="http://schemas.openxmlformats.org/officeDocument/2006/relationships/oleObject" Target="../embeddings/oleObject173.bin"/><Relationship Id="rId2" Type="http://schemas.openxmlformats.org/officeDocument/2006/relationships/slideLayout" Target="../slideLayouts/slideLayout13.xml"/><Relationship Id="rId1" Type="http://schemas.openxmlformats.org/officeDocument/2006/relationships/vmlDrawing" Target="../drawings/vmlDrawing67.vml"/><Relationship Id="rId4" Type="http://schemas.openxmlformats.org/officeDocument/2006/relationships/image" Target="../media/image157.wmf"/></Relationships>
</file>

<file path=ppt/slides/_rels/slide113.xml.rels><?xml version="1.0" encoding="UTF-8" standalone="yes"?>
<Relationships xmlns="http://schemas.openxmlformats.org/package/2006/relationships"><Relationship Id="rId3" Type="http://schemas.openxmlformats.org/officeDocument/2006/relationships/oleObject" Target="../embeddings/oleObject174.bin"/><Relationship Id="rId2" Type="http://schemas.openxmlformats.org/officeDocument/2006/relationships/slideLayout" Target="../slideLayouts/slideLayout2.xml"/><Relationship Id="rId1" Type="http://schemas.openxmlformats.org/officeDocument/2006/relationships/vmlDrawing" Target="../drawings/vmlDrawing68.vml"/><Relationship Id="rId4" Type="http://schemas.openxmlformats.org/officeDocument/2006/relationships/image" Target="../media/image160.wmf"/></Relationships>
</file>

<file path=ppt/slides/_rels/slide114.xml.rels><?xml version="1.0" encoding="UTF-8" standalone="yes"?>
<Relationships xmlns="http://schemas.openxmlformats.org/package/2006/relationships"><Relationship Id="rId3" Type="http://schemas.openxmlformats.org/officeDocument/2006/relationships/oleObject" Target="../embeddings/oleObject175.bin"/><Relationship Id="rId2" Type="http://schemas.openxmlformats.org/officeDocument/2006/relationships/slideLayout" Target="../slideLayouts/slideLayout13.xml"/><Relationship Id="rId1" Type="http://schemas.openxmlformats.org/officeDocument/2006/relationships/vmlDrawing" Target="../drawings/vmlDrawing69.vml"/><Relationship Id="rId6" Type="http://schemas.openxmlformats.org/officeDocument/2006/relationships/image" Target="../media/image162.wmf"/><Relationship Id="rId5" Type="http://schemas.openxmlformats.org/officeDocument/2006/relationships/oleObject" Target="../embeddings/oleObject176.bin"/><Relationship Id="rId4" Type="http://schemas.openxmlformats.org/officeDocument/2006/relationships/image" Target="../media/image161.wmf"/></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3" Type="http://schemas.openxmlformats.org/officeDocument/2006/relationships/oleObject" Target="../embeddings/oleObject177.bin"/><Relationship Id="rId2" Type="http://schemas.openxmlformats.org/officeDocument/2006/relationships/slideLayout" Target="../slideLayouts/slideLayout13.xml"/><Relationship Id="rId1" Type="http://schemas.openxmlformats.org/officeDocument/2006/relationships/vmlDrawing" Target="../drawings/vmlDrawing70.vml"/><Relationship Id="rId6" Type="http://schemas.openxmlformats.org/officeDocument/2006/relationships/image" Target="../media/image164.wmf"/><Relationship Id="rId5" Type="http://schemas.openxmlformats.org/officeDocument/2006/relationships/oleObject" Target="../embeddings/oleObject178.bin"/><Relationship Id="rId4" Type="http://schemas.openxmlformats.org/officeDocument/2006/relationships/image" Target="../media/image163.wmf"/></Relationships>
</file>

<file path=ppt/slides/_rels/slide117.xml.rels><?xml version="1.0" encoding="UTF-8" standalone="yes"?>
<Relationships xmlns="http://schemas.openxmlformats.org/package/2006/relationships"><Relationship Id="rId3" Type="http://schemas.openxmlformats.org/officeDocument/2006/relationships/oleObject" Target="../embeddings/oleObject179.bin"/><Relationship Id="rId2" Type="http://schemas.openxmlformats.org/officeDocument/2006/relationships/slideLayout" Target="../slideLayouts/slideLayout7.xml"/><Relationship Id="rId1" Type="http://schemas.openxmlformats.org/officeDocument/2006/relationships/vmlDrawing" Target="../drawings/vmlDrawing71.vml"/><Relationship Id="rId6" Type="http://schemas.openxmlformats.org/officeDocument/2006/relationships/image" Target="../media/image39.wmf"/><Relationship Id="rId5" Type="http://schemas.openxmlformats.org/officeDocument/2006/relationships/oleObject" Target="../embeddings/oleObject180.bin"/><Relationship Id="rId4" Type="http://schemas.openxmlformats.org/officeDocument/2006/relationships/image" Target="../media/image165.wmf"/></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2.xml"/><Relationship Id="rId1" Type="http://schemas.openxmlformats.org/officeDocument/2006/relationships/vmlDrawing" Target="../drawings/vmlDrawing72.vml"/><Relationship Id="rId5" Type="http://schemas.openxmlformats.org/officeDocument/2006/relationships/image" Target="../media/image160.wmf"/><Relationship Id="rId4" Type="http://schemas.openxmlformats.org/officeDocument/2006/relationships/oleObject" Target="../embeddings/oleObject181.bin"/></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7.xml"/><Relationship Id="rId1" Type="http://schemas.openxmlformats.org/officeDocument/2006/relationships/vmlDrawing" Target="../drawings/vmlDrawing3.vml"/><Relationship Id="rId5" Type="http://schemas.openxmlformats.org/officeDocument/2006/relationships/image" Target="../media/image9.wmf"/><Relationship Id="rId4" Type="http://schemas.openxmlformats.org/officeDocument/2006/relationships/oleObject" Target="../embeddings/oleObject5.bin"/></Relationships>
</file>

<file path=ppt/slides/_rels/slide120.xml.rels><?xml version="1.0" encoding="UTF-8" standalone="yes"?>
<Relationships xmlns="http://schemas.openxmlformats.org/package/2006/relationships"><Relationship Id="rId3" Type="http://schemas.openxmlformats.org/officeDocument/2006/relationships/oleObject" Target="../embeddings/oleObject182.bin"/><Relationship Id="rId2" Type="http://schemas.openxmlformats.org/officeDocument/2006/relationships/slideLayout" Target="../slideLayouts/slideLayout7.xml"/><Relationship Id="rId1" Type="http://schemas.openxmlformats.org/officeDocument/2006/relationships/vmlDrawing" Target="../drawings/vmlDrawing73.vml"/><Relationship Id="rId6" Type="http://schemas.openxmlformats.org/officeDocument/2006/relationships/image" Target="../media/image167.wmf"/><Relationship Id="rId5" Type="http://schemas.openxmlformats.org/officeDocument/2006/relationships/oleObject" Target="../embeddings/oleObject183.bin"/><Relationship Id="rId4" Type="http://schemas.openxmlformats.org/officeDocument/2006/relationships/image" Target="../media/image166.wmf"/></Relationships>
</file>

<file path=ppt/slides/_rels/slide121.xml.rels><?xml version="1.0" encoding="UTF-8" standalone="yes"?>
<Relationships xmlns="http://schemas.openxmlformats.org/package/2006/relationships"><Relationship Id="rId3" Type="http://schemas.openxmlformats.org/officeDocument/2006/relationships/oleObject" Target="../embeddings/oleObject184.bin"/><Relationship Id="rId2" Type="http://schemas.openxmlformats.org/officeDocument/2006/relationships/slideLayout" Target="../slideLayouts/slideLayout7.xml"/><Relationship Id="rId1" Type="http://schemas.openxmlformats.org/officeDocument/2006/relationships/vmlDrawing" Target="../drawings/vmlDrawing74.vml"/><Relationship Id="rId6" Type="http://schemas.openxmlformats.org/officeDocument/2006/relationships/image" Target="../media/image167.wmf"/><Relationship Id="rId5" Type="http://schemas.openxmlformats.org/officeDocument/2006/relationships/oleObject" Target="../embeddings/oleObject185.bin"/><Relationship Id="rId4" Type="http://schemas.openxmlformats.org/officeDocument/2006/relationships/image" Target="../media/image168.wmf"/></Relationships>
</file>

<file path=ppt/slides/_rels/slide122.xml.rels><?xml version="1.0" encoding="UTF-8" standalone="yes"?>
<Relationships xmlns="http://schemas.openxmlformats.org/package/2006/relationships"><Relationship Id="rId3" Type="http://schemas.openxmlformats.org/officeDocument/2006/relationships/oleObject" Target="../embeddings/oleObject186.bin"/><Relationship Id="rId2" Type="http://schemas.openxmlformats.org/officeDocument/2006/relationships/slideLayout" Target="../slideLayouts/slideLayout13.xml"/><Relationship Id="rId1" Type="http://schemas.openxmlformats.org/officeDocument/2006/relationships/vmlDrawing" Target="../drawings/vmlDrawing75.vml"/><Relationship Id="rId4" Type="http://schemas.openxmlformats.org/officeDocument/2006/relationships/image" Target="../media/image169.emf"/></Relationships>
</file>

<file path=ppt/slides/_rels/slide123.xml.rels><?xml version="1.0" encoding="UTF-8" standalone="yes"?>
<Relationships xmlns="http://schemas.openxmlformats.org/package/2006/relationships"><Relationship Id="rId3" Type="http://schemas.openxmlformats.org/officeDocument/2006/relationships/notesSlide" Target="../notesSlides/notesSlide56.xml"/><Relationship Id="rId7" Type="http://schemas.openxmlformats.org/officeDocument/2006/relationships/image" Target="../media/image171.emf"/><Relationship Id="rId2" Type="http://schemas.openxmlformats.org/officeDocument/2006/relationships/slideLayout" Target="../slideLayouts/slideLayout7.xml"/><Relationship Id="rId1" Type="http://schemas.openxmlformats.org/officeDocument/2006/relationships/vmlDrawing" Target="../drawings/vmlDrawing76.vml"/><Relationship Id="rId6" Type="http://schemas.openxmlformats.org/officeDocument/2006/relationships/oleObject" Target="../embeddings/oleObject188.bin"/><Relationship Id="rId5" Type="http://schemas.openxmlformats.org/officeDocument/2006/relationships/image" Target="../media/image170.emf"/><Relationship Id="rId4" Type="http://schemas.openxmlformats.org/officeDocument/2006/relationships/oleObject" Target="../embeddings/oleObject187.bin"/></Relationships>
</file>

<file path=ppt/slides/_rels/slide124.xml.rels><?xml version="1.0" encoding="UTF-8" standalone="yes"?>
<Relationships xmlns="http://schemas.openxmlformats.org/package/2006/relationships"><Relationship Id="rId3" Type="http://schemas.openxmlformats.org/officeDocument/2006/relationships/oleObject" Target="../embeddings/oleObject189.bin"/><Relationship Id="rId2" Type="http://schemas.openxmlformats.org/officeDocument/2006/relationships/slideLayout" Target="../slideLayouts/slideLayout13.xml"/><Relationship Id="rId1" Type="http://schemas.openxmlformats.org/officeDocument/2006/relationships/vmlDrawing" Target="../drawings/vmlDrawing77.vml"/><Relationship Id="rId6" Type="http://schemas.openxmlformats.org/officeDocument/2006/relationships/image" Target="../media/image173.wmf"/><Relationship Id="rId5" Type="http://schemas.openxmlformats.org/officeDocument/2006/relationships/oleObject" Target="../embeddings/oleObject190.bin"/><Relationship Id="rId4" Type="http://schemas.openxmlformats.org/officeDocument/2006/relationships/image" Target="../media/image172.wmf"/></Relationships>
</file>

<file path=ppt/slides/_rels/slide125.xml.rels><?xml version="1.0" encoding="UTF-8" standalone="yes"?>
<Relationships xmlns="http://schemas.openxmlformats.org/package/2006/relationships"><Relationship Id="rId8" Type="http://schemas.openxmlformats.org/officeDocument/2006/relationships/image" Target="../media/image176.wmf"/><Relationship Id="rId3" Type="http://schemas.openxmlformats.org/officeDocument/2006/relationships/oleObject" Target="../embeddings/oleObject191.bin"/><Relationship Id="rId7" Type="http://schemas.openxmlformats.org/officeDocument/2006/relationships/oleObject" Target="../embeddings/oleObject193.bin"/><Relationship Id="rId2" Type="http://schemas.openxmlformats.org/officeDocument/2006/relationships/slideLayout" Target="../slideLayouts/slideLayout13.xml"/><Relationship Id="rId1" Type="http://schemas.openxmlformats.org/officeDocument/2006/relationships/vmlDrawing" Target="../drawings/vmlDrawing78.vml"/><Relationship Id="rId6" Type="http://schemas.openxmlformats.org/officeDocument/2006/relationships/image" Target="../media/image175.wmf"/><Relationship Id="rId5" Type="http://schemas.openxmlformats.org/officeDocument/2006/relationships/oleObject" Target="../embeddings/oleObject192.bin"/><Relationship Id="rId4" Type="http://schemas.openxmlformats.org/officeDocument/2006/relationships/image" Target="../media/image174.wmf"/></Relationships>
</file>

<file path=ppt/slides/_rels/slide126.xml.rels><?xml version="1.0" encoding="UTF-8" standalone="yes"?>
<Relationships xmlns="http://schemas.openxmlformats.org/package/2006/relationships"><Relationship Id="rId3" Type="http://schemas.openxmlformats.org/officeDocument/2006/relationships/oleObject" Target="../embeddings/oleObject194.bin"/><Relationship Id="rId2" Type="http://schemas.openxmlformats.org/officeDocument/2006/relationships/slideLayout" Target="../slideLayouts/slideLayout2.xml"/><Relationship Id="rId1" Type="http://schemas.openxmlformats.org/officeDocument/2006/relationships/vmlDrawing" Target="../drawings/vmlDrawing79.vml"/><Relationship Id="rId6" Type="http://schemas.openxmlformats.org/officeDocument/2006/relationships/image" Target="../media/image175.wmf"/><Relationship Id="rId5" Type="http://schemas.openxmlformats.org/officeDocument/2006/relationships/oleObject" Target="../embeddings/oleObject195.bin"/><Relationship Id="rId4" Type="http://schemas.openxmlformats.org/officeDocument/2006/relationships/image" Target="../media/image177.emf"/></Relationships>
</file>

<file path=ppt/slides/_rels/slide127.xml.rels><?xml version="1.0" encoding="UTF-8" standalone="yes"?>
<Relationships xmlns="http://schemas.openxmlformats.org/package/2006/relationships"><Relationship Id="rId3" Type="http://schemas.openxmlformats.org/officeDocument/2006/relationships/notesSlide" Target="../notesSlides/notesSlide57.xml"/><Relationship Id="rId7" Type="http://schemas.openxmlformats.org/officeDocument/2006/relationships/image" Target="../media/image175.wmf"/><Relationship Id="rId2" Type="http://schemas.openxmlformats.org/officeDocument/2006/relationships/slideLayout" Target="../slideLayouts/slideLayout2.xml"/><Relationship Id="rId1" Type="http://schemas.openxmlformats.org/officeDocument/2006/relationships/vmlDrawing" Target="../drawings/vmlDrawing80.vml"/><Relationship Id="rId6" Type="http://schemas.openxmlformats.org/officeDocument/2006/relationships/oleObject" Target="../embeddings/oleObject197.bin"/><Relationship Id="rId5" Type="http://schemas.openxmlformats.org/officeDocument/2006/relationships/image" Target="../media/image178.emf"/><Relationship Id="rId4" Type="http://schemas.openxmlformats.org/officeDocument/2006/relationships/oleObject" Target="../embeddings/oleObject196.bin"/></Relationships>
</file>

<file path=ppt/slides/_rels/slide128.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2.xml"/><Relationship Id="rId1" Type="http://schemas.openxmlformats.org/officeDocument/2006/relationships/vmlDrawing" Target="../drawings/vmlDrawing81.vml"/><Relationship Id="rId5" Type="http://schemas.openxmlformats.org/officeDocument/2006/relationships/image" Target="../media/image179.wmf"/><Relationship Id="rId4" Type="http://schemas.openxmlformats.org/officeDocument/2006/relationships/oleObject" Target="../embeddings/oleObject198.bin"/></Relationships>
</file>

<file path=ppt/slides/_rels/slide129.xml.rels><?xml version="1.0" encoding="UTF-8" standalone="yes"?>
<Relationships xmlns="http://schemas.openxmlformats.org/package/2006/relationships"><Relationship Id="rId8" Type="http://schemas.openxmlformats.org/officeDocument/2006/relationships/oleObject" Target="../embeddings/oleObject201.bin"/><Relationship Id="rId3" Type="http://schemas.openxmlformats.org/officeDocument/2006/relationships/notesSlide" Target="../notesSlides/notesSlide59.xml"/><Relationship Id="rId7" Type="http://schemas.openxmlformats.org/officeDocument/2006/relationships/image" Target="../media/image181.wmf"/><Relationship Id="rId2" Type="http://schemas.openxmlformats.org/officeDocument/2006/relationships/slideLayout" Target="../slideLayouts/slideLayout13.xml"/><Relationship Id="rId1" Type="http://schemas.openxmlformats.org/officeDocument/2006/relationships/vmlDrawing" Target="../drawings/vmlDrawing82.vml"/><Relationship Id="rId6" Type="http://schemas.openxmlformats.org/officeDocument/2006/relationships/oleObject" Target="../embeddings/oleObject200.bin"/><Relationship Id="rId5" Type="http://schemas.openxmlformats.org/officeDocument/2006/relationships/image" Target="../media/image180.wmf"/><Relationship Id="rId4" Type="http://schemas.openxmlformats.org/officeDocument/2006/relationships/oleObject" Target="../embeddings/oleObject199.bin"/><Relationship Id="rId9" Type="http://schemas.openxmlformats.org/officeDocument/2006/relationships/image" Target="../media/image182.wmf"/></Relationships>
</file>

<file path=ppt/slides/_rels/slide13.xml.rels><?xml version="1.0" encoding="UTF-8" standalone="yes"?>
<Relationships xmlns="http://schemas.openxmlformats.org/package/2006/relationships"><Relationship Id="rId8" Type="http://schemas.openxmlformats.org/officeDocument/2006/relationships/oleObject" Target="../embeddings/oleObject8.bin"/><Relationship Id="rId3" Type="http://schemas.openxmlformats.org/officeDocument/2006/relationships/notesSlide" Target="../notesSlides/notesSlide7.xml"/><Relationship Id="rId7" Type="http://schemas.openxmlformats.org/officeDocument/2006/relationships/image" Target="../media/image11.wmf"/><Relationship Id="rId2" Type="http://schemas.openxmlformats.org/officeDocument/2006/relationships/slideLayout" Target="../slideLayouts/slideLayout7.xml"/><Relationship Id="rId1" Type="http://schemas.openxmlformats.org/officeDocument/2006/relationships/vmlDrawing" Target="../drawings/vmlDrawing4.vml"/><Relationship Id="rId6" Type="http://schemas.openxmlformats.org/officeDocument/2006/relationships/oleObject" Target="../embeddings/oleObject7.bin"/><Relationship Id="rId5" Type="http://schemas.openxmlformats.org/officeDocument/2006/relationships/image" Target="../media/image10.wmf"/><Relationship Id="rId4" Type="http://schemas.openxmlformats.org/officeDocument/2006/relationships/oleObject" Target="../embeddings/oleObject6.bin"/><Relationship Id="rId9" Type="http://schemas.openxmlformats.org/officeDocument/2006/relationships/image" Target="../media/image12.wmf"/></Relationships>
</file>

<file path=ppt/slides/_rels/slide130.xml.rels><?xml version="1.0" encoding="UTF-8" standalone="yes"?>
<Relationships xmlns="http://schemas.openxmlformats.org/package/2006/relationships"><Relationship Id="rId3" Type="http://schemas.openxmlformats.org/officeDocument/2006/relationships/notesSlide" Target="../notesSlides/notesSlide60.xml"/><Relationship Id="rId2" Type="http://schemas.openxmlformats.org/officeDocument/2006/relationships/slideLayout" Target="../slideLayouts/slideLayout13.xml"/><Relationship Id="rId1" Type="http://schemas.openxmlformats.org/officeDocument/2006/relationships/vmlDrawing" Target="../drawings/vmlDrawing83.vml"/><Relationship Id="rId5" Type="http://schemas.openxmlformats.org/officeDocument/2006/relationships/image" Target="../media/image183.wmf"/><Relationship Id="rId4" Type="http://schemas.openxmlformats.org/officeDocument/2006/relationships/oleObject" Target="../embeddings/oleObject202.bin"/></Relationships>
</file>

<file path=ppt/slides/_rels/slide131.xml.rels><?xml version="1.0" encoding="UTF-8" standalone="yes"?>
<Relationships xmlns="http://schemas.openxmlformats.org/package/2006/relationships"><Relationship Id="rId3" Type="http://schemas.openxmlformats.org/officeDocument/2006/relationships/oleObject" Target="../embeddings/oleObject203.bin"/><Relationship Id="rId2" Type="http://schemas.openxmlformats.org/officeDocument/2006/relationships/slideLayout" Target="../slideLayouts/slideLayout13.xml"/><Relationship Id="rId1" Type="http://schemas.openxmlformats.org/officeDocument/2006/relationships/vmlDrawing" Target="../drawings/vmlDrawing84.vml"/><Relationship Id="rId6" Type="http://schemas.openxmlformats.org/officeDocument/2006/relationships/image" Target="../media/image181.wmf"/><Relationship Id="rId5" Type="http://schemas.openxmlformats.org/officeDocument/2006/relationships/oleObject" Target="../embeddings/oleObject204.bin"/><Relationship Id="rId4" Type="http://schemas.openxmlformats.org/officeDocument/2006/relationships/image" Target="../media/image184.wmf"/></Relationships>
</file>

<file path=ppt/slides/_rels/slide132.xml.rels><?xml version="1.0" encoding="UTF-8" standalone="yes"?>
<Relationships xmlns="http://schemas.openxmlformats.org/package/2006/relationships"><Relationship Id="rId3" Type="http://schemas.openxmlformats.org/officeDocument/2006/relationships/oleObject" Target="../embeddings/oleObject205.bin"/><Relationship Id="rId2" Type="http://schemas.openxmlformats.org/officeDocument/2006/relationships/slideLayout" Target="../slideLayouts/slideLayout13.xml"/><Relationship Id="rId1" Type="http://schemas.openxmlformats.org/officeDocument/2006/relationships/vmlDrawing" Target="../drawings/vmlDrawing85.vml"/><Relationship Id="rId4" Type="http://schemas.openxmlformats.org/officeDocument/2006/relationships/image" Target="../media/image185.wmf"/></Relationships>
</file>

<file path=ppt/slides/_rels/slide133.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image" Target="../media/image186.png"/><Relationship Id="rId1" Type="http://schemas.openxmlformats.org/officeDocument/2006/relationships/slideLayout" Target="../slideLayouts/slideLayout2.xml"/><Relationship Id="rId4" Type="http://schemas.openxmlformats.org/officeDocument/2006/relationships/image" Target="../media/image188.png"/></Relationships>
</file>

<file path=ppt/slides/_rels/slide134.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61.xml"/><Relationship Id="rId1" Type="http://schemas.openxmlformats.org/officeDocument/2006/relationships/slideLayout" Target="../slideLayouts/slideLayout2.xml"/><Relationship Id="rId5" Type="http://schemas.openxmlformats.org/officeDocument/2006/relationships/image" Target="../media/image188.png"/><Relationship Id="rId4" Type="http://schemas.openxmlformats.org/officeDocument/2006/relationships/image" Target="../media/image187.png"/></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notesSlide" Target="../notesSlides/notesSlide63.xml"/><Relationship Id="rId7" Type="http://schemas.openxmlformats.org/officeDocument/2006/relationships/image" Target="../media/image162.wmf"/><Relationship Id="rId2" Type="http://schemas.openxmlformats.org/officeDocument/2006/relationships/slideLayout" Target="../slideLayouts/slideLayout13.xml"/><Relationship Id="rId1" Type="http://schemas.openxmlformats.org/officeDocument/2006/relationships/vmlDrawing" Target="../drawings/vmlDrawing86.vml"/><Relationship Id="rId6" Type="http://schemas.openxmlformats.org/officeDocument/2006/relationships/oleObject" Target="../embeddings/oleObject207.bin"/><Relationship Id="rId5" Type="http://schemas.openxmlformats.org/officeDocument/2006/relationships/image" Target="../media/image161.wmf"/><Relationship Id="rId4" Type="http://schemas.openxmlformats.org/officeDocument/2006/relationships/oleObject" Target="../embeddings/oleObject206.bin"/></Relationships>
</file>

<file path=ppt/slides/_rels/slide137.xml.rels><?xml version="1.0" encoding="UTF-8" standalone="yes"?>
<Relationships xmlns="http://schemas.openxmlformats.org/package/2006/relationships"><Relationship Id="rId3" Type="http://schemas.openxmlformats.org/officeDocument/2006/relationships/oleObject" Target="../embeddings/oleObject208.bin"/><Relationship Id="rId2" Type="http://schemas.openxmlformats.org/officeDocument/2006/relationships/slideLayout" Target="../slideLayouts/slideLayout13.xml"/><Relationship Id="rId1" Type="http://schemas.openxmlformats.org/officeDocument/2006/relationships/vmlDrawing" Target="../drawings/vmlDrawing87.vml"/><Relationship Id="rId4" Type="http://schemas.openxmlformats.org/officeDocument/2006/relationships/image" Target="../media/image162.wmf"/></Relationships>
</file>

<file path=ppt/slides/_rels/slide138.xml.rels><?xml version="1.0" encoding="UTF-8" standalone="yes"?>
<Relationships xmlns="http://schemas.openxmlformats.org/package/2006/relationships"><Relationship Id="rId3" Type="http://schemas.openxmlformats.org/officeDocument/2006/relationships/oleObject" Target="../embeddings/oleObject209.bin"/><Relationship Id="rId2" Type="http://schemas.openxmlformats.org/officeDocument/2006/relationships/slideLayout" Target="../slideLayouts/slideLayout13.xml"/><Relationship Id="rId1" Type="http://schemas.openxmlformats.org/officeDocument/2006/relationships/vmlDrawing" Target="../drawings/vmlDrawing88.vml"/><Relationship Id="rId6" Type="http://schemas.openxmlformats.org/officeDocument/2006/relationships/image" Target="../media/image164.wmf"/><Relationship Id="rId5" Type="http://schemas.openxmlformats.org/officeDocument/2006/relationships/oleObject" Target="../embeddings/oleObject210.bin"/><Relationship Id="rId4" Type="http://schemas.openxmlformats.org/officeDocument/2006/relationships/image" Target="../media/image163.wmf"/></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oleObject" Target="../embeddings/oleObject211.bin"/><Relationship Id="rId2" Type="http://schemas.openxmlformats.org/officeDocument/2006/relationships/slideLayout" Target="../slideLayouts/slideLayout13.xml"/><Relationship Id="rId1" Type="http://schemas.openxmlformats.org/officeDocument/2006/relationships/vmlDrawing" Target="../drawings/vmlDrawing89.vml"/><Relationship Id="rId6" Type="http://schemas.openxmlformats.org/officeDocument/2006/relationships/image" Target="../media/image190.wmf"/><Relationship Id="rId5" Type="http://schemas.openxmlformats.org/officeDocument/2006/relationships/oleObject" Target="../embeddings/oleObject212.bin"/><Relationship Id="rId4" Type="http://schemas.openxmlformats.org/officeDocument/2006/relationships/image" Target="../media/image189.wmf"/></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notesSlide" Target="../notesSlides/notesSlide65.xml"/><Relationship Id="rId2" Type="http://schemas.openxmlformats.org/officeDocument/2006/relationships/slideLayout" Target="../slideLayouts/slideLayout13.xml"/><Relationship Id="rId1" Type="http://schemas.openxmlformats.org/officeDocument/2006/relationships/vmlDrawing" Target="../drawings/vmlDrawing90.vml"/><Relationship Id="rId5" Type="http://schemas.openxmlformats.org/officeDocument/2006/relationships/image" Target="../media/image191.wmf"/><Relationship Id="rId4" Type="http://schemas.openxmlformats.org/officeDocument/2006/relationships/oleObject" Target="../embeddings/oleObject213.bin"/></Relationships>
</file>

<file path=ppt/slides/_rels/slide143.xml.rels><?xml version="1.0" encoding="UTF-8" standalone="yes"?>
<Relationships xmlns="http://schemas.openxmlformats.org/package/2006/relationships"><Relationship Id="rId3" Type="http://schemas.openxmlformats.org/officeDocument/2006/relationships/oleObject" Target="../embeddings/oleObject214.bin"/><Relationship Id="rId2" Type="http://schemas.openxmlformats.org/officeDocument/2006/relationships/slideLayout" Target="../slideLayouts/slideLayout13.xml"/><Relationship Id="rId1" Type="http://schemas.openxmlformats.org/officeDocument/2006/relationships/vmlDrawing" Target="../drawings/vmlDrawing91.vml"/><Relationship Id="rId4" Type="http://schemas.openxmlformats.org/officeDocument/2006/relationships/image" Target="../media/image192.wmf"/></Relationships>
</file>

<file path=ppt/slides/_rels/slide144.xml.rels><?xml version="1.0" encoding="UTF-8" standalone="yes"?>
<Relationships xmlns="http://schemas.openxmlformats.org/package/2006/relationships"><Relationship Id="rId8" Type="http://schemas.openxmlformats.org/officeDocument/2006/relationships/image" Target="../media/image195.wmf"/><Relationship Id="rId3" Type="http://schemas.openxmlformats.org/officeDocument/2006/relationships/oleObject" Target="../embeddings/oleObject215.bin"/><Relationship Id="rId7" Type="http://schemas.openxmlformats.org/officeDocument/2006/relationships/oleObject" Target="../embeddings/oleObject217.bin"/><Relationship Id="rId2" Type="http://schemas.openxmlformats.org/officeDocument/2006/relationships/slideLayout" Target="../slideLayouts/slideLayout7.xml"/><Relationship Id="rId1" Type="http://schemas.openxmlformats.org/officeDocument/2006/relationships/vmlDrawing" Target="../drawings/vmlDrawing92.vml"/><Relationship Id="rId6" Type="http://schemas.openxmlformats.org/officeDocument/2006/relationships/image" Target="../media/image194.emf"/><Relationship Id="rId5" Type="http://schemas.openxmlformats.org/officeDocument/2006/relationships/oleObject" Target="../embeddings/oleObject216.bin"/><Relationship Id="rId10" Type="http://schemas.openxmlformats.org/officeDocument/2006/relationships/image" Target="../media/image196.wmf"/><Relationship Id="rId4" Type="http://schemas.openxmlformats.org/officeDocument/2006/relationships/image" Target="../media/image193.emf"/><Relationship Id="rId9" Type="http://schemas.openxmlformats.org/officeDocument/2006/relationships/oleObject" Target="../embeddings/oleObject218.bin"/></Relationships>
</file>

<file path=ppt/slides/_rels/slide145.xml.rels><?xml version="1.0" encoding="UTF-8" standalone="yes"?>
<Relationships xmlns="http://schemas.openxmlformats.org/package/2006/relationships"><Relationship Id="rId3" Type="http://schemas.openxmlformats.org/officeDocument/2006/relationships/notesSlide" Target="../notesSlides/notesSlide66.xml"/><Relationship Id="rId2" Type="http://schemas.openxmlformats.org/officeDocument/2006/relationships/slideLayout" Target="../slideLayouts/slideLayout13.xml"/><Relationship Id="rId1" Type="http://schemas.openxmlformats.org/officeDocument/2006/relationships/vmlDrawing" Target="../drawings/vmlDrawing93.vml"/><Relationship Id="rId5" Type="http://schemas.openxmlformats.org/officeDocument/2006/relationships/image" Target="../media/image197.wmf"/><Relationship Id="rId4" Type="http://schemas.openxmlformats.org/officeDocument/2006/relationships/oleObject" Target="../embeddings/oleObject219.bin"/></Relationships>
</file>

<file path=ppt/slides/_rels/slide146.xml.rels><?xml version="1.0" encoding="UTF-8" standalone="yes"?>
<Relationships xmlns="http://schemas.openxmlformats.org/package/2006/relationships"><Relationship Id="rId8" Type="http://schemas.openxmlformats.org/officeDocument/2006/relationships/image" Target="../media/image197.wmf"/><Relationship Id="rId3" Type="http://schemas.openxmlformats.org/officeDocument/2006/relationships/oleObject" Target="../embeddings/oleObject220.bin"/><Relationship Id="rId7" Type="http://schemas.openxmlformats.org/officeDocument/2006/relationships/oleObject" Target="../embeddings/oleObject222.bin"/><Relationship Id="rId2" Type="http://schemas.openxmlformats.org/officeDocument/2006/relationships/slideLayout" Target="../slideLayouts/slideLayout13.xml"/><Relationship Id="rId1" Type="http://schemas.openxmlformats.org/officeDocument/2006/relationships/vmlDrawing" Target="../drawings/vmlDrawing94.vml"/><Relationship Id="rId6" Type="http://schemas.openxmlformats.org/officeDocument/2006/relationships/image" Target="../media/image199.wmf"/><Relationship Id="rId5" Type="http://schemas.openxmlformats.org/officeDocument/2006/relationships/oleObject" Target="../embeddings/oleObject221.bin"/><Relationship Id="rId4" Type="http://schemas.openxmlformats.org/officeDocument/2006/relationships/image" Target="../media/image198.wmf"/></Relationships>
</file>

<file path=ppt/slides/_rels/slide147.xml.rels><?xml version="1.0" encoding="UTF-8" standalone="yes"?>
<Relationships xmlns="http://schemas.openxmlformats.org/package/2006/relationships"><Relationship Id="rId3" Type="http://schemas.openxmlformats.org/officeDocument/2006/relationships/notesSlide" Target="../notesSlides/notesSlide67.xml"/><Relationship Id="rId7" Type="http://schemas.openxmlformats.org/officeDocument/2006/relationships/image" Target="../media/image201.wmf"/><Relationship Id="rId2" Type="http://schemas.openxmlformats.org/officeDocument/2006/relationships/slideLayout" Target="../slideLayouts/slideLayout13.xml"/><Relationship Id="rId1" Type="http://schemas.openxmlformats.org/officeDocument/2006/relationships/vmlDrawing" Target="../drawings/vmlDrawing95.vml"/><Relationship Id="rId6" Type="http://schemas.openxmlformats.org/officeDocument/2006/relationships/oleObject" Target="../embeddings/oleObject224.bin"/><Relationship Id="rId5" Type="http://schemas.openxmlformats.org/officeDocument/2006/relationships/image" Target="../media/image200.wmf"/><Relationship Id="rId4" Type="http://schemas.openxmlformats.org/officeDocument/2006/relationships/oleObject" Target="../embeddings/oleObject223.bin"/></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8" Type="http://schemas.openxmlformats.org/officeDocument/2006/relationships/oleObject" Target="../embeddings/oleObject227.bin"/><Relationship Id="rId3" Type="http://schemas.openxmlformats.org/officeDocument/2006/relationships/notesSlide" Target="../notesSlides/notesSlide68.xml"/><Relationship Id="rId7" Type="http://schemas.openxmlformats.org/officeDocument/2006/relationships/image" Target="../media/image203.wmf"/><Relationship Id="rId2" Type="http://schemas.openxmlformats.org/officeDocument/2006/relationships/slideLayout" Target="../slideLayouts/slideLayout13.xml"/><Relationship Id="rId1" Type="http://schemas.openxmlformats.org/officeDocument/2006/relationships/vmlDrawing" Target="../drawings/vmlDrawing96.vml"/><Relationship Id="rId6" Type="http://schemas.openxmlformats.org/officeDocument/2006/relationships/oleObject" Target="../embeddings/oleObject226.bin"/><Relationship Id="rId5" Type="http://schemas.openxmlformats.org/officeDocument/2006/relationships/image" Target="../media/image202.wmf"/><Relationship Id="rId4" Type="http://schemas.openxmlformats.org/officeDocument/2006/relationships/oleObject" Target="../embeddings/oleObject225.bin"/><Relationship Id="rId9" Type="http://schemas.openxmlformats.org/officeDocument/2006/relationships/image" Target="../media/image190.wmf"/></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8" Type="http://schemas.openxmlformats.org/officeDocument/2006/relationships/oleObject" Target="../embeddings/oleObject230.bin"/><Relationship Id="rId3" Type="http://schemas.openxmlformats.org/officeDocument/2006/relationships/notesSlide" Target="../notesSlides/notesSlide69.xml"/><Relationship Id="rId7" Type="http://schemas.openxmlformats.org/officeDocument/2006/relationships/image" Target="../media/image205.wmf"/><Relationship Id="rId2" Type="http://schemas.openxmlformats.org/officeDocument/2006/relationships/slideLayout" Target="../slideLayouts/slideLayout13.xml"/><Relationship Id="rId1" Type="http://schemas.openxmlformats.org/officeDocument/2006/relationships/vmlDrawing" Target="../drawings/vmlDrawing97.vml"/><Relationship Id="rId6" Type="http://schemas.openxmlformats.org/officeDocument/2006/relationships/oleObject" Target="../embeddings/oleObject229.bin"/><Relationship Id="rId5" Type="http://schemas.openxmlformats.org/officeDocument/2006/relationships/image" Target="../media/image204.wmf"/><Relationship Id="rId4" Type="http://schemas.openxmlformats.org/officeDocument/2006/relationships/oleObject" Target="../embeddings/oleObject228.bin"/><Relationship Id="rId9" Type="http://schemas.openxmlformats.org/officeDocument/2006/relationships/image" Target="../media/image206.wmf"/></Relationships>
</file>

<file path=ppt/slides/_rels/slide151.xml.rels><?xml version="1.0" encoding="UTF-8" standalone="yes"?>
<Relationships xmlns="http://schemas.openxmlformats.org/package/2006/relationships"><Relationship Id="rId3" Type="http://schemas.openxmlformats.org/officeDocument/2006/relationships/oleObject" Target="../embeddings/oleObject231.bin"/><Relationship Id="rId2" Type="http://schemas.openxmlformats.org/officeDocument/2006/relationships/slideLayout" Target="../slideLayouts/slideLayout13.xml"/><Relationship Id="rId1" Type="http://schemas.openxmlformats.org/officeDocument/2006/relationships/vmlDrawing" Target="../drawings/vmlDrawing98.vml"/><Relationship Id="rId6" Type="http://schemas.openxmlformats.org/officeDocument/2006/relationships/image" Target="../media/image208.wmf"/><Relationship Id="rId5" Type="http://schemas.openxmlformats.org/officeDocument/2006/relationships/oleObject" Target="../embeddings/oleObject232.bin"/><Relationship Id="rId4" Type="http://schemas.openxmlformats.org/officeDocument/2006/relationships/image" Target="../media/image207.wmf"/></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3" Type="http://schemas.openxmlformats.org/officeDocument/2006/relationships/notesSlide" Target="../notesSlides/notesSlide71.xml"/><Relationship Id="rId2" Type="http://schemas.openxmlformats.org/officeDocument/2006/relationships/slideLayout" Target="../slideLayouts/slideLayout13.xml"/><Relationship Id="rId1" Type="http://schemas.openxmlformats.org/officeDocument/2006/relationships/vmlDrawing" Target="../drawings/vmlDrawing99.vml"/><Relationship Id="rId5" Type="http://schemas.openxmlformats.org/officeDocument/2006/relationships/image" Target="../media/image209.emf"/><Relationship Id="rId4" Type="http://schemas.openxmlformats.org/officeDocument/2006/relationships/oleObject" Target="../embeddings/oleObject233.bin"/></Relationships>
</file>

<file path=ppt/slides/_rels/slide156.xml.rels><?xml version="1.0" encoding="UTF-8" standalone="yes"?>
<Relationships xmlns="http://schemas.openxmlformats.org/package/2006/relationships"><Relationship Id="rId3" Type="http://schemas.openxmlformats.org/officeDocument/2006/relationships/notesSlide" Target="../notesSlides/notesSlide72.xml"/><Relationship Id="rId2" Type="http://schemas.openxmlformats.org/officeDocument/2006/relationships/slideLayout" Target="../slideLayouts/slideLayout13.xml"/><Relationship Id="rId1" Type="http://schemas.openxmlformats.org/officeDocument/2006/relationships/vmlDrawing" Target="../drawings/vmlDrawing100.vml"/><Relationship Id="rId5" Type="http://schemas.openxmlformats.org/officeDocument/2006/relationships/image" Target="../media/image210.emf"/><Relationship Id="rId4" Type="http://schemas.openxmlformats.org/officeDocument/2006/relationships/oleObject" Target="../embeddings/oleObject234.bin"/></Relationships>
</file>

<file path=ppt/slides/_rels/slide157.xml.rels><?xml version="1.0" encoding="UTF-8" standalone="yes"?>
<Relationships xmlns="http://schemas.openxmlformats.org/package/2006/relationships"><Relationship Id="rId8" Type="http://schemas.openxmlformats.org/officeDocument/2006/relationships/oleObject" Target="../embeddings/oleObject237.bin"/><Relationship Id="rId3" Type="http://schemas.openxmlformats.org/officeDocument/2006/relationships/notesSlide" Target="../notesSlides/notesSlide73.xml"/><Relationship Id="rId7" Type="http://schemas.openxmlformats.org/officeDocument/2006/relationships/image" Target="../media/image212.wmf"/><Relationship Id="rId2" Type="http://schemas.openxmlformats.org/officeDocument/2006/relationships/slideLayout" Target="../slideLayouts/slideLayout13.xml"/><Relationship Id="rId1" Type="http://schemas.openxmlformats.org/officeDocument/2006/relationships/vmlDrawing" Target="../drawings/vmlDrawing101.vml"/><Relationship Id="rId6" Type="http://schemas.openxmlformats.org/officeDocument/2006/relationships/oleObject" Target="../embeddings/oleObject236.bin"/><Relationship Id="rId5" Type="http://schemas.openxmlformats.org/officeDocument/2006/relationships/image" Target="../media/image211.wmf"/><Relationship Id="rId4" Type="http://schemas.openxmlformats.org/officeDocument/2006/relationships/oleObject" Target="../embeddings/oleObject235.bin"/><Relationship Id="rId9" Type="http://schemas.openxmlformats.org/officeDocument/2006/relationships/image" Target="../media/image210.emf"/></Relationships>
</file>

<file path=ppt/slides/_rels/slide158.xml.rels><?xml version="1.0" encoding="UTF-8" standalone="yes"?>
<Relationships xmlns="http://schemas.openxmlformats.org/package/2006/relationships"><Relationship Id="rId8" Type="http://schemas.openxmlformats.org/officeDocument/2006/relationships/image" Target="../media/image215.wmf"/><Relationship Id="rId3" Type="http://schemas.openxmlformats.org/officeDocument/2006/relationships/oleObject" Target="../embeddings/oleObject238.bin"/><Relationship Id="rId7" Type="http://schemas.openxmlformats.org/officeDocument/2006/relationships/oleObject" Target="../embeddings/oleObject240.bin"/><Relationship Id="rId12" Type="http://schemas.openxmlformats.org/officeDocument/2006/relationships/image" Target="../media/image217.emf"/><Relationship Id="rId2" Type="http://schemas.openxmlformats.org/officeDocument/2006/relationships/slideLayout" Target="../slideLayouts/slideLayout13.xml"/><Relationship Id="rId1" Type="http://schemas.openxmlformats.org/officeDocument/2006/relationships/vmlDrawing" Target="../drawings/vmlDrawing102.vml"/><Relationship Id="rId6" Type="http://schemas.openxmlformats.org/officeDocument/2006/relationships/image" Target="../media/image214.wmf"/><Relationship Id="rId11" Type="http://schemas.openxmlformats.org/officeDocument/2006/relationships/oleObject" Target="../embeddings/oleObject242.bin"/><Relationship Id="rId5" Type="http://schemas.openxmlformats.org/officeDocument/2006/relationships/oleObject" Target="../embeddings/oleObject239.bin"/><Relationship Id="rId10" Type="http://schemas.openxmlformats.org/officeDocument/2006/relationships/image" Target="../media/image216.wmf"/><Relationship Id="rId4" Type="http://schemas.openxmlformats.org/officeDocument/2006/relationships/image" Target="../media/image213.wmf"/><Relationship Id="rId9" Type="http://schemas.openxmlformats.org/officeDocument/2006/relationships/oleObject" Target="../embeddings/oleObject241.bin"/></Relationships>
</file>

<file path=ppt/slides/_rels/slide159.xml.rels><?xml version="1.0" encoding="UTF-8" standalone="yes"?>
<Relationships xmlns="http://schemas.openxmlformats.org/package/2006/relationships"><Relationship Id="rId8" Type="http://schemas.openxmlformats.org/officeDocument/2006/relationships/image" Target="../media/image197.wmf"/><Relationship Id="rId3" Type="http://schemas.openxmlformats.org/officeDocument/2006/relationships/oleObject" Target="../embeddings/oleObject243.bin"/><Relationship Id="rId7" Type="http://schemas.openxmlformats.org/officeDocument/2006/relationships/oleObject" Target="../embeddings/oleObject245.bin"/><Relationship Id="rId2" Type="http://schemas.openxmlformats.org/officeDocument/2006/relationships/slideLayout" Target="../slideLayouts/slideLayout13.xml"/><Relationship Id="rId1" Type="http://schemas.openxmlformats.org/officeDocument/2006/relationships/vmlDrawing" Target="../drawings/vmlDrawing103.vml"/><Relationship Id="rId6" Type="http://schemas.openxmlformats.org/officeDocument/2006/relationships/image" Target="../media/image219.wmf"/><Relationship Id="rId5" Type="http://schemas.openxmlformats.org/officeDocument/2006/relationships/oleObject" Target="../embeddings/oleObject244.bin"/><Relationship Id="rId4" Type="http://schemas.openxmlformats.org/officeDocument/2006/relationships/image" Target="../media/image218.wmf"/></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8" Type="http://schemas.openxmlformats.org/officeDocument/2006/relationships/image" Target="../media/image222.emf"/><Relationship Id="rId3" Type="http://schemas.openxmlformats.org/officeDocument/2006/relationships/oleObject" Target="../embeddings/oleObject246.bin"/><Relationship Id="rId7" Type="http://schemas.openxmlformats.org/officeDocument/2006/relationships/oleObject" Target="../embeddings/oleObject248.bin"/><Relationship Id="rId2" Type="http://schemas.openxmlformats.org/officeDocument/2006/relationships/slideLayout" Target="../slideLayouts/slideLayout7.xml"/><Relationship Id="rId1" Type="http://schemas.openxmlformats.org/officeDocument/2006/relationships/vmlDrawing" Target="../drawings/vmlDrawing104.vml"/><Relationship Id="rId6" Type="http://schemas.openxmlformats.org/officeDocument/2006/relationships/image" Target="../media/image221.emf"/><Relationship Id="rId5" Type="http://schemas.openxmlformats.org/officeDocument/2006/relationships/oleObject" Target="../embeddings/oleObject247.bin"/><Relationship Id="rId10" Type="http://schemas.openxmlformats.org/officeDocument/2006/relationships/image" Target="../media/image223.wmf"/><Relationship Id="rId4" Type="http://schemas.openxmlformats.org/officeDocument/2006/relationships/image" Target="../media/image220.emf"/><Relationship Id="rId9" Type="http://schemas.openxmlformats.org/officeDocument/2006/relationships/oleObject" Target="../embeddings/oleObject249.bin"/></Relationships>
</file>

<file path=ppt/slides/_rels/slide161.xml.rels><?xml version="1.0" encoding="UTF-8" standalone="yes"?>
<Relationships xmlns="http://schemas.openxmlformats.org/package/2006/relationships"><Relationship Id="rId8" Type="http://schemas.openxmlformats.org/officeDocument/2006/relationships/image" Target="../media/image216.wmf"/><Relationship Id="rId3" Type="http://schemas.openxmlformats.org/officeDocument/2006/relationships/oleObject" Target="../embeddings/oleObject250.bin"/><Relationship Id="rId7" Type="http://schemas.openxmlformats.org/officeDocument/2006/relationships/oleObject" Target="../embeddings/oleObject252.bin"/><Relationship Id="rId2" Type="http://schemas.openxmlformats.org/officeDocument/2006/relationships/slideLayout" Target="../slideLayouts/slideLayout13.xml"/><Relationship Id="rId1" Type="http://schemas.openxmlformats.org/officeDocument/2006/relationships/vmlDrawing" Target="../drawings/vmlDrawing105.vml"/><Relationship Id="rId6" Type="http://schemas.openxmlformats.org/officeDocument/2006/relationships/image" Target="../media/image215.wmf"/><Relationship Id="rId5" Type="http://schemas.openxmlformats.org/officeDocument/2006/relationships/oleObject" Target="../embeddings/oleObject251.bin"/><Relationship Id="rId10" Type="http://schemas.openxmlformats.org/officeDocument/2006/relationships/image" Target="../media/image225.wmf"/><Relationship Id="rId4" Type="http://schemas.openxmlformats.org/officeDocument/2006/relationships/image" Target="../media/image224.wmf"/><Relationship Id="rId9" Type="http://schemas.openxmlformats.org/officeDocument/2006/relationships/oleObject" Target="../embeddings/oleObject253.bin"/></Relationships>
</file>

<file path=ppt/slides/_rels/slide162.xml.rels><?xml version="1.0" encoding="UTF-8" standalone="yes"?>
<Relationships xmlns="http://schemas.openxmlformats.org/package/2006/relationships"><Relationship Id="rId8" Type="http://schemas.openxmlformats.org/officeDocument/2006/relationships/image" Target="../media/image228.wmf"/><Relationship Id="rId13" Type="http://schemas.openxmlformats.org/officeDocument/2006/relationships/oleObject" Target="../embeddings/oleObject259.bin"/><Relationship Id="rId3" Type="http://schemas.openxmlformats.org/officeDocument/2006/relationships/oleObject" Target="../embeddings/oleObject254.bin"/><Relationship Id="rId7" Type="http://schemas.openxmlformats.org/officeDocument/2006/relationships/oleObject" Target="../embeddings/oleObject256.bin"/><Relationship Id="rId12" Type="http://schemas.openxmlformats.org/officeDocument/2006/relationships/image" Target="../media/image230.wmf"/><Relationship Id="rId2" Type="http://schemas.openxmlformats.org/officeDocument/2006/relationships/slideLayout" Target="../slideLayouts/slideLayout13.xml"/><Relationship Id="rId1" Type="http://schemas.openxmlformats.org/officeDocument/2006/relationships/vmlDrawing" Target="../drawings/vmlDrawing106.vml"/><Relationship Id="rId6" Type="http://schemas.openxmlformats.org/officeDocument/2006/relationships/image" Target="../media/image227.wmf"/><Relationship Id="rId11" Type="http://schemas.openxmlformats.org/officeDocument/2006/relationships/oleObject" Target="../embeddings/oleObject258.bin"/><Relationship Id="rId5" Type="http://schemas.openxmlformats.org/officeDocument/2006/relationships/oleObject" Target="../embeddings/oleObject255.bin"/><Relationship Id="rId10" Type="http://schemas.openxmlformats.org/officeDocument/2006/relationships/image" Target="../media/image229.wmf"/><Relationship Id="rId4" Type="http://schemas.openxmlformats.org/officeDocument/2006/relationships/image" Target="../media/image226.wmf"/><Relationship Id="rId9" Type="http://schemas.openxmlformats.org/officeDocument/2006/relationships/oleObject" Target="../embeddings/oleObject257.bin"/><Relationship Id="rId14" Type="http://schemas.openxmlformats.org/officeDocument/2006/relationships/image" Target="../media/image231.wmf"/></Relationships>
</file>

<file path=ppt/slides/_rels/slide163.xml.rels><?xml version="1.0" encoding="UTF-8" standalone="yes"?>
<Relationships xmlns="http://schemas.openxmlformats.org/package/2006/relationships"><Relationship Id="rId8" Type="http://schemas.openxmlformats.org/officeDocument/2006/relationships/image" Target="../media/image234.wmf"/><Relationship Id="rId13" Type="http://schemas.openxmlformats.org/officeDocument/2006/relationships/oleObject" Target="../embeddings/oleObject265.bin"/><Relationship Id="rId3" Type="http://schemas.openxmlformats.org/officeDocument/2006/relationships/oleObject" Target="../embeddings/oleObject260.bin"/><Relationship Id="rId7" Type="http://schemas.openxmlformats.org/officeDocument/2006/relationships/oleObject" Target="../embeddings/oleObject262.bin"/><Relationship Id="rId12" Type="http://schemas.openxmlformats.org/officeDocument/2006/relationships/image" Target="../media/image236.wmf"/><Relationship Id="rId2" Type="http://schemas.openxmlformats.org/officeDocument/2006/relationships/slideLayout" Target="../slideLayouts/slideLayout13.xml"/><Relationship Id="rId1" Type="http://schemas.openxmlformats.org/officeDocument/2006/relationships/vmlDrawing" Target="../drawings/vmlDrawing107.vml"/><Relationship Id="rId6" Type="http://schemas.openxmlformats.org/officeDocument/2006/relationships/image" Target="../media/image233.wmf"/><Relationship Id="rId11" Type="http://schemas.openxmlformats.org/officeDocument/2006/relationships/oleObject" Target="../embeddings/oleObject264.bin"/><Relationship Id="rId5" Type="http://schemas.openxmlformats.org/officeDocument/2006/relationships/oleObject" Target="../embeddings/oleObject261.bin"/><Relationship Id="rId10" Type="http://schemas.openxmlformats.org/officeDocument/2006/relationships/image" Target="../media/image235.wmf"/><Relationship Id="rId4" Type="http://schemas.openxmlformats.org/officeDocument/2006/relationships/image" Target="../media/image232.wmf"/><Relationship Id="rId9" Type="http://schemas.openxmlformats.org/officeDocument/2006/relationships/oleObject" Target="../embeddings/oleObject263.bin"/><Relationship Id="rId14" Type="http://schemas.openxmlformats.org/officeDocument/2006/relationships/image" Target="../media/image237.wmf"/></Relationships>
</file>

<file path=ppt/slides/_rels/slide164.xml.rels><?xml version="1.0" encoding="UTF-8" standalone="yes"?>
<Relationships xmlns="http://schemas.openxmlformats.org/package/2006/relationships"><Relationship Id="rId3" Type="http://schemas.openxmlformats.org/officeDocument/2006/relationships/notesSlide" Target="../notesSlides/notesSlide74.xml"/><Relationship Id="rId2" Type="http://schemas.openxmlformats.org/officeDocument/2006/relationships/slideLayout" Target="../slideLayouts/slideLayout12.xml"/><Relationship Id="rId1" Type="http://schemas.openxmlformats.org/officeDocument/2006/relationships/vmlDrawing" Target="../drawings/vmlDrawing108.vml"/><Relationship Id="rId5" Type="http://schemas.openxmlformats.org/officeDocument/2006/relationships/image" Target="../media/image238.emf"/><Relationship Id="rId4" Type="http://schemas.openxmlformats.org/officeDocument/2006/relationships/oleObject" Target="../embeddings/oleObject266.bin"/></Relationships>
</file>

<file path=ppt/slides/_rels/slide165.xml.rels><?xml version="1.0" encoding="UTF-8" standalone="yes"?>
<Relationships xmlns="http://schemas.openxmlformats.org/package/2006/relationships"><Relationship Id="rId3" Type="http://schemas.openxmlformats.org/officeDocument/2006/relationships/oleObject" Target="../embeddings/oleObject267.bin"/><Relationship Id="rId2" Type="http://schemas.openxmlformats.org/officeDocument/2006/relationships/slideLayout" Target="../slideLayouts/slideLayout12.xml"/><Relationship Id="rId1" Type="http://schemas.openxmlformats.org/officeDocument/2006/relationships/vmlDrawing" Target="../drawings/vmlDrawing109.vml"/><Relationship Id="rId4" Type="http://schemas.openxmlformats.org/officeDocument/2006/relationships/image" Target="../media/image239.emf"/></Relationships>
</file>

<file path=ppt/slides/_rels/slide166.xml.rels><?xml version="1.0" encoding="UTF-8" standalone="yes"?>
<Relationships xmlns="http://schemas.openxmlformats.org/package/2006/relationships"><Relationship Id="rId3" Type="http://schemas.openxmlformats.org/officeDocument/2006/relationships/notesSlide" Target="../notesSlides/notesSlide75.xml"/><Relationship Id="rId7" Type="http://schemas.openxmlformats.org/officeDocument/2006/relationships/image" Target="../media/image241.emf"/><Relationship Id="rId2" Type="http://schemas.openxmlformats.org/officeDocument/2006/relationships/slideLayout" Target="../slideLayouts/slideLayout12.xml"/><Relationship Id="rId1" Type="http://schemas.openxmlformats.org/officeDocument/2006/relationships/vmlDrawing" Target="../drawings/vmlDrawing110.vml"/><Relationship Id="rId6" Type="http://schemas.openxmlformats.org/officeDocument/2006/relationships/oleObject" Target="../embeddings/oleObject269.bin"/><Relationship Id="rId5" Type="http://schemas.openxmlformats.org/officeDocument/2006/relationships/image" Target="../media/image240.emf"/><Relationship Id="rId4" Type="http://schemas.openxmlformats.org/officeDocument/2006/relationships/oleObject" Target="../embeddings/oleObject268.bin"/></Relationships>
</file>

<file path=ppt/slides/_rels/slide167.xml.rels><?xml version="1.0" encoding="UTF-8" standalone="yes"?>
<Relationships xmlns="http://schemas.openxmlformats.org/package/2006/relationships"><Relationship Id="rId8" Type="http://schemas.openxmlformats.org/officeDocument/2006/relationships/image" Target="../media/image240.emf"/><Relationship Id="rId3" Type="http://schemas.openxmlformats.org/officeDocument/2006/relationships/oleObject" Target="../embeddings/oleObject270.bin"/><Relationship Id="rId7" Type="http://schemas.openxmlformats.org/officeDocument/2006/relationships/oleObject" Target="../embeddings/oleObject272.bin"/><Relationship Id="rId2" Type="http://schemas.openxmlformats.org/officeDocument/2006/relationships/slideLayout" Target="../slideLayouts/slideLayout13.xml"/><Relationship Id="rId1" Type="http://schemas.openxmlformats.org/officeDocument/2006/relationships/vmlDrawing" Target="../drawings/vmlDrawing111.vml"/><Relationship Id="rId6" Type="http://schemas.openxmlformats.org/officeDocument/2006/relationships/image" Target="../media/image243.wmf"/><Relationship Id="rId5" Type="http://schemas.openxmlformats.org/officeDocument/2006/relationships/oleObject" Target="../embeddings/oleObject271.bin"/><Relationship Id="rId4" Type="http://schemas.openxmlformats.org/officeDocument/2006/relationships/image" Target="../media/image242.wmf"/></Relationships>
</file>

<file path=ppt/slides/_rels/slide168.xml.rels><?xml version="1.0" encoding="UTF-8" standalone="yes"?>
<Relationships xmlns="http://schemas.openxmlformats.org/package/2006/relationships"><Relationship Id="rId3" Type="http://schemas.openxmlformats.org/officeDocument/2006/relationships/notesSlide" Target="../notesSlides/notesSlide76.xml"/><Relationship Id="rId2" Type="http://schemas.openxmlformats.org/officeDocument/2006/relationships/slideLayout" Target="../slideLayouts/slideLayout13.xml"/><Relationship Id="rId1" Type="http://schemas.openxmlformats.org/officeDocument/2006/relationships/vmlDrawing" Target="../drawings/vmlDrawing112.vml"/><Relationship Id="rId5" Type="http://schemas.openxmlformats.org/officeDocument/2006/relationships/image" Target="../media/image244.wmf"/><Relationship Id="rId4" Type="http://schemas.openxmlformats.org/officeDocument/2006/relationships/oleObject" Target="../embeddings/oleObject273.bin"/></Relationships>
</file>

<file path=ppt/slides/_rels/slide169.xml.rels><?xml version="1.0" encoding="UTF-8" standalone="yes"?>
<Relationships xmlns="http://schemas.openxmlformats.org/package/2006/relationships"><Relationship Id="rId8" Type="http://schemas.openxmlformats.org/officeDocument/2006/relationships/image" Target="../media/image247.wmf"/><Relationship Id="rId3" Type="http://schemas.openxmlformats.org/officeDocument/2006/relationships/oleObject" Target="../embeddings/oleObject274.bin"/><Relationship Id="rId7" Type="http://schemas.openxmlformats.org/officeDocument/2006/relationships/oleObject" Target="../embeddings/oleObject276.bin"/><Relationship Id="rId2" Type="http://schemas.openxmlformats.org/officeDocument/2006/relationships/slideLayout" Target="../slideLayouts/slideLayout13.xml"/><Relationship Id="rId1" Type="http://schemas.openxmlformats.org/officeDocument/2006/relationships/vmlDrawing" Target="../drawings/vmlDrawing113.vml"/><Relationship Id="rId6" Type="http://schemas.openxmlformats.org/officeDocument/2006/relationships/image" Target="../media/image246.wmf"/><Relationship Id="rId5" Type="http://schemas.openxmlformats.org/officeDocument/2006/relationships/oleObject" Target="../embeddings/oleObject275.bin"/><Relationship Id="rId4" Type="http://schemas.openxmlformats.org/officeDocument/2006/relationships/image" Target="../media/image245.wmf"/></Relationships>
</file>

<file path=ppt/slides/_rels/slide17.xml.rels><?xml version="1.0" encoding="UTF-8" standalone="yes"?>
<Relationships xmlns="http://schemas.openxmlformats.org/package/2006/relationships"><Relationship Id="rId3" Type="http://schemas.openxmlformats.org/officeDocument/2006/relationships/hyperlink" Target="https://www.baidu.com/s?wd=%E5%88%86%E5%B8%83%E5%87%BD%E6%95%B0&amp;tn=44039180_cpr&amp;fenlei=mv6quAkxTZn0IZRqIHckPjm4nH00T1d9uWckPyPbP1bLuHFbPWT10ZwV5Hcvrjm3rH6sPfKWUMw85HfYnjn4nH6sgvPsT6KdThsqpZwYTjCEQLGCpyw9Uz4Bmy-bIi4WUvYETgN-TLwGUv3En1c3PjT1nW61PW01P1bsnW0d"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hyperlink" Target="https://www.baidu.com/s?wd=%E6%A6%82%E7%8E%87%E5%AF%86%E5%BA%A6&amp;tn=44039180_cpr&amp;fenlei=mv6quAkxTZn0IZRqIHckPjm4nH00T1d9uWckPyPbP1bLuHFbPWT10ZwV5Hcvrjm3rH6sPfKWUMw85HfYnjn4nH6sgvPsT6KdThsqpZwYTjCEQLGCpyw9Uz4Bmy-bIi4WUvYETgN-TLwGUv3En1c3PjT1nW61PW01P1bsnW0d" TargetMode="External"/></Relationships>
</file>

<file path=ppt/slides/_rels/slide170.xml.rels><?xml version="1.0" encoding="UTF-8" standalone="yes"?>
<Relationships xmlns="http://schemas.openxmlformats.org/package/2006/relationships"><Relationship Id="rId8" Type="http://schemas.openxmlformats.org/officeDocument/2006/relationships/image" Target="../media/image250.emf"/><Relationship Id="rId3" Type="http://schemas.openxmlformats.org/officeDocument/2006/relationships/oleObject" Target="../embeddings/oleObject277.bin"/><Relationship Id="rId7" Type="http://schemas.openxmlformats.org/officeDocument/2006/relationships/oleObject" Target="../embeddings/oleObject279.bin"/><Relationship Id="rId2" Type="http://schemas.openxmlformats.org/officeDocument/2006/relationships/slideLayout" Target="../slideLayouts/slideLayout7.xml"/><Relationship Id="rId1" Type="http://schemas.openxmlformats.org/officeDocument/2006/relationships/vmlDrawing" Target="../drawings/vmlDrawing114.vml"/><Relationship Id="rId6" Type="http://schemas.openxmlformats.org/officeDocument/2006/relationships/image" Target="../media/image249.emf"/><Relationship Id="rId5" Type="http://schemas.openxmlformats.org/officeDocument/2006/relationships/oleObject" Target="../embeddings/oleObject278.bin"/><Relationship Id="rId4" Type="http://schemas.openxmlformats.org/officeDocument/2006/relationships/image" Target="../media/image248.wmf"/></Relationships>
</file>

<file path=ppt/slides/_rels/slide171.xml.rels><?xml version="1.0" encoding="UTF-8" standalone="yes"?>
<Relationships xmlns="http://schemas.openxmlformats.org/package/2006/relationships"><Relationship Id="rId3" Type="http://schemas.openxmlformats.org/officeDocument/2006/relationships/oleObject" Target="../embeddings/oleObject280.bin"/><Relationship Id="rId2" Type="http://schemas.openxmlformats.org/officeDocument/2006/relationships/slideLayout" Target="../slideLayouts/slideLayout13.xml"/><Relationship Id="rId1" Type="http://schemas.openxmlformats.org/officeDocument/2006/relationships/vmlDrawing" Target="../drawings/vmlDrawing115.vml"/><Relationship Id="rId4" Type="http://schemas.openxmlformats.org/officeDocument/2006/relationships/image" Target="../media/image251.emf"/></Relationships>
</file>

<file path=ppt/slides/_rels/slide172.xml.rels><?xml version="1.0" encoding="UTF-8" standalone="yes"?>
<Relationships xmlns="http://schemas.openxmlformats.org/package/2006/relationships"><Relationship Id="rId3" Type="http://schemas.openxmlformats.org/officeDocument/2006/relationships/notesSlide" Target="../notesSlides/notesSlide77.xml"/><Relationship Id="rId7" Type="http://schemas.openxmlformats.org/officeDocument/2006/relationships/image" Target="../media/image251.emf"/><Relationship Id="rId2" Type="http://schemas.openxmlformats.org/officeDocument/2006/relationships/slideLayout" Target="../slideLayouts/slideLayout13.xml"/><Relationship Id="rId1" Type="http://schemas.openxmlformats.org/officeDocument/2006/relationships/vmlDrawing" Target="../drawings/vmlDrawing116.vml"/><Relationship Id="rId6" Type="http://schemas.openxmlformats.org/officeDocument/2006/relationships/oleObject" Target="../embeddings/oleObject282.bin"/><Relationship Id="rId5" Type="http://schemas.openxmlformats.org/officeDocument/2006/relationships/image" Target="../media/image252.emf"/><Relationship Id="rId4" Type="http://schemas.openxmlformats.org/officeDocument/2006/relationships/oleObject" Target="../embeddings/oleObject281.bin"/></Relationships>
</file>

<file path=ppt/slides/_rels/slide173.xml.rels><?xml version="1.0" encoding="UTF-8" standalone="yes"?>
<Relationships xmlns="http://schemas.openxmlformats.org/package/2006/relationships"><Relationship Id="rId3" Type="http://schemas.openxmlformats.org/officeDocument/2006/relationships/oleObject" Target="../embeddings/oleObject283.bin"/><Relationship Id="rId2" Type="http://schemas.openxmlformats.org/officeDocument/2006/relationships/slideLayout" Target="../slideLayouts/slideLayout12.xml"/><Relationship Id="rId1" Type="http://schemas.openxmlformats.org/officeDocument/2006/relationships/vmlDrawing" Target="../drawings/vmlDrawing117.vml"/><Relationship Id="rId6" Type="http://schemas.openxmlformats.org/officeDocument/2006/relationships/image" Target="../media/image254.wmf"/><Relationship Id="rId5" Type="http://schemas.openxmlformats.org/officeDocument/2006/relationships/oleObject" Target="../embeddings/oleObject284.bin"/><Relationship Id="rId4" Type="http://schemas.openxmlformats.org/officeDocument/2006/relationships/image" Target="../media/image253.wmf"/></Relationships>
</file>

<file path=ppt/slides/_rels/slide174.xml.rels><?xml version="1.0" encoding="UTF-8" standalone="yes"?>
<Relationships xmlns="http://schemas.openxmlformats.org/package/2006/relationships"><Relationship Id="rId8" Type="http://schemas.openxmlformats.org/officeDocument/2006/relationships/image" Target="../media/image257.wmf"/><Relationship Id="rId3" Type="http://schemas.openxmlformats.org/officeDocument/2006/relationships/oleObject" Target="../embeddings/oleObject285.bin"/><Relationship Id="rId7" Type="http://schemas.openxmlformats.org/officeDocument/2006/relationships/oleObject" Target="../embeddings/oleObject287.bin"/><Relationship Id="rId12" Type="http://schemas.openxmlformats.org/officeDocument/2006/relationships/image" Target="../media/image259.wmf"/><Relationship Id="rId2" Type="http://schemas.openxmlformats.org/officeDocument/2006/relationships/slideLayout" Target="../slideLayouts/slideLayout13.xml"/><Relationship Id="rId1" Type="http://schemas.openxmlformats.org/officeDocument/2006/relationships/vmlDrawing" Target="../drawings/vmlDrawing118.vml"/><Relationship Id="rId6" Type="http://schemas.openxmlformats.org/officeDocument/2006/relationships/image" Target="../media/image256.wmf"/><Relationship Id="rId11" Type="http://schemas.openxmlformats.org/officeDocument/2006/relationships/oleObject" Target="../embeddings/oleObject289.bin"/><Relationship Id="rId5" Type="http://schemas.openxmlformats.org/officeDocument/2006/relationships/oleObject" Target="../embeddings/oleObject286.bin"/><Relationship Id="rId10" Type="http://schemas.openxmlformats.org/officeDocument/2006/relationships/image" Target="../media/image258.wmf"/><Relationship Id="rId4" Type="http://schemas.openxmlformats.org/officeDocument/2006/relationships/image" Target="../media/image255.wmf"/><Relationship Id="rId9" Type="http://schemas.openxmlformats.org/officeDocument/2006/relationships/oleObject" Target="../embeddings/oleObject288.bin"/></Relationships>
</file>

<file path=ppt/slides/_rels/slide175.xml.rels><?xml version="1.0" encoding="UTF-8" standalone="yes"?>
<Relationships xmlns="http://schemas.openxmlformats.org/package/2006/relationships"><Relationship Id="rId8" Type="http://schemas.openxmlformats.org/officeDocument/2006/relationships/oleObject" Target="../embeddings/oleObject292.bin"/><Relationship Id="rId3" Type="http://schemas.openxmlformats.org/officeDocument/2006/relationships/notesSlide" Target="../notesSlides/notesSlide78.xml"/><Relationship Id="rId7" Type="http://schemas.openxmlformats.org/officeDocument/2006/relationships/image" Target="../media/image261.wmf"/><Relationship Id="rId2" Type="http://schemas.openxmlformats.org/officeDocument/2006/relationships/slideLayout" Target="../slideLayouts/slideLayout13.xml"/><Relationship Id="rId1" Type="http://schemas.openxmlformats.org/officeDocument/2006/relationships/vmlDrawing" Target="../drawings/vmlDrawing119.vml"/><Relationship Id="rId6" Type="http://schemas.openxmlformats.org/officeDocument/2006/relationships/oleObject" Target="../embeddings/oleObject291.bin"/><Relationship Id="rId11" Type="http://schemas.openxmlformats.org/officeDocument/2006/relationships/image" Target="../media/image263.wmf"/><Relationship Id="rId5" Type="http://schemas.openxmlformats.org/officeDocument/2006/relationships/image" Target="../media/image260.wmf"/><Relationship Id="rId10" Type="http://schemas.openxmlformats.org/officeDocument/2006/relationships/oleObject" Target="../embeddings/oleObject293.bin"/><Relationship Id="rId4" Type="http://schemas.openxmlformats.org/officeDocument/2006/relationships/oleObject" Target="../embeddings/oleObject290.bin"/><Relationship Id="rId9" Type="http://schemas.openxmlformats.org/officeDocument/2006/relationships/image" Target="../media/image262.wmf"/></Relationships>
</file>

<file path=ppt/slides/_rels/slide176.xml.rels><?xml version="1.0" encoding="UTF-8" standalone="yes"?>
<Relationships xmlns="http://schemas.openxmlformats.org/package/2006/relationships"><Relationship Id="rId8" Type="http://schemas.openxmlformats.org/officeDocument/2006/relationships/image" Target="../media/image266.wmf"/><Relationship Id="rId3" Type="http://schemas.openxmlformats.org/officeDocument/2006/relationships/oleObject" Target="../embeddings/oleObject294.bin"/><Relationship Id="rId7" Type="http://schemas.openxmlformats.org/officeDocument/2006/relationships/oleObject" Target="../embeddings/oleObject296.bin"/><Relationship Id="rId2" Type="http://schemas.openxmlformats.org/officeDocument/2006/relationships/slideLayout" Target="../slideLayouts/slideLayout7.xml"/><Relationship Id="rId1" Type="http://schemas.openxmlformats.org/officeDocument/2006/relationships/vmlDrawing" Target="../drawings/vmlDrawing120.vml"/><Relationship Id="rId6" Type="http://schemas.openxmlformats.org/officeDocument/2006/relationships/image" Target="../media/image265.wmf"/><Relationship Id="rId5" Type="http://schemas.openxmlformats.org/officeDocument/2006/relationships/oleObject" Target="../embeddings/oleObject295.bin"/><Relationship Id="rId4" Type="http://schemas.openxmlformats.org/officeDocument/2006/relationships/image" Target="../media/image264.emf"/></Relationships>
</file>

<file path=ppt/slides/_rels/slide177.xml.rels><?xml version="1.0" encoding="UTF-8" standalone="yes"?>
<Relationships xmlns="http://schemas.openxmlformats.org/package/2006/relationships"><Relationship Id="rId3" Type="http://schemas.openxmlformats.org/officeDocument/2006/relationships/oleObject" Target="../embeddings/oleObject297.bin"/><Relationship Id="rId2" Type="http://schemas.openxmlformats.org/officeDocument/2006/relationships/slideLayout" Target="../slideLayouts/slideLayout2.xml"/><Relationship Id="rId1" Type="http://schemas.openxmlformats.org/officeDocument/2006/relationships/vmlDrawing" Target="../drawings/vmlDrawing121.vml"/><Relationship Id="rId4" Type="http://schemas.openxmlformats.org/officeDocument/2006/relationships/image" Target="../media/image264.emf"/></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3" Type="http://schemas.openxmlformats.org/officeDocument/2006/relationships/oleObject" Target="../embeddings/oleObject298.bin"/><Relationship Id="rId2" Type="http://schemas.openxmlformats.org/officeDocument/2006/relationships/slideLayout" Target="../slideLayouts/slideLayout13.xml"/><Relationship Id="rId1" Type="http://schemas.openxmlformats.org/officeDocument/2006/relationships/vmlDrawing" Target="../drawings/vmlDrawing122.vml"/><Relationship Id="rId4" Type="http://schemas.openxmlformats.org/officeDocument/2006/relationships/image" Target="../media/image267.emf"/></Relationships>
</file>

<file path=ppt/slides/_rels/slide18.xml.rels><?xml version="1.0" encoding="UTF-8" standalone="yes"?>
<Relationships xmlns="http://schemas.openxmlformats.org/package/2006/relationships"><Relationship Id="rId8" Type="http://schemas.openxmlformats.org/officeDocument/2006/relationships/oleObject" Target="../embeddings/oleObject11.bin"/><Relationship Id="rId13" Type="http://schemas.openxmlformats.org/officeDocument/2006/relationships/oleObject" Target="../embeddings/oleObject15.bin"/><Relationship Id="rId3" Type="http://schemas.openxmlformats.org/officeDocument/2006/relationships/notesSlide" Target="../notesSlides/notesSlide12.xml"/><Relationship Id="rId7" Type="http://schemas.openxmlformats.org/officeDocument/2006/relationships/image" Target="../media/image14.wmf"/><Relationship Id="rId12" Type="http://schemas.openxmlformats.org/officeDocument/2006/relationships/oleObject" Target="../embeddings/oleObject14.bin"/><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oleObject" Target="../embeddings/oleObject10.bin"/><Relationship Id="rId11" Type="http://schemas.openxmlformats.org/officeDocument/2006/relationships/image" Target="../media/image15.wmf"/><Relationship Id="rId5" Type="http://schemas.openxmlformats.org/officeDocument/2006/relationships/image" Target="../media/image13.wmf"/><Relationship Id="rId10" Type="http://schemas.openxmlformats.org/officeDocument/2006/relationships/oleObject" Target="../embeddings/oleObject13.bin"/><Relationship Id="rId4" Type="http://schemas.openxmlformats.org/officeDocument/2006/relationships/oleObject" Target="../embeddings/oleObject9.bin"/><Relationship Id="rId9" Type="http://schemas.openxmlformats.org/officeDocument/2006/relationships/oleObject" Target="../embeddings/oleObject12.bin"/><Relationship Id="rId14" Type="http://schemas.openxmlformats.org/officeDocument/2006/relationships/image" Target="../media/image16.wmf"/></Relationships>
</file>

<file path=ppt/slides/_rels/slide180.xml.rels><?xml version="1.0" encoding="UTF-8" standalone="yes"?>
<Relationships xmlns="http://schemas.openxmlformats.org/package/2006/relationships"><Relationship Id="rId3" Type="http://schemas.openxmlformats.org/officeDocument/2006/relationships/oleObject" Target="../embeddings/oleObject299.bin"/><Relationship Id="rId2" Type="http://schemas.openxmlformats.org/officeDocument/2006/relationships/slideLayout" Target="../slideLayouts/slideLayout7.xml"/><Relationship Id="rId1" Type="http://schemas.openxmlformats.org/officeDocument/2006/relationships/vmlDrawing" Target="../drawings/vmlDrawing123.vml"/><Relationship Id="rId4" Type="http://schemas.openxmlformats.org/officeDocument/2006/relationships/image" Target="../media/image268.emf"/></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3" Type="http://schemas.openxmlformats.org/officeDocument/2006/relationships/notesSlide" Target="../notesSlides/notesSlide80.xml"/><Relationship Id="rId7" Type="http://schemas.openxmlformats.org/officeDocument/2006/relationships/image" Target="../media/image268.emf"/><Relationship Id="rId2" Type="http://schemas.openxmlformats.org/officeDocument/2006/relationships/slideLayout" Target="../slideLayouts/slideLayout7.xml"/><Relationship Id="rId1" Type="http://schemas.openxmlformats.org/officeDocument/2006/relationships/vmlDrawing" Target="../drawings/vmlDrawing124.vml"/><Relationship Id="rId6" Type="http://schemas.openxmlformats.org/officeDocument/2006/relationships/oleObject" Target="../embeddings/oleObject301.bin"/><Relationship Id="rId5" Type="http://schemas.openxmlformats.org/officeDocument/2006/relationships/image" Target="../media/image269.emf"/><Relationship Id="rId4" Type="http://schemas.openxmlformats.org/officeDocument/2006/relationships/oleObject" Target="../embeddings/oleObject300.bin"/></Relationships>
</file>

<file path=ppt/slides/_rels/slide183.xml.rels><?xml version="1.0" encoding="UTF-8" standalone="yes"?>
<Relationships xmlns="http://schemas.openxmlformats.org/package/2006/relationships"><Relationship Id="rId3" Type="http://schemas.openxmlformats.org/officeDocument/2006/relationships/oleObject" Target="../embeddings/oleObject302.bin"/><Relationship Id="rId2" Type="http://schemas.openxmlformats.org/officeDocument/2006/relationships/slideLayout" Target="../slideLayouts/slideLayout13.xml"/><Relationship Id="rId1" Type="http://schemas.openxmlformats.org/officeDocument/2006/relationships/vmlDrawing" Target="../drawings/vmlDrawing125.vml"/><Relationship Id="rId4" Type="http://schemas.openxmlformats.org/officeDocument/2006/relationships/image" Target="../media/image270.emf"/></Relationships>
</file>

<file path=ppt/slides/_rels/slide184.xml.rels><?xml version="1.0" encoding="UTF-8" standalone="yes"?>
<Relationships xmlns="http://schemas.openxmlformats.org/package/2006/relationships"><Relationship Id="rId8" Type="http://schemas.openxmlformats.org/officeDocument/2006/relationships/image" Target="../media/image273.wmf"/><Relationship Id="rId3" Type="http://schemas.openxmlformats.org/officeDocument/2006/relationships/oleObject" Target="../embeddings/oleObject303.bin"/><Relationship Id="rId7" Type="http://schemas.openxmlformats.org/officeDocument/2006/relationships/oleObject" Target="../embeddings/oleObject305.bin"/><Relationship Id="rId2" Type="http://schemas.openxmlformats.org/officeDocument/2006/relationships/slideLayout" Target="../slideLayouts/slideLayout7.xml"/><Relationship Id="rId1" Type="http://schemas.openxmlformats.org/officeDocument/2006/relationships/vmlDrawing" Target="../drawings/vmlDrawing126.vml"/><Relationship Id="rId6" Type="http://schemas.openxmlformats.org/officeDocument/2006/relationships/image" Target="../media/image272.wmf"/><Relationship Id="rId5" Type="http://schemas.openxmlformats.org/officeDocument/2006/relationships/oleObject" Target="../embeddings/oleObject304.bin"/><Relationship Id="rId4" Type="http://schemas.openxmlformats.org/officeDocument/2006/relationships/image" Target="../media/image271.wmf"/></Relationships>
</file>

<file path=ppt/slides/_rels/slide185.xml.rels><?xml version="1.0" encoding="UTF-8" standalone="yes"?>
<Relationships xmlns="http://schemas.openxmlformats.org/package/2006/relationships"><Relationship Id="rId3" Type="http://schemas.openxmlformats.org/officeDocument/2006/relationships/notesSlide" Target="../notesSlides/notesSlide81.xml"/><Relationship Id="rId7" Type="http://schemas.openxmlformats.org/officeDocument/2006/relationships/image" Target="../media/image275.wmf"/><Relationship Id="rId2" Type="http://schemas.openxmlformats.org/officeDocument/2006/relationships/slideLayout" Target="../slideLayouts/slideLayout7.xml"/><Relationship Id="rId1" Type="http://schemas.openxmlformats.org/officeDocument/2006/relationships/vmlDrawing" Target="../drawings/vmlDrawing127.vml"/><Relationship Id="rId6" Type="http://schemas.openxmlformats.org/officeDocument/2006/relationships/oleObject" Target="../embeddings/oleObject307.bin"/><Relationship Id="rId5" Type="http://schemas.openxmlformats.org/officeDocument/2006/relationships/image" Target="../media/image274.emf"/><Relationship Id="rId4" Type="http://schemas.openxmlformats.org/officeDocument/2006/relationships/oleObject" Target="../embeddings/oleObject306.bin"/></Relationships>
</file>

<file path=ppt/slides/_rels/slide186.xml.rels><?xml version="1.0" encoding="UTF-8" standalone="yes"?>
<Relationships xmlns="http://schemas.openxmlformats.org/package/2006/relationships"><Relationship Id="rId8" Type="http://schemas.openxmlformats.org/officeDocument/2006/relationships/image" Target="../media/image278.emf"/><Relationship Id="rId3" Type="http://schemas.openxmlformats.org/officeDocument/2006/relationships/oleObject" Target="../embeddings/oleObject308.bin"/><Relationship Id="rId7" Type="http://schemas.openxmlformats.org/officeDocument/2006/relationships/oleObject" Target="../embeddings/oleObject310.bin"/><Relationship Id="rId2" Type="http://schemas.openxmlformats.org/officeDocument/2006/relationships/slideLayout" Target="../slideLayouts/slideLayout7.xml"/><Relationship Id="rId1" Type="http://schemas.openxmlformats.org/officeDocument/2006/relationships/vmlDrawing" Target="../drawings/vmlDrawing128.vml"/><Relationship Id="rId6" Type="http://schemas.openxmlformats.org/officeDocument/2006/relationships/image" Target="../media/image277.emf"/><Relationship Id="rId5" Type="http://schemas.openxmlformats.org/officeDocument/2006/relationships/oleObject" Target="../embeddings/oleObject309.bin"/><Relationship Id="rId4" Type="http://schemas.openxmlformats.org/officeDocument/2006/relationships/image" Target="../media/image276.wmf"/></Relationships>
</file>

<file path=ppt/slides/_rels/slide187.xml.rels><?xml version="1.0" encoding="UTF-8" standalone="yes"?>
<Relationships xmlns="http://schemas.openxmlformats.org/package/2006/relationships"><Relationship Id="rId3" Type="http://schemas.openxmlformats.org/officeDocument/2006/relationships/oleObject" Target="../embeddings/oleObject311.bin"/><Relationship Id="rId2" Type="http://schemas.openxmlformats.org/officeDocument/2006/relationships/slideLayout" Target="../slideLayouts/slideLayout7.xml"/><Relationship Id="rId1" Type="http://schemas.openxmlformats.org/officeDocument/2006/relationships/vmlDrawing" Target="../drawings/vmlDrawing129.vml"/><Relationship Id="rId6" Type="http://schemas.openxmlformats.org/officeDocument/2006/relationships/image" Target="../media/image281.png"/><Relationship Id="rId5" Type="http://schemas.openxmlformats.org/officeDocument/2006/relationships/image" Target="../media/image280.png"/><Relationship Id="rId4" Type="http://schemas.openxmlformats.org/officeDocument/2006/relationships/image" Target="../media/image279.wmf"/></Relationships>
</file>

<file path=ppt/slides/_rels/slide188.xml.rels><?xml version="1.0" encoding="UTF-8" standalone="yes"?>
<Relationships xmlns="http://schemas.openxmlformats.org/package/2006/relationships"><Relationship Id="rId3" Type="http://schemas.openxmlformats.org/officeDocument/2006/relationships/oleObject" Target="../embeddings/oleObject312.bin"/><Relationship Id="rId2" Type="http://schemas.openxmlformats.org/officeDocument/2006/relationships/slideLayout" Target="../slideLayouts/slideLayout13.xml"/><Relationship Id="rId1" Type="http://schemas.openxmlformats.org/officeDocument/2006/relationships/vmlDrawing" Target="../drawings/vmlDrawing130.vml"/><Relationship Id="rId6" Type="http://schemas.openxmlformats.org/officeDocument/2006/relationships/image" Target="../media/image283.wmf"/><Relationship Id="rId5" Type="http://schemas.openxmlformats.org/officeDocument/2006/relationships/oleObject" Target="../embeddings/oleObject313.bin"/><Relationship Id="rId4" Type="http://schemas.openxmlformats.org/officeDocument/2006/relationships/image" Target="../media/image282.emf"/></Relationships>
</file>

<file path=ppt/slides/_rels/slide189.xml.rels><?xml version="1.0" encoding="UTF-8" standalone="yes"?>
<Relationships xmlns="http://schemas.openxmlformats.org/package/2006/relationships"><Relationship Id="rId8" Type="http://schemas.openxmlformats.org/officeDocument/2006/relationships/image" Target="../media/image286.emf"/><Relationship Id="rId3" Type="http://schemas.openxmlformats.org/officeDocument/2006/relationships/oleObject" Target="../embeddings/oleObject314.bin"/><Relationship Id="rId7" Type="http://schemas.openxmlformats.org/officeDocument/2006/relationships/oleObject" Target="../embeddings/oleObject316.bin"/><Relationship Id="rId12" Type="http://schemas.openxmlformats.org/officeDocument/2006/relationships/image" Target="../media/image288.emf"/><Relationship Id="rId2" Type="http://schemas.openxmlformats.org/officeDocument/2006/relationships/slideLayout" Target="../slideLayouts/slideLayout7.xml"/><Relationship Id="rId1" Type="http://schemas.openxmlformats.org/officeDocument/2006/relationships/vmlDrawing" Target="../drawings/vmlDrawing131.vml"/><Relationship Id="rId6" Type="http://schemas.openxmlformats.org/officeDocument/2006/relationships/image" Target="../media/image285.wmf"/><Relationship Id="rId11" Type="http://schemas.openxmlformats.org/officeDocument/2006/relationships/oleObject" Target="../embeddings/oleObject318.bin"/><Relationship Id="rId5" Type="http://schemas.openxmlformats.org/officeDocument/2006/relationships/oleObject" Target="../embeddings/oleObject315.bin"/><Relationship Id="rId10" Type="http://schemas.openxmlformats.org/officeDocument/2006/relationships/image" Target="../media/image287.emf"/><Relationship Id="rId4" Type="http://schemas.openxmlformats.org/officeDocument/2006/relationships/image" Target="../media/image284.wmf"/><Relationship Id="rId9" Type="http://schemas.openxmlformats.org/officeDocument/2006/relationships/oleObject" Target="../embeddings/oleObject317.bin"/></Relationships>
</file>

<file path=ppt/slides/_rels/slide19.xml.rels><?xml version="1.0" encoding="UTF-8" standalone="yes"?>
<Relationships xmlns="http://schemas.openxmlformats.org/package/2006/relationships"><Relationship Id="rId8" Type="http://schemas.openxmlformats.org/officeDocument/2006/relationships/oleObject" Target="../embeddings/oleObject19.bin"/><Relationship Id="rId3" Type="http://schemas.openxmlformats.org/officeDocument/2006/relationships/notesSlide" Target="../notesSlides/notesSlide13.xml"/><Relationship Id="rId7" Type="http://schemas.openxmlformats.org/officeDocument/2006/relationships/oleObject" Target="../embeddings/oleObject18.bin"/><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oleObject" Target="../embeddings/oleObject17.bin"/><Relationship Id="rId5" Type="http://schemas.openxmlformats.org/officeDocument/2006/relationships/image" Target="../media/image14.wmf"/><Relationship Id="rId10" Type="http://schemas.openxmlformats.org/officeDocument/2006/relationships/oleObject" Target="../embeddings/oleObject20.bin"/><Relationship Id="rId4" Type="http://schemas.openxmlformats.org/officeDocument/2006/relationships/oleObject" Target="../embeddings/oleObject16.bin"/><Relationship Id="rId9" Type="http://schemas.openxmlformats.org/officeDocument/2006/relationships/image" Target="../media/image15.wmf"/></Relationships>
</file>

<file path=ppt/slides/_rels/slide190.xml.rels><?xml version="1.0" encoding="UTF-8" standalone="yes"?>
<Relationships xmlns="http://schemas.openxmlformats.org/package/2006/relationships"><Relationship Id="rId8" Type="http://schemas.openxmlformats.org/officeDocument/2006/relationships/image" Target="../media/image273.wmf"/><Relationship Id="rId3" Type="http://schemas.openxmlformats.org/officeDocument/2006/relationships/oleObject" Target="../embeddings/oleObject319.bin"/><Relationship Id="rId7" Type="http://schemas.openxmlformats.org/officeDocument/2006/relationships/oleObject" Target="../embeddings/oleObject321.bin"/><Relationship Id="rId2" Type="http://schemas.openxmlformats.org/officeDocument/2006/relationships/slideLayout" Target="../slideLayouts/slideLayout7.xml"/><Relationship Id="rId1" Type="http://schemas.openxmlformats.org/officeDocument/2006/relationships/vmlDrawing" Target="../drawings/vmlDrawing132.vml"/><Relationship Id="rId6" Type="http://schemas.openxmlformats.org/officeDocument/2006/relationships/image" Target="../media/image289.wmf"/><Relationship Id="rId5" Type="http://schemas.openxmlformats.org/officeDocument/2006/relationships/oleObject" Target="../embeddings/oleObject320.bin"/><Relationship Id="rId4" Type="http://schemas.openxmlformats.org/officeDocument/2006/relationships/image" Target="../media/image271.wmf"/></Relationships>
</file>

<file path=ppt/slides/_rels/slide191.xml.rels><?xml version="1.0" encoding="UTF-8" standalone="yes"?>
<Relationships xmlns="http://schemas.openxmlformats.org/package/2006/relationships"><Relationship Id="rId3" Type="http://schemas.openxmlformats.org/officeDocument/2006/relationships/oleObject" Target="../embeddings/oleObject322.bin"/><Relationship Id="rId2" Type="http://schemas.openxmlformats.org/officeDocument/2006/relationships/slideLayout" Target="../slideLayouts/slideLayout7.xml"/><Relationship Id="rId1" Type="http://schemas.openxmlformats.org/officeDocument/2006/relationships/vmlDrawing" Target="../drawings/vmlDrawing133.vml"/><Relationship Id="rId4" Type="http://schemas.openxmlformats.org/officeDocument/2006/relationships/image" Target="../media/image290.emf"/></Relationships>
</file>

<file path=ppt/slides/_rels/slide192.xml.rels><?xml version="1.0" encoding="UTF-8" standalone="yes"?>
<Relationships xmlns="http://schemas.openxmlformats.org/package/2006/relationships"><Relationship Id="rId8" Type="http://schemas.openxmlformats.org/officeDocument/2006/relationships/image" Target="../media/image293.emf"/><Relationship Id="rId3" Type="http://schemas.openxmlformats.org/officeDocument/2006/relationships/oleObject" Target="../embeddings/oleObject323.bin"/><Relationship Id="rId7" Type="http://schemas.openxmlformats.org/officeDocument/2006/relationships/oleObject" Target="../embeddings/oleObject325.bin"/><Relationship Id="rId2" Type="http://schemas.openxmlformats.org/officeDocument/2006/relationships/slideLayout" Target="../slideLayouts/slideLayout13.xml"/><Relationship Id="rId1" Type="http://schemas.openxmlformats.org/officeDocument/2006/relationships/vmlDrawing" Target="../drawings/vmlDrawing134.vml"/><Relationship Id="rId6" Type="http://schemas.openxmlformats.org/officeDocument/2006/relationships/image" Target="../media/image292.wmf"/><Relationship Id="rId5" Type="http://schemas.openxmlformats.org/officeDocument/2006/relationships/oleObject" Target="../embeddings/oleObject324.bin"/><Relationship Id="rId4" Type="http://schemas.openxmlformats.org/officeDocument/2006/relationships/image" Target="../media/image291.wmf"/></Relationships>
</file>

<file path=ppt/slides/_rels/slide193.xml.rels><?xml version="1.0" encoding="UTF-8" standalone="yes"?>
<Relationships xmlns="http://schemas.openxmlformats.org/package/2006/relationships"><Relationship Id="rId8" Type="http://schemas.openxmlformats.org/officeDocument/2006/relationships/oleObject" Target="../embeddings/oleObject328.bin"/><Relationship Id="rId13" Type="http://schemas.openxmlformats.org/officeDocument/2006/relationships/image" Target="../media/image298.wmf"/><Relationship Id="rId3" Type="http://schemas.openxmlformats.org/officeDocument/2006/relationships/notesSlide" Target="../notesSlides/notesSlide82.xml"/><Relationship Id="rId7" Type="http://schemas.openxmlformats.org/officeDocument/2006/relationships/image" Target="../media/image295.wmf"/><Relationship Id="rId12" Type="http://schemas.openxmlformats.org/officeDocument/2006/relationships/oleObject" Target="../embeddings/oleObject330.bin"/><Relationship Id="rId2" Type="http://schemas.openxmlformats.org/officeDocument/2006/relationships/slideLayout" Target="../slideLayouts/slideLayout13.xml"/><Relationship Id="rId1" Type="http://schemas.openxmlformats.org/officeDocument/2006/relationships/vmlDrawing" Target="../drawings/vmlDrawing135.vml"/><Relationship Id="rId6" Type="http://schemas.openxmlformats.org/officeDocument/2006/relationships/oleObject" Target="../embeddings/oleObject327.bin"/><Relationship Id="rId11" Type="http://schemas.openxmlformats.org/officeDocument/2006/relationships/image" Target="../media/image297.wmf"/><Relationship Id="rId5" Type="http://schemas.openxmlformats.org/officeDocument/2006/relationships/image" Target="../media/image294.wmf"/><Relationship Id="rId15" Type="http://schemas.openxmlformats.org/officeDocument/2006/relationships/image" Target="../media/image299.wmf"/><Relationship Id="rId10" Type="http://schemas.openxmlformats.org/officeDocument/2006/relationships/oleObject" Target="../embeddings/oleObject329.bin"/><Relationship Id="rId4" Type="http://schemas.openxmlformats.org/officeDocument/2006/relationships/oleObject" Target="../embeddings/oleObject326.bin"/><Relationship Id="rId9" Type="http://schemas.openxmlformats.org/officeDocument/2006/relationships/image" Target="../media/image296.wmf"/><Relationship Id="rId14" Type="http://schemas.openxmlformats.org/officeDocument/2006/relationships/oleObject" Target="../embeddings/oleObject331.bin"/></Relationships>
</file>

<file path=ppt/slides/_rels/slide194.xml.rels><?xml version="1.0" encoding="UTF-8" standalone="yes"?>
<Relationships xmlns="http://schemas.openxmlformats.org/package/2006/relationships"><Relationship Id="rId8" Type="http://schemas.openxmlformats.org/officeDocument/2006/relationships/oleObject" Target="../embeddings/oleObject334.bin"/><Relationship Id="rId3" Type="http://schemas.openxmlformats.org/officeDocument/2006/relationships/notesSlide" Target="../notesSlides/notesSlide83.xml"/><Relationship Id="rId7" Type="http://schemas.openxmlformats.org/officeDocument/2006/relationships/image" Target="../media/image295.wmf"/><Relationship Id="rId2" Type="http://schemas.openxmlformats.org/officeDocument/2006/relationships/slideLayout" Target="../slideLayouts/slideLayout7.xml"/><Relationship Id="rId1" Type="http://schemas.openxmlformats.org/officeDocument/2006/relationships/vmlDrawing" Target="../drawings/vmlDrawing136.vml"/><Relationship Id="rId6" Type="http://schemas.openxmlformats.org/officeDocument/2006/relationships/oleObject" Target="../embeddings/oleObject333.bin"/><Relationship Id="rId5" Type="http://schemas.openxmlformats.org/officeDocument/2006/relationships/image" Target="../media/image294.wmf"/><Relationship Id="rId4" Type="http://schemas.openxmlformats.org/officeDocument/2006/relationships/oleObject" Target="../embeddings/oleObject332.bin"/><Relationship Id="rId9" Type="http://schemas.openxmlformats.org/officeDocument/2006/relationships/image" Target="../media/image300.wmf"/></Relationships>
</file>

<file path=ppt/slides/_rels/slide195.xml.rels><?xml version="1.0" encoding="UTF-8" standalone="yes"?>
<Relationships xmlns="http://schemas.openxmlformats.org/package/2006/relationships"><Relationship Id="rId8" Type="http://schemas.openxmlformats.org/officeDocument/2006/relationships/image" Target="../media/image303.wmf"/><Relationship Id="rId3" Type="http://schemas.openxmlformats.org/officeDocument/2006/relationships/oleObject" Target="../embeddings/oleObject335.bin"/><Relationship Id="rId7" Type="http://schemas.openxmlformats.org/officeDocument/2006/relationships/oleObject" Target="../embeddings/oleObject337.bin"/><Relationship Id="rId2" Type="http://schemas.openxmlformats.org/officeDocument/2006/relationships/slideLayout" Target="../slideLayouts/slideLayout13.xml"/><Relationship Id="rId1" Type="http://schemas.openxmlformats.org/officeDocument/2006/relationships/vmlDrawing" Target="../drawings/vmlDrawing137.vml"/><Relationship Id="rId6" Type="http://schemas.openxmlformats.org/officeDocument/2006/relationships/image" Target="../media/image302.wmf"/><Relationship Id="rId5" Type="http://schemas.openxmlformats.org/officeDocument/2006/relationships/oleObject" Target="../embeddings/oleObject336.bin"/><Relationship Id="rId10" Type="http://schemas.openxmlformats.org/officeDocument/2006/relationships/image" Target="../media/image304.wmf"/><Relationship Id="rId4" Type="http://schemas.openxmlformats.org/officeDocument/2006/relationships/image" Target="../media/image301.wmf"/><Relationship Id="rId9" Type="http://schemas.openxmlformats.org/officeDocument/2006/relationships/oleObject" Target="../embeddings/oleObject338.bin"/></Relationships>
</file>

<file path=ppt/slides/_rels/slide196.xml.rels><?xml version="1.0" encoding="UTF-8" standalone="yes"?>
<Relationships xmlns="http://schemas.openxmlformats.org/package/2006/relationships"><Relationship Id="rId8" Type="http://schemas.openxmlformats.org/officeDocument/2006/relationships/image" Target="../media/image305.emf"/><Relationship Id="rId3" Type="http://schemas.openxmlformats.org/officeDocument/2006/relationships/oleObject" Target="../embeddings/oleObject339.bin"/><Relationship Id="rId7" Type="http://schemas.openxmlformats.org/officeDocument/2006/relationships/oleObject" Target="../embeddings/oleObject341.bin"/><Relationship Id="rId2" Type="http://schemas.openxmlformats.org/officeDocument/2006/relationships/slideLayout" Target="../slideLayouts/slideLayout7.xml"/><Relationship Id="rId1" Type="http://schemas.openxmlformats.org/officeDocument/2006/relationships/vmlDrawing" Target="../drawings/vmlDrawing138.vml"/><Relationship Id="rId6" Type="http://schemas.openxmlformats.org/officeDocument/2006/relationships/image" Target="../media/image302.wmf"/><Relationship Id="rId5" Type="http://schemas.openxmlformats.org/officeDocument/2006/relationships/oleObject" Target="../embeddings/oleObject340.bin"/><Relationship Id="rId10" Type="http://schemas.openxmlformats.org/officeDocument/2006/relationships/image" Target="../media/image306.wmf"/><Relationship Id="rId4" Type="http://schemas.openxmlformats.org/officeDocument/2006/relationships/image" Target="../media/image301.wmf"/><Relationship Id="rId9" Type="http://schemas.openxmlformats.org/officeDocument/2006/relationships/oleObject" Target="../embeddings/oleObject342.bin"/></Relationships>
</file>

<file path=ppt/slides/_rels/slide197.xml.rels><?xml version="1.0" encoding="UTF-8" standalone="yes"?>
<Relationships xmlns="http://schemas.openxmlformats.org/package/2006/relationships"><Relationship Id="rId3" Type="http://schemas.openxmlformats.org/officeDocument/2006/relationships/oleObject" Target="../embeddings/oleObject343.bin"/><Relationship Id="rId2" Type="http://schemas.openxmlformats.org/officeDocument/2006/relationships/slideLayout" Target="../slideLayouts/slideLayout13.xml"/><Relationship Id="rId1" Type="http://schemas.openxmlformats.org/officeDocument/2006/relationships/vmlDrawing" Target="../drawings/vmlDrawing139.vml"/><Relationship Id="rId4" Type="http://schemas.openxmlformats.org/officeDocument/2006/relationships/image" Target="../media/image307.emf"/></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9.xml.rels><?xml version="1.0" encoding="UTF-8" standalone="yes"?>
<Relationships xmlns="http://schemas.openxmlformats.org/package/2006/relationships"><Relationship Id="rId3" Type="http://schemas.openxmlformats.org/officeDocument/2006/relationships/notesSlide" Target="../notesSlides/notesSlide84.xml"/><Relationship Id="rId2" Type="http://schemas.openxmlformats.org/officeDocument/2006/relationships/slideLayout" Target="../slideLayouts/slideLayout7.xml"/><Relationship Id="rId1" Type="http://schemas.openxmlformats.org/officeDocument/2006/relationships/vmlDrawing" Target="../drawings/vmlDrawing140.vml"/><Relationship Id="rId6" Type="http://schemas.openxmlformats.org/officeDocument/2006/relationships/image" Target="../media/image309.png"/><Relationship Id="rId5" Type="http://schemas.openxmlformats.org/officeDocument/2006/relationships/image" Target="../media/image308.emf"/><Relationship Id="rId4" Type="http://schemas.openxmlformats.org/officeDocument/2006/relationships/oleObject" Target="../embeddings/oleObject344.bin"/></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1.xml"/><Relationship Id="rId1" Type="http://schemas.openxmlformats.org/officeDocument/2006/relationships/tags" Target="../tags/tag14.xml"/></Relationships>
</file>

<file path=ppt/slides/_rels/slide20.xml.rels><?xml version="1.0" encoding="UTF-8" standalone="yes"?>
<Relationships xmlns="http://schemas.openxmlformats.org/package/2006/relationships"><Relationship Id="rId8" Type="http://schemas.openxmlformats.org/officeDocument/2006/relationships/oleObject" Target="../embeddings/oleObject23.bin"/><Relationship Id="rId13" Type="http://schemas.openxmlformats.org/officeDocument/2006/relationships/oleObject" Target="../embeddings/oleObject27.bin"/><Relationship Id="rId3" Type="http://schemas.openxmlformats.org/officeDocument/2006/relationships/notesSlide" Target="../notesSlides/notesSlide14.xml"/><Relationship Id="rId7" Type="http://schemas.openxmlformats.org/officeDocument/2006/relationships/image" Target="../media/image14.wmf"/><Relationship Id="rId12" Type="http://schemas.openxmlformats.org/officeDocument/2006/relationships/oleObject" Target="../embeddings/oleObject26.bin"/><Relationship Id="rId2" Type="http://schemas.openxmlformats.org/officeDocument/2006/relationships/slideLayout" Target="../slideLayouts/slideLayout2.xml"/><Relationship Id="rId16" Type="http://schemas.openxmlformats.org/officeDocument/2006/relationships/image" Target="../media/image19.wmf"/><Relationship Id="rId1" Type="http://schemas.openxmlformats.org/officeDocument/2006/relationships/vmlDrawing" Target="../drawings/vmlDrawing7.vml"/><Relationship Id="rId6" Type="http://schemas.openxmlformats.org/officeDocument/2006/relationships/oleObject" Target="../embeddings/oleObject22.bin"/><Relationship Id="rId11" Type="http://schemas.openxmlformats.org/officeDocument/2006/relationships/image" Target="../media/image15.wmf"/><Relationship Id="rId5" Type="http://schemas.openxmlformats.org/officeDocument/2006/relationships/image" Target="../media/image17.wmf"/><Relationship Id="rId15" Type="http://schemas.openxmlformats.org/officeDocument/2006/relationships/oleObject" Target="../embeddings/oleObject28.bin"/><Relationship Id="rId10" Type="http://schemas.openxmlformats.org/officeDocument/2006/relationships/oleObject" Target="../embeddings/oleObject25.bin"/><Relationship Id="rId4" Type="http://schemas.openxmlformats.org/officeDocument/2006/relationships/oleObject" Target="../embeddings/oleObject21.bin"/><Relationship Id="rId9" Type="http://schemas.openxmlformats.org/officeDocument/2006/relationships/oleObject" Target="../embeddings/oleObject24.bin"/><Relationship Id="rId14" Type="http://schemas.openxmlformats.org/officeDocument/2006/relationships/image" Target="../media/image18.wmf"/></Relationships>
</file>

<file path=ppt/slides/_rels/slide200.xml.rels><?xml version="1.0" encoding="UTF-8" standalone="yes"?>
<Relationships xmlns="http://schemas.openxmlformats.org/package/2006/relationships"><Relationship Id="rId8" Type="http://schemas.openxmlformats.org/officeDocument/2006/relationships/image" Target="../media/image312.emf"/><Relationship Id="rId3" Type="http://schemas.openxmlformats.org/officeDocument/2006/relationships/oleObject" Target="../embeddings/oleObject345.bin"/><Relationship Id="rId7" Type="http://schemas.openxmlformats.org/officeDocument/2006/relationships/oleObject" Target="../embeddings/oleObject347.bin"/><Relationship Id="rId2" Type="http://schemas.openxmlformats.org/officeDocument/2006/relationships/slideLayout" Target="../slideLayouts/slideLayout13.xml"/><Relationship Id="rId1" Type="http://schemas.openxmlformats.org/officeDocument/2006/relationships/vmlDrawing" Target="../drawings/vmlDrawing141.vml"/><Relationship Id="rId6" Type="http://schemas.openxmlformats.org/officeDocument/2006/relationships/image" Target="../media/image311.wmf"/><Relationship Id="rId5" Type="http://schemas.openxmlformats.org/officeDocument/2006/relationships/oleObject" Target="../embeddings/oleObject346.bin"/><Relationship Id="rId4" Type="http://schemas.openxmlformats.org/officeDocument/2006/relationships/image" Target="../media/image310.wmf"/></Relationships>
</file>

<file path=ppt/slides/_rels/slide201.xml.rels><?xml version="1.0" encoding="UTF-8" standalone="yes"?>
<Relationships xmlns="http://schemas.openxmlformats.org/package/2006/relationships"><Relationship Id="rId8" Type="http://schemas.openxmlformats.org/officeDocument/2006/relationships/oleObject" Target="../embeddings/oleObject350.bin"/><Relationship Id="rId13" Type="http://schemas.openxmlformats.org/officeDocument/2006/relationships/image" Target="../media/image307.emf"/><Relationship Id="rId3" Type="http://schemas.openxmlformats.org/officeDocument/2006/relationships/notesSlide" Target="../notesSlides/notesSlide85.xml"/><Relationship Id="rId7" Type="http://schemas.openxmlformats.org/officeDocument/2006/relationships/image" Target="../media/image314.wmf"/><Relationship Id="rId12" Type="http://schemas.openxmlformats.org/officeDocument/2006/relationships/oleObject" Target="../embeddings/oleObject352.bin"/><Relationship Id="rId2" Type="http://schemas.openxmlformats.org/officeDocument/2006/relationships/slideLayout" Target="../slideLayouts/slideLayout2.xml"/><Relationship Id="rId1" Type="http://schemas.openxmlformats.org/officeDocument/2006/relationships/vmlDrawing" Target="../drawings/vmlDrawing142.vml"/><Relationship Id="rId6" Type="http://schemas.openxmlformats.org/officeDocument/2006/relationships/oleObject" Target="../embeddings/oleObject349.bin"/><Relationship Id="rId11" Type="http://schemas.openxmlformats.org/officeDocument/2006/relationships/image" Target="../media/image316.wmf"/><Relationship Id="rId5" Type="http://schemas.openxmlformats.org/officeDocument/2006/relationships/image" Target="../media/image313.wmf"/><Relationship Id="rId10" Type="http://schemas.openxmlformats.org/officeDocument/2006/relationships/oleObject" Target="../embeddings/oleObject351.bin"/><Relationship Id="rId4" Type="http://schemas.openxmlformats.org/officeDocument/2006/relationships/oleObject" Target="../embeddings/oleObject348.bin"/><Relationship Id="rId9" Type="http://schemas.openxmlformats.org/officeDocument/2006/relationships/image" Target="../media/image315.wmf"/></Relationships>
</file>

<file path=ppt/slides/_rels/slide202.xml.rels><?xml version="1.0" encoding="UTF-8" standalone="yes"?>
<Relationships xmlns="http://schemas.openxmlformats.org/package/2006/relationships"><Relationship Id="rId3" Type="http://schemas.openxmlformats.org/officeDocument/2006/relationships/oleObject" Target="../embeddings/oleObject353.bin"/><Relationship Id="rId2" Type="http://schemas.openxmlformats.org/officeDocument/2006/relationships/slideLayout" Target="../slideLayouts/slideLayout13.xml"/><Relationship Id="rId1" Type="http://schemas.openxmlformats.org/officeDocument/2006/relationships/vmlDrawing" Target="../drawings/vmlDrawing143.vml"/><Relationship Id="rId6" Type="http://schemas.openxmlformats.org/officeDocument/2006/relationships/image" Target="../media/image318.wmf"/><Relationship Id="rId5" Type="http://schemas.openxmlformats.org/officeDocument/2006/relationships/oleObject" Target="../embeddings/oleObject354.bin"/><Relationship Id="rId4" Type="http://schemas.openxmlformats.org/officeDocument/2006/relationships/image" Target="../media/image317.wmf"/></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64.png"/><Relationship Id="rId1" Type="http://schemas.openxmlformats.org/officeDocument/2006/relationships/slideLayout" Target="../slideLayouts/slideLayout12.xml"/></Relationships>
</file>

<file path=ppt/slides/_rels/slide205.xml.rels><?xml version="1.0" encoding="UTF-8" standalone="yes"?>
<Relationships xmlns="http://schemas.openxmlformats.org/package/2006/relationships"><Relationship Id="rId3" Type="http://schemas.openxmlformats.org/officeDocument/2006/relationships/image" Target="../media/image319.png"/><Relationship Id="rId2" Type="http://schemas.openxmlformats.org/officeDocument/2006/relationships/notesSlide" Target="../notesSlides/notesSlide86.xml"/><Relationship Id="rId1" Type="http://schemas.openxmlformats.org/officeDocument/2006/relationships/slideLayout" Target="../slideLayouts/slideLayout13.xml"/><Relationship Id="rId4" Type="http://schemas.openxmlformats.org/officeDocument/2006/relationships/image" Target="../media/image320.png"/></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8.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2.xml"/><Relationship Id="rId1" Type="http://schemas.openxmlformats.org/officeDocument/2006/relationships/vmlDrawing" Target="../drawings/vmlDrawing8.vml"/><Relationship Id="rId5" Type="http://schemas.openxmlformats.org/officeDocument/2006/relationships/image" Target="../media/image20.wmf"/><Relationship Id="rId4" Type="http://schemas.openxmlformats.org/officeDocument/2006/relationships/oleObject" Target="../embeddings/oleObject29.bin"/></Relationships>
</file>

<file path=ppt/slides/_rels/slide210.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8" Type="http://schemas.openxmlformats.org/officeDocument/2006/relationships/image" Target="../media/image23.wmf"/><Relationship Id="rId3" Type="http://schemas.openxmlformats.org/officeDocument/2006/relationships/notesSlide" Target="../notesSlides/notesSlide17.xml"/><Relationship Id="rId7" Type="http://schemas.openxmlformats.org/officeDocument/2006/relationships/oleObject" Target="../embeddings/oleObject31.bin"/><Relationship Id="rId2" Type="http://schemas.openxmlformats.org/officeDocument/2006/relationships/slideLayout" Target="../slideLayouts/slideLayout7.xml"/><Relationship Id="rId1" Type="http://schemas.openxmlformats.org/officeDocument/2006/relationships/vmlDrawing" Target="../drawings/vmlDrawing9.vml"/><Relationship Id="rId6" Type="http://schemas.openxmlformats.org/officeDocument/2006/relationships/image" Target="../media/image22.wmf"/><Relationship Id="rId5" Type="http://schemas.openxmlformats.org/officeDocument/2006/relationships/oleObject" Target="../embeddings/oleObject30.bin"/><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3" Type="http://schemas.openxmlformats.org/officeDocument/2006/relationships/oleObject" Target="../embeddings/oleObject32.bin"/><Relationship Id="rId2" Type="http://schemas.openxmlformats.org/officeDocument/2006/relationships/slideLayout" Target="../slideLayouts/slideLayout2.xml"/><Relationship Id="rId1" Type="http://schemas.openxmlformats.org/officeDocument/2006/relationships/vmlDrawing" Target="../drawings/vmlDrawing10.vml"/><Relationship Id="rId4" Type="http://schemas.openxmlformats.org/officeDocument/2006/relationships/image" Target="../media/image25.wm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oleObject" Target="../embeddings/oleObject33.bin"/><Relationship Id="rId2" Type="http://schemas.openxmlformats.org/officeDocument/2006/relationships/slideLayout" Target="../slideLayouts/slideLayout2.xml"/><Relationship Id="rId1" Type="http://schemas.openxmlformats.org/officeDocument/2006/relationships/vmlDrawing" Target="../drawings/vmlDrawing11.vml"/><Relationship Id="rId6" Type="http://schemas.openxmlformats.org/officeDocument/2006/relationships/image" Target="../media/image27.wmf"/><Relationship Id="rId5" Type="http://schemas.openxmlformats.org/officeDocument/2006/relationships/oleObject" Target="../embeddings/oleObject34.bin"/><Relationship Id="rId4" Type="http://schemas.openxmlformats.org/officeDocument/2006/relationships/image" Target="../media/image26.wmf"/></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oleObject" Target="../embeddings/oleObject35.bin"/><Relationship Id="rId2" Type="http://schemas.openxmlformats.org/officeDocument/2006/relationships/slideLayout" Target="../slideLayouts/slideLayout7.xml"/><Relationship Id="rId1" Type="http://schemas.openxmlformats.org/officeDocument/2006/relationships/vmlDrawing" Target="../drawings/vmlDrawing12.vml"/><Relationship Id="rId4" Type="http://schemas.openxmlformats.org/officeDocument/2006/relationships/image" Target="../media/image28.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0.xml.rels><?xml version="1.0" encoding="UTF-8" standalone="yes"?>
<Relationships xmlns="http://schemas.openxmlformats.org/package/2006/relationships"><Relationship Id="rId3" Type="http://schemas.openxmlformats.org/officeDocument/2006/relationships/oleObject" Target="../embeddings/oleObject36.bin"/><Relationship Id="rId2" Type="http://schemas.openxmlformats.org/officeDocument/2006/relationships/slideLayout" Target="../slideLayouts/slideLayout12.xml"/><Relationship Id="rId1" Type="http://schemas.openxmlformats.org/officeDocument/2006/relationships/vmlDrawing" Target="../drawings/vmlDrawing13.vml"/><Relationship Id="rId6" Type="http://schemas.openxmlformats.org/officeDocument/2006/relationships/image" Target="../media/image30.wmf"/><Relationship Id="rId5" Type="http://schemas.openxmlformats.org/officeDocument/2006/relationships/oleObject" Target="../embeddings/oleObject37.bin"/><Relationship Id="rId4" Type="http://schemas.openxmlformats.org/officeDocument/2006/relationships/image" Target="../media/image29.wmf"/></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19.xml"/><Relationship Id="rId7" Type="http://schemas.openxmlformats.org/officeDocument/2006/relationships/image" Target="../media/image32.wmf"/><Relationship Id="rId2" Type="http://schemas.openxmlformats.org/officeDocument/2006/relationships/slideLayout" Target="../slideLayouts/slideLayout12.xml"/><Relationship Id="rId1" Type="http://schemas.openxmlformats.org/officeDocument/2006/relationships/vmlDrawing" Target="../drawings/vmlDrawing14.vml"/><Relationship Id="rId6" Type="http://schemas.openxmlformats.org/officeDocument/2006/relationships/oleObject" Target="../embeddings/oleObject39.bin"/><Relationship Id="rId5" Type="http://schemas.openxmlformats.org/officeDocument/2006/relationships/image" Target="../media/image31.wmf"/><Relationship Id="rId4" Type="http://schemas.openxmlformats.org/officeDocument/2006/relationships/oleObject" Target="../embeddings/oleObject38.bin"/></Relationships>
</file>

<file path=ppt/slides/_rels/slide32.xml.rels><?xml version="1.0" encoding="UTF-8" standalone="yes"?>
<Relationships xmlns="http://schemas.openxmlformats.org/package/2006/relationships"><Relationship Id="rId3" Type="http://schemas.openxmlformats.org/officeDocument/2006/relationships/oleObject" Target="../embeddings/oleObject40.bin"/><Relationship Id="rId2" Type="http://schemas.openxmlformats.org/officeDocument/2006/relationships/slideLayout" Target="../slideLayouts/slideLayout2.xml"/><Relationship Id="rId1" Type="http://schemas.openxmlformats.org/officeDocument/2006/relationships/vmlDrawing" Target="../drawings/vmlDrawing15.vml"/><Relationship Id="rId6" Type="http://schemas.openxmlformats.org/officeDocument/2006/relationships/image" Target="../media/image34.emf"/><Relationship Id="rId5" Type="http://schemas.openxmlformats.org/officeDocument/2006/relationships/oleObject" Target="../embeddings/oleObject41.bin"/><Relationship Id="rId4" Type="http://schemas.openxmlformats.org/officeDocument/2006/relationships/image" Target="../media/image33.emf"/></Relationships>
</file>

<file path=ppt/slides/_rels/slide3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0.xml"/><Relationship Id="rId1" Type="http://schemas.openxmlformats.org/officeDocument/2006/relationships/slideLayout" Target="../slideLayouts/slideLayout13.xml"/><Relationship Id="rId4" Type="http://schemas.openxmlformats.org/officeDocument/2006/relationships/image" Target="../media/image37.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oleObject" Target="../embeddings/oleObject42.bin"/><Relationship Id="rId2" Type="http://schemas.openxmlformats.org/officeDocument/2006/relationships/slideLayout" Target="../slideLayouts/slideLayout7.xml"/><Relationship Id="rId1" Type="http://schemas.openxmlformats.org/officeDocument/2006/relationships/vmlDrawing" Target="../drawings/vmlDrawing16.vml"/><Relationship Id="rId6" Type="http://schemas.openxmlformats.org/officeDocument/2006/relationships/image" Target="../media/image36.wmf"/><Relationship Id="rId5" Type="http://schemas.openxmlformats.org/officeDocument/2006/relationships/oleObject" Target="../embeddings/oleObject43.bin"/><Relationship Id="rId4" Type="http://schemas.openxmlformats.org/officeDocument/2006/relationships/image" Target="../media/image35.emf"/></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23.xml"/><Relationship Id="rId7" Type="http://schemas.openxmlformats.org/officeDocument/2006/relationships/oleObject" Target="../embeddings/oleObject46.bin"/><Relationship Id="rId2" Type="http://schemas.openxmlformats.org/officeDocument/2006/relationships/slideLayout" Target="../slideLayouts/slideLayout12.xml"/><Relationship Id="rId1" Type="http://schemas.openxmlformats.org/officeDocument/2006/relationships/vmlDrawing" Target="../drawings/vmlDrawing17.vml"/><Relationship Id="rId6" Type="http://schemas.openxmlformats.org/officeDocument/2006/relationships/oleObject" Target="../embeddings/oleObject45.bin"/><Relationship Id="rId5" Type="http://schemas.openxmlformats.org/officeDocument/2006/relationships/image" Target="../media/image37.wmf"/><Relationship Id="rId4" Type="http://schemas.openxmlformats.org/officeDocument/2006/relationships/oleObject" Target="../embeddings/oleObject44.bin"/></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1.xml"/></Relationships>
</file>

<file path=ppt/slides/_rels/slide40.xml.rels><?xml version="1.0" encoding="UTF-8" standalone="yes"?>
<Relationships xmlns="http://schemas.openxmlformats.org/package/2006/relationships"><Relationship Id="rId3" Type="http://schemas.openxmlformats.org/officeDocument/2006/relationships/oleObject" Target="../embeddings/oleObject47.bin"/><Relationship Id="rId2" Type="http://schemas.openxmlformats.org/officeDocument/2006/relationships/slideLayout" Target="../slideLayouts/slideLayout13.xml"/><Relationship Id="rId1" Type="http://schemas.openxmlformats.org/officeDocument/2006/relationships/vmlDrawing" Target="../drawings/vmlDrawing18.vml"/><Relationship Id="rId6" Type="http://schemas.openxmlformats.org/officeDocument/2006/relationships/image" Target="../media/image39.wmf"/><Relationship Id="rId5" Type="http://schemas.openxmlformats.org/officeDocument/2006/relationships/oleObject" Target="../embeddings/oleObject48.bin"/><Relationship Id="rId4" Type="http://schemas.openxmlformats.org/officeDocument/2006/relationships/image" Target="../media/image38.wmf"/></Relationships>
</file>

<file path=ppt/slides/_rels/slide41.xml.rels><?xml version="1.0" encoding="UTF-8" standalone="yes"?>
<Relationships xmlns="http://schemas.openxmlformats.org/package/2006/relationships"><Relationship Id="rId8" Type="http://schemas.openxmlformats.org/officeDocument/2006/relationships/image" Target="../media/image42.wmf"/><Relationship Id="rId3" Type="http://schemas.openxmlformats.org/officeDocument/2006/relationships/oleObject" Target="../embeddings/oleObject49.bin"/><Relationship Id="rId7" Type="http://schemas.openxmlformats.org/officeDocument/2006/relationships/oleObject" Target="../embeddings/oleObject51.bin"/><Relationship Id="rId2" Type="http://schemas.openxmlformats.org/officeDocument/2006/relationships/slideLayout" Target="../slideLayouts/slideLayout13.xml"/><Relationship Id="rId1" Type="http://schemas.openxmlformats.org/officeDocument/2006/relationships/vmlDrawing" Target="../drawings/vmlDrawing19.vml"/><Relationship Id="rId6" Type="http://schemas.openxmlformats.org/officeDocument/2006/relationships/image" Target="../media/image41.wmf"/><Relationship Id="rId5" Type="http://schemas.openxmlformats.org/officeDocument/2006/relationships/oleObject" Target="../embeddings/oleObject50.bin"/><Relationship Id="rId4" Type="http://schemas.openxmlformats.org/officeDocument/2006/relationships/image" Target="../media/image40.wmf"/></Relationships>
</file>

<file path=ppt/slides/_rels/slide42.xml.rels><?xml version="1.0" encoding="UTF-8" standalone="yes"?>
<Relationships xmlns="http://schemas.openxmlformats.org/package/2006/relationships"><Relationship Id="rId3" Type="http://schemas.openxmlformats.org/officeDocument/2006/relationships/oleObject" Target="../embeddings/oleObject52.bin"/><Relationship Id="rId2" Type="http://schemas.openxmlformats.org/officeDocument/2006/relationships/slideLayout" Target="../slideLayouts/slideLayout7.xml"/><Relationship Id="rId1" Type="http://schemas.openxmlformats.org/officeDocument/2006/relationships/vmlDrawing" Target="../drawings/vmlDrawing20.vml"/><Relationship Id="rId5" Type="http://schemas.openxmlformats.org/officeDocument/2006/relationships/image" Target="../media/image44.wmf"/><Relationship Id="rId4" Type="http://schemas.openxmlformats.org/officeDocument/2006/relationships/image" Target="../media/image43.wmf"/></Relationships>
</file>

<file path=ppt/slides/_rels/slide43.xml.rels><?xml version="1.0" encoding="UTF-8" standalone="yes"?>
<Relationships xmlns="http://schemas.openxmlformats.org/package/2006/relationships"><Relationship Id="rId8" Type="http://schemas.openxmlformats.org/officeDocument/2006/relationships/oleObject" Target="../embeddings/oleObject55.bin"/><Relationship Id="rId3" Type="http://schemas.openxmlformats.org/officeDocument/2006/relationships/notesSlide" Target="../notesSlides/notesSlide24.xml"/><Relationship Id="rId7" Type="http://schemas.openxmlformats.org/officeDocument/2006/relationships/image" Target="../media/image46.wmf"/><Relationship Id="rId2" Type="http://schemas.openxmlformats.org/officeDocument/2006/relationships/slideLayout" Target="../slideLayouts/slideLayout13.xml"/><Relationship Id="rId1" Type="http://schemas.openxmlformats.org/officeDocument/2006/relationships/vmlDrawing" Target="../drawings/vmlDrawing21.vml"/><Relationship Id="rId6" Type="http://schemas.openxmlformats.org/officeDocument/2006/relationships/oleObject" Target="../embeddings/oleObject54.bin"/><Relationship Id="rId5" Type="http://schemas.openxmlformats.org/officeDocument/2006/relationships/image" Target="../media/image45.wmf"/><Relationship Id="rId4" Type="http://schemas.openxmlformats.org/officeDocument/2006/relationships/oleObject" Target="../embeddings/oleObject53.bin"/><Relationship Id="rId9" Type="http://schemas.openxmlformats.org/officeDocument/2006/relationships/image" Target="../media/image47.wmf"/></Relationships>
</file>

<file path=ppt/slides/_rels/slide44.xml.rels><?xml version="1.0" encoding="UTF-8" standalone="yes"?>
<Relationships xmlns="http://schemas.openxmlformats.org/package/2006/relationships"><Relationship Id="rId8" Type="http://schemas.openxmlformats.org/officeDocument/2006/relationships/oleObject" Target="../embeddings/oleObject58.bin"/><Relationship Id="rId3" Type="http://schemas.openxmlformats.org/officeDocument/2006/relationships/notesSlide" Target="../notesSlides/notesSlide25.xml"/><Relationship Id="rId7" Type="http://schemas.openxmlformats.org/officeDocument/2006/relationships/image" Target="../media/image49.wmf"/><Relationship Id="rId2" Type="http://schemas.openxmlformats.org/officeDocument/2006/relationships/slideLayout" Target="../slideLayouts/slideLayout13.xml"/><Relationship Id="rId1" Type="http://schemas.openxmlformats.org/officeDocument/2006/relationships/vmlDrawing" Target="../drawings/vmlDrawing22.vml"/><Relationship Id="rId6" Type="http://schemas.openxmlformats.org/officeDocument/2006/relationships/oleObject" Target="../embeddings/oleObject57.bin"/><Relationship Id="rId5" Type="http://schemas.openxmlformats.org/officeDocument/2006/relationships/image" Target="../media/image48.wmf"/><Relationship Id="rId4" Type="http://schemas.openxmlformats.org/officeDocument/2006/relationships/oleObject" Target="../embeddings/oleObject56.bin"/><Relationship Id="rId9" Type="http://schemas.openxmlformats.org/officeDocument/2006/relationships/image" Target="../media/image50.wmf"/></Relationships>
</file>

<file path=ppt/slides/_rels/slide45.xml.rels><?xml version="1.0" encoding="UTF-8" standalone="yes"?>
<Relationships xmlns="http://schemas.openxmlformats.org/package/2006/relationships"><Relationship Id="rId8" Type="http://schemas.openxmlformats.org/officeDocument/2006/relationships/oleObject" Target="../embeddings/oleObject61.bin"/><Relationship Id="rId3" Type="http://schemas.openxmlformats.org/officeDocument/2006/relationships/notesSlide" Target="../notesSlides/notesSlide26.xml"/><Relationship Id="rId7" Type="http://schemas.openxmlformats.org/officeDocument/2006/relationships/image" Target="../media/image52.wmf"/><Relationship Id="rId2" Type="http://schemas.openxmlformats.org/officeDocument/2006/relationships/slideLayout" Target="../slideLayouts/slideLayout13.xml"/><Relationship Id="rId1" Type="http://schemas.openxmlformats.org/officeDocument/2006/relationships/vmlDrawing" Target="../drawings/vmlDrawing23.vml"/><Relationship Id="rId6" Type="http://schemas.openxmlformats.org/officeDocument/2006/relationships/oleObject" Target="../embeddings/oleObject60.bin"/><Relationship Id="rId11" Type="http://schemas.openxmlformats.org/officeDocument/2006/relationships/image" Target="../media/image54.wmf"/><Relationship Id="rId5" Type="http://schemas.openxmlformats.org/officeDocument/2006/relationships/image" Target="../media/image51.wmf"/><Relationship Id="rId10" Type="http://schemas.openxmlformats.org/officeDocument/2006/relationships/oleObject" Target="../embeddings/oleObject62.bin"/><Relationship Id="rId4" Type="http://schemas.openxmlformats.org/officeDocument/2006/relationships/oleObject" Target="../embeddings/oleObject59.bin"/><Relationship Id="rId9" Type="http://schemas.openxmlformats.org/officeDocument/2006/relationships/image" Target="../media/image53.wmf"/></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7.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7.xml"/><Relationship Id="rId1" Type="http://schemas.openxmlformats.org/officeDocument/2006/relationships/tags" Target="../tags/tag1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32.xml"/><Relationship Id="rId7" Type="http://schemas.openxmlformats.org/officeDocument/2006/relationships/image" Target="../media/image56.png"/><Relationship Id="rId2" Type="http://schemas.openxmlformats.org/officeDocument/2006/relationships/tags" Target="../tags/tag16.xml"/><Relationship Id="rId1" Type="http://schemas.openxmlformats.org/officeDocument/2006/relationships/vmlDrawing" Target="../drawings/vmlDrawing24.vml"/><Relationship Id="rId6" Type="http://schemas.openxmlformats.org/officeDocument/2006/relationships/image" Target="../media/image55.emf"/><Relationship Id="rId5" Type="http://schemas.openxmlformats.org/officeDocument/2006/relationships/oleObject" Target="../embeddings/oleObject63.bin"/><Relationship Id="rId4" Type="http://schemas.openxmlformats.org/officeDocument/2006/relationships/notesSlide" Target="../notesSlides/notesSlide28.xml"/></Relationships>
</file>

<file path=ppt/slides/_rels/slide5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9.xml"/><Relationship Id="rId1" Type="http://schemas.openxmlformats.org/officeDocument/2006/relationships/slideLayout" Target="../slideLayouts/slideLayout27.xml"/></Relationships>
</file>

<file path=ppt/slides/_rels/slide5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0.xml"/><Relationship Id="rId1" Type="http://schemas.openxmlformats.org/officeDocument/2006/relationships/slideLayout" Target="../slideLayouts/slideLayout32.xml"/><Relationship Id="rId6" Type="http://schemas.openxmlformats.org/officeDocument/2006/relationships/image" Target="../media/image68.png"/><Relationship Id="rId5" Type="http://schemas.openxmlformats.org/officeDocument/2006/relationships/image" Target="../media/image58.png"/><Relationship Id="rId4" Type="http://schemas.openxmlformats.org/officeDocument/2006/relationships/image" Target="../media/image66.png"/></Relationships>
</file>

<file path=ppt/slides/_rels/slide55.xml.rels><?xml version="1.0" encoding="UTF-8" standalone="yes"?>
<Relationships xmlns="http://schemas.openxmlformats.org/package/2006/relationships"><Relationship Id="rId8" Type="http://schemas.openxmlformats.org/officeDocument/2006/relationships/image" Target="../media/image58.wmf"/><Relationship Id="rId3" Type="http://schemas.openxmlformats.org/officeDocument/2006/relationships/tags" Target="../tags/tag18.xml"/><Relationship Id="rId7" Type="http://schemas.openxmlformats.org/officeDocument/2006/relationships/oleObject" Target="../embeddings/oleObject64.bin"/><Relationship Id="rId12" Type="http://schemas.openxmlformats.org/officeDocument/2006/relationships/image" Target="../media/image71.png"/><Relationship Id="rId2" Type="http://schemas.openxmlformats.org/officeDocument/2006/relationships/tags" Target="../tags/tag17.xml"/><Relationship Id="rId1" Type="http://schemas.openxmlformats.org/officeDocument/2006/relationships/vmlDrawing" Target="../drawings/vmlDrawing25.vml"/><Relationship Id="rId6" Type="http://schemas.openxmlformats.org/officeDocument/2006/relationships/notesSlide" Target="../notesSlides/notesSlide31.xml"/><Relationship Id="rId11" Type="http://schemas.openxmlformats.org/officeDocument/2006/relationships/tags" Target="../tags/tag250.xml"/><Relationship Id="rId5" Type="http://schemas.openxmlformats.org/officeDocument/2006/relationships/slideLayout" Target="../slideLayouts/slideLayout37.xml"/><Relationship Id="rId10" Type="http://schemas.openxmlformats.org/officeDocument/2006/relationships/image" Target="../media/image59.wmf"/><Relationship Id="rId4" Type="http://schemas.openxmlformats.org/officeDocument/2006/relationships/tags" Target="../tags/tag19.xml"/><Relationship Id="rId9" Type="http://schemas.openxmlformats.org/officeDocument/2006/relationships/oleObject" Target="../embeddings/oleObject65.bin"/></Relationships>
</file>

<file path=ppt/slides/_rels/slide56.xml.rels><?xml version="1.0" encoding="UTF-8" standalone="yes"?>
<Relationships xmlns="http://schemas.openxmlformats.org/package/2006/relationships"><Relationship Id="rId8" Type="http://schemas.openxmlformats.org/officeDocument/2006/relationships/tags" Target="../tags/tag290.xml"/><Relationship Id="rId3" Type="http://schemas.openxmlformats.org/officeDocument/2006/relationships/tags" Target="../tags/tag21.xml"/><Relationship Id="rId7" Type="http://schemas.openxmlformats.org/officeDocument/2006/relationships/notesSlide" Target="../notesSlides/notesSlide32.xml"/><Relationship Id="rId2" Type="http://schemas.openxmlformats.org/officeDocument/2006/relationships/tags" Target="../tags/tag20.xml"/><Relationship Id="rId1" Type="http://schemas.openxmlformats.org/officeDocument/2006/relationships/vmlDrawing" Target="../drawings/vmlDrawing26.vml"/><Relationship Id="rId6" Type="http://schemas.openxmlformats.org/officeDocument/2006/relationships/slideLayout" Target="../slideLayouts/slideLayout37.xml"/><Relationship Id="rId11" Type="http://schemas.openxmlformats.org/officeDocument/2006/relationships/image" Target="../media/image60.wmf"/><Relationship Id="rId5" Type="http://schemas.openxmlformats.org/officeDocument/2006/relationships/tags" Target="../tags/tag23.xml"/><Relationship Id="rId10" Type="http://schemas.openxmlformats.org/officeDocument/2006/relationships/oleObject" Target="../embeddings/oleObject66.bin"/><Relationship Id="rId4" Type="http://schemas.openxmlformats.org/officeDocument/2006/relationships/tags" Target="../tags/tag22.xml"/><Relationship Id="rId9" Type="http://schemas.openxmlformats.org/officeDocument/2006/relationships/image" Target="../media/image71.png"/></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38.xml"/><Relationship Id="rId1" Type="http://schemas.openxmlformats.org/officeDocument/2006/relationships/vmlDrawing" Target="../drawings/vmlDrawing27.vml"/><Relationship Id="rId5" Type="http://schemas.openxmlformats.org/officeDocument/2006/relationships/image" Target="../media/image61.wmf"/><Relationship Id="rId4" Type="http://schemas.openxmlformats.org/officeDocument/2006/relationships/oleObject" Target="../embeddings/oleObject67.bin"/></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38.xml"/><Relationship Id="rId1" Type="http://schemas.openxmlformats.org/officeDocument/2006/relationships/vmlDrawing" Target="../drawings/vmlDrawing28.vml"/><Relationship Id="rId6" Type="http://schemas.openxmlformats.org/officeDocument/2006/relationships/image" Target="../media/image62.wmf"/><Relationship Id="rId5" Type="http://schemas.openxmlformats.org/officeDocument/2006/relationships/oleObject" Target="../embeddings/oleObject68.bin"/><Relationship Id="rId4" Type="http://schemas.openxmlformats.org/officeDocument/2006/relationships/image" Target="../media/image57.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8" Type="http://schemas.openxmlformats.org/officeDocument/2006/relationships/image" Target="../media/image63.wmf"/><Relationship Id="rId3" Type="http://schemas.openxmlformats.org/officeDocument/2006/relationships/notesSlide" Target="../notesSlides/notesSlide35.xml"/><Relationship Id="rId7" Type="http://schemas.openxmlformats.org/officeDocument/2006/relationships/oleObject" Target="../embeddings/oleObject70.bin"/><Relationship Id="rId2" Type="http://schemas.openxmlformats.org/officeDocument/2006/relationships/slideLayout" Target="../slideLayouts/slideLayout37.xml"/><Relationship Id="rId1" Type="http://schemas.openxmlformats.org/officeDocument/2006/relationships/vmlDrawing" Target="../drawings/vmlDrawing29.vml"/><Relationship Id="rId6" Type="http://schemas.openxmlformats.org/officeDocument/2006/relationships/image" Target="../media/image61.wmf"/><Relationship Id="rId5" Type="http://schemas.openxmlformats.org/officeDocument/2006/relationships/oleObject" Target="../embeddings/oleObject69.bin"/><Relationship Id="rId4" Type="http://schemas.openxmlformats.org/officeDocument/2006/relationships/image" Target="../media/image64.png"/></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37.xml"/><Relationship Id="rId1" Type="http://schemas.openxmlformats.org/officeDocument/2006/relationships/vmlDrawing" Target="../drawings/vmlDrawing30.vml"/><Relationship Id="rId6" Type="http://schemas.openxmlformats.org/officeDocument/2006/relationships/image" Target="../media/image61.wmf"/><Relationship Id="rId5" Type="http://schemas.openxmlformats.org/officeDocument/2006/relationships/oleObject" Target="../embeddings/oleObject71.bin"/><Relationship Id="rId4" Type="http://schemas.openxmlformats.org/officeDocument/2006/relationships/image" Target="../media/image64.png"/></Relationships>
</file>

<file path=ppt/slides/_rels/slide6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64.png"/><Relationship Id="rId1" Type="http://schemas.openxmlformats.org/officeDocument/2006/relationships/slideLayout" Target="../slideLayouts/slideLayout37.xml"/></Relationships>
</file>

<file path=ppt/slides/_rels/slide63.xml.rels><?xml version="1.0" encoding="UTF-8" standalone="yes"?>
<Relationships xmlns="http://schemas.openxmlformats.org/package/2006/relationships"><Relationship Id="rId8" Type="http://schemas.openxmlformats.org/officeDocument/2006/relationships/oleObject" Target="../embeddings/oleObject73.bin"/><Relationship Id="rId3" Type="http://schemas.openxmlformats.org/officeDocument/2006/relationships/notesSlide" Target="../notesSlides/notesSlide37.xml"/><Relationship Id="rId7" Type="http://schemas.openxmlformats.org/officeDocument/2006/relationships/image" Target="../media/image65.wmf"/><Relationship Id="rId2" Type="http://schemas.openxmlformats.org/officeDocument/2006/relationships/slideLayout" Target="../slideLayouts/slideLayout37.xml"/><Relationship Id="rId1" Type="http://schemas.openxmlformats.org/officeDocument/2006/relationships/vmlDrawing" Target="../drawings/vmlDrawing31.vml"/><Relationship Id="rId6" Type="http://schemas.openxmlformats.org/officeDocument/2006/relationships/oleObject" Target="../embeddings/oleObject72.bin"/><Relationship Id="rId5" Type="http://schemas.openxmlformats.org/officeDocument/2006/relationships/image" Target="../media/image57.png"/><Relationship Id="rId4" Type="http://schemas.openxmlformats.org/officeDocument/2006/relationships/image" Target="../media/image64.png"/><Relationship Id="rId9" Type="http://schemas.openxmlformats.org/officeDocument/2006/relationships/image" Target="../media/image66.wmf"/></Relationships>
</file>

<file path=ppt/slides/_rels/slide64.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7.xml"/></Relationships>
</file>

<file path=ppt/slides/_rels/slide65.xml.rels><?xml version="1.0" encoding="UTF-8" standalone="yes"?>
<Relationships xmlns="http://schemas.openxmlformats.org/package/2006/relationships"><Relationship Id="rId3" Type="http://schemas.openxmlformats.org/officeDocument/2006/relationships/oleObject" Target="../embeddings/oleObject74.bin"/><Relationship Id="rId2" Type="http://schemas.openxmlformats.org/officeDocument/2006/relationships/slideLayout" Target="../slideLayouts/slideLayout37.xml"/><Relationship Id="rId1" Type="http://schemas.openxmlformats.org/officeDocument/2006/relationships/vmlDrawing" Target="../drawings/vmlDrawing32.vml"/><Relationship Id="rId4" Type="http://schemas.openxmlformats.org/officeDocument/2006/relationships/image" Target="../media/image67.wmf"/></Relationships>
</file>

<file path=ppt/slides/_rels/slide66.xml.rels><?xml version="1.0" encoding="UTF-8" standalone="yes"?>
<Relationships xmlns="http://schemas.openxmlformats.org/package/2006/relationships"><Relationship Id="rId8" Type="http://schemas.openxmlformats.org/officeDocument/2006/relationships/image" Target="../media/image70.wmf"/><Relationship Id="rId3" Type="http://schemas.openxmlformats.org/officeDocument/2006/relationships/oleObject" Target="../embeddings/oleObject75.bin"/><Relationship Id="rId7" Type="http://schemas.openxmlformats.org/officeDocument/2006/relationships/oleObject" Target="../embeddings/oleObject77.bin"/><Relationship Id="rId2" Type="http://schemas.openxmlformats.org/officeDocument/2006/relationships/slideLayout" Target="../slideLayouts/slideLayout27.xml"/><Relationship Id="rId1" Type="http://schemas.openxmlformats.org/officeDocument/2006/relationships/vmlDrawing" Target="../drawings/vmlDrawing33.vml"/><Relationship Id="rId6" Type="http://schemas.openxmlformats.org/officeDocument/2006/relationships/image" Target="../media/image69.emf"/><Relationship Id="rId5" Type="http://schemas.openxmlformats.org/officeDocument/2006/relationships/oleObject" Target="../embeddings/oleObject76.bin"/><Relationship Id="rId4" Type="http://schemas.openxmlformats.org/officeDocument/2006/relationships/image" Target="../media/image68.emf"/></Relationships>
</file>

<file path=ppt/slides/_rels/slide67.xml.rels><?xml version="1.0" encoding="UTF-8" standalone="yes"?>
<Relationships xmlns="http://schemas.openxmlformats.org/package/2006/relationships"><Relationship Id="rId8" Type="http://schemas.openxmlformats.org/officeDocument/2006/relationships/oleObject" Target="../embeddings/oleObject80.bin"/><Relationship Id="rId3" Type="http://schemas.openxmlformats.org/officeDocument/2006/relationships/slideLayout" Target="../slideLayouts/slideLayout37.xml"/><Relationship Id="rId7" Type="http://schemas.openxmlformats.org/officeDocument/2006/relationships/image" Target="../media/image72.wmf"/><Relationship Id="rId2" Type="http://schemas.openxmlformats.org/officeDocument/2006/relationships/tags" Target="../tags/tag24.xml"/><Relationship Id="rId1" Type="http://schemas.openxmlformats.org/officeDocument/2006/relationships/vmlDrawing" Target="../drawings/vmlDrawing34.vml"/><Relationship Id="rId6" Type="http://schemas.openxmlformats.org/officeDocument/2006/relationships/oleObject" Target="../embeddings/oleObject79.bin"/><Relationship Id="rId11" Type="http://schemas.openxmlformats.org/officeDocument/2006/relationships/image" Target="../media/image74.wmf"/><Relationship Id="rId5" Type="http://schemas.openxmlformats.org/officeDocument/2006/relationships/image" Target="../media/image71.wmf"/><Relationship Id="rId10" Type="http://schemas.openxmlformats.org/officeDocument/2006/relationships/oleObject" Target="../embeddings/oleObject81.bin"/><Relationship Id="rId4" Type="http://schemas.openxmlformats.org/officeDocument/2006/relationships/oleObject" Target="../embeddings/oleObject78.bin"/><Relationship Id="rId9" Type="http://schemas.openxmlformats.org/officeDocument/2006/relationships/image" Target="../media/image73.wmf"/></Relationships>
</file>

<file path=ppt/slides/_rels/slide68.xml.rels><?xml version="1.0" encoding="UTF-8" standalone="yes"?>
<Relationships xmlns="http://schemas.openxmlformats.org/package/2006/relationships"><Relationship Id="rId3" Type="http://schemas.openxmlformats.org/officeDocument/2006/relationships/oleObject" Target="../embeddings/oleObject82.bin"/><Relationship Id="rId2" Type="http://schemas.openxmlformats.org/officeDocument/2006/relationships/slideLayout" Target="../slideLayouts/slideLayout27.xml"/><Relationship Id="rId1" Type="http://schemas.openxmlformats.org/officeDocument/2006/relationships/vmlDrawing" Target="../drawings/vmlDrawing35.vml"/><Relationship Id="rId6" Type="http://schemas.openxmlformats.org/officeDocument/2006/relationships/image" Target="../media/image76.emf"/><Relationship Id="rId5" Type="http://schemas.openxmlformats.org/officeDocument/2006/relationships/oleObject" Target="../embeddings/oleObject83.bin"/><Relationship Id="rId4" Type="http://schemas.openxmlformats.org/officeDocument/2006/relationships/image" Target="../media/image75.emf"/></Relationships>
</file>

<file path=ppt/slides/_rels/slide69.xml.rels><?xml version="1.0" encoding="UTF-8" standalone="yes"?>
<Relationships xmlns="http://schemas.openxmlformats.org/package/2006/relationships"><Relationship Id="rId8" Type="http://schemas.openxmlformats.org/officeDocument/2006/relationships/image" Target="../media/image74.wmf"/><Relationship Id="rId3" Type="http://schemas.openxmlformats.org/officeDocument/2006/relationships/slideLayout" Target="../slideLayouts/slideLayout32.xml"/><Relationship Id="rId7" Type="http://schemas.openxmlformats.org/officeDocument/2006/relationships/oleObject" Target="../embeddings/oleObject85.bin"/><Relationship Id="rId2" Type="http://schemas.openxmlformats.org/officeDocument/2006/relationships/tags" Target="../tags/tag25.xml"/><Relationship Id="rId1" Type="http://schemas.openxmlformats.org/officeDocument/2006/relationships/vmlDrawing" Target="../drawings/vmlDrawing36.vml"/><Relationship Id="rId6" Type="http://schemas.openxmlformats.org/officeDocument/2006/relationships/image" Target="../media/image77.wmf"/><Relationship Id="rId5" Type="http://schemas.openxmlformats.org/officeDocument/2006/relationships/oleObject" Target="../embeddings/oleObject84.bin"/><Relationship Id="rId4" Type="http://schemas.openxmlformats.org/officeDocument/2006/relationships/notesSlide" Target="../notesSlides/notesSlide3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oleObject" Target="../embeddings/oleObject86.bin"/><Relationship Id="rId2" Type="http://schemas.openxmlformats.org/officeDocument/2006/relationships/slideLayout" Target="../slideLayouts/slideLayout32.xml"/><Relationship Id="rId1" Type="http://schemas.openxmlformats.org/officeDocument/2006/relationships/vmlDrawing" Target="../drawings/vmlDrawing37.vml"/><Relationship Id="rId6" Type="http://schemas.openxmlformats.org/officeDocument/2006/relationships/image" Target="../media/image79.emf"/><Relationship Id="rId5" Type="http://schemas.openxmlformats.org/officeDocument/2006/relationships/oleObject" Target="../embeddings/oleObject87.bin"/><Relationship Id="rId4" Type="http://schemas.openxmlformats.org/officeDocument/2006/relationships/image" Target="../media/image78.emf"/></Relationships>
</file>

<file path=ppt/slides/_rels/slide71.xml.rels><?xml version="1.0" encoding="UTF-8" standalone="yes"?>
<Relationships xmlns="http://schemas.openxmlformats.org/package/2006/relationships"><Relationship Id="rId8" Type="http://schemas.openxmlformats.org/officeDocument/2006/relationships/oleObject" Target="../embeddings/oleObject90.bin"/><Relationship Id="rId3" Type="http://schemas.openxmlformats.org/officeDocument/2006/relationships/slideLayout" Target="../slideLayouts/slideLayout37.xml"/><Relationship Id="rId7" Type="http://schemas.openxmlformats.org/officeDocument/2006/relationships/image" Target="../media/image72.wmf"/><Relationship Id="rId2" Type="http://schemas.openxmlformats.org/officeDocument/2006/relationships/tags" Target="../tags/tag26.xml"/><Relationship Id="rId1" Type="http://schemas.openxmlformats.org/officeDocument/2006/relationships/vmlDrawing" Target="../drawings/vmlDrawing38.vml"/><Relationship Id="rId6" Type="http://schemas.openxmlformats.org/officeDocument/2006/relationships/oleObject" Target="../embeddings/oleObject89.bin"/><Relationship Id="rId11" Type="http://schemas.openxmlformats.org/officeDocument/2006/relationships/image" Target="../media/image74.wmf"/><Relationship Id="rId5" Type="http://schemas.openxmlformats.org/officeDocument/2006/relationships/image" Target="../media/image71.wmf"/><Relationship Id="rId10" Type="http://schemas.openxmlformats.org/officeDocument/2006/relationships/oleObject" Target="../embeddings/oleObject91.bin"/><Relationship Id="rId4" Type="http://schemas.openxmlformats.org/officeDocument/2006/relationships/oleObject" Target="../embeddings/oleObject88.bin"/><Relationship Id="rId9" Type="http://schemas.openxmlformats.org/officeDocument/2006/relationships/image" Target="../media/image73.wmf"/></Relationships>
</file>

<file path=ppt/slides/_rels/slide72.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7.xml"/></Relationships>
</file>

<file path=ppt/slides/_rels/slide73.xml.rels><?xml version="1.0" encoding="UTF-8" standalone="yes"?>
<Relationships xmlns="http://schemas.openxmlformats.org/package/2006/relationships"><Relationship Id="rId8" Type="http://schemas.openxmlformats.org/officeDocument/2006/relationships/oleObject" Target="../embeddings/oleObject94.bin"/><Relationship Id="rId3" Type="http://schemas.openxmlformats.org/officeDocument/2006/relationships/notesSlide" Target="../notesSlides/notesSlide39.xml"/><Relationship Id="rId7" Type="http://schemas.openxmlformats.org/officeDocument/2006/relationships/image" Target="../media/image81.wmf"/><Relationship Id="rId2" Type="http://schemas.openxmlformats.org/officeDocument/2006/relationships/slideLayout" Target="../slideLayouts/slideLayout37.xml"/><Relationship Id="rId1" Type="http://schemas.openxmlformats.org/officeDocument/2006/relationships/vmlDrawing" Target="../drawings/vmlDrawing39.vml"/><Relationship Id="rId6" Type="http://schemas.openxmlformats.org/officeDocument/2006/relationships/oleObject" Target="../embeddings/oleObject93.bin"/><Relationship Id="rId5" Type="http://schemas.openxmlformats.org/officeDocument/2006/relationships/image" Target="../media/image80.wmf"/><Relationship Id="rId4" Type="http://schemas.openxmlformats.org/officeDocument/2006/relationships/oleObject" Target="../embeddings/oleObject92.bin"/><Relationship Id="rId9" Type="http://schemas.openxmlformats.org/officeDocument/2006/relationships/image" Target="../media/image73.wmf"/></Relationships>
</file>

<file path=ppt/slides/_rels/slide74.xml.rels><?xml version="1.0" encoding="UTF-8" standalone="yes"?>
<Relationships xmlns="http://schemas.openxmlformats.org/package/2006/relationships"><Relationship Id="rId8" Type="http://schemas.openxmlformats.org/officeDocument/2006/relationships/image" Target="../media/image84.wmf"/><Relationship Id="rId3" Type="http://schemas.openxmlformats.org/officeDocument/2006/relationships/oleObject" Target="../embeddings/oleObject95.bin"/><Relationship Id="rId7" Type="http://schemas.openxmlformats.org/officeDocument/2006/relationships/oleObject" Target="../embeddings/oleObject97.bin"/><Relationship Id="rId12" Type="http://schemas.openxmlformats.org/officeDocument/2006/relationships/image" Target="../media/image85.wmf"/><Relationship Id="rId2" Type="http://schemas.openxmlformats.org/officeDocument/2006/relationships/slideLayout" Target="../slideLayouts/slideLayout37.xml"/><Relationship Id="rId1" Type="http://schemas.openxmlformats.org/officeDocument/2006/relationships/vmlDrawing" Target="../drawings/vmlDrawing40.vml"/><Relationship Id="rId6" Type="http://schemas.openxmlformats.org/officeDocument/2006/relationships/image" Target="../media/image83.wmf"/><Relationship Id="rId11" Type="http://schemas.openxmlformats.org/officeDocument/2006/relationships/oleObject" Target="../embeddings/oleObject99.bin"/><Relationship Id="rId5" Type="http://schemas.openxmlformats.org/officeDocument/2006/relationships/oleObject" Target="../embeddings/oleObject96.bin"/><Relationship Id="rId10" Type="http://schemas.openxmlformats.org/officeDocument/2006/relationships/image" Target="../media/image80.wmf"/><Relationship Id="rId4" Type="http://schemas.openxmlformats.org/officeDocument/2006/relationships/image" Target="../media/image82.wmf"/><Relationship Id="rId9" Type="http://schemas.openxmlformats.org/officeDocument/2006/relationships/oleObject" Target="../embeddings/oleObject98.bin"/></Relationships>
</file>

<file path=ppt/slides/_rels/slide75.xml.rels><?xml version="1.0" encoding="UTF-8" standalone="yes"?>
<Relationships xmlns="http://schemas.openxmlformats.org/package/2006/relationships"><Relationship Id="rId8" Type="http://schemas.openxmlformats.org/officeDocument/2006/relationships/image" Target="../media/image88.wmf"/><Relationship Id="rId3" Type="http://schemas.openxmlformats.org/officeDocument/2006/relationships/oleObject" Target="../embeddings/oleObject100.bin"/><Relationship Id="rId7" Type="http://schemas.openxmlformats.org/officeDocument/2006/relationships/oleObject" Target="../embeddings/oleObject102.bin"/><Relationship Id="rId12" Type="http://schemas.openxmlformats.org/officeDocument/2006/relationships/image" Target="../media/image90.wmf"/><Relationship Id="rId2" Type="http://schemas.openxmlformats.org/officeDocument/2006/relationships/slideLayout" Target="../slideLayouts/slideLayout37.xml"/><Relationship Id="rId1" Type="http://schemas.openxmlformats.org/officeDocument/2006/relationships/vmlDrawing" Target="../drawings/vmlDrawing41.vml"/><Relationship Id="rId6" Type="http://schemas.openxmlformats.org/officeDocument/2006/relationships/image" Target="../media/image87.wmf"/><Relationship Id="rId11" Type="http://schemas.openxmlformats.org/officeDocument/2006/relationships/oleObject" Target="../embeddings/oleObject104.bin"/><Relationship Id="rId5" Type="http://schemas.openxmlformats.org/officeDocument/2006/relationships/oleObject" Target="../embeddings/oleObject101.bin"/><Relationship Id="rId10" Type="http://schemas.openxmlformats.org/officeDocument/2006/relationships/image" Target="../media/image89.wmf"/><Relationship Id="rId4" Type="http://schemas.openxmlformats.org/officeDocument/2006/relationships/image" Target="../media/image86.wmf"/><Relationship Id="rId9" Type="http://schemas.openxmlformats.org/officeDocument/2006/relationships/oleObject" Target="../embeddings/oleObject103.bin"/></Relationships>
</file>

<file path=ppt/slides/_rels/slide76.xml.rels><?xml version="1.0" encoding="UTF-8" standalone="yes"?>
<Relationships xmlns="http://schemas.openxmlformats.org/package/2006/relationships"><Relationship Id="rId3" Type="http://schemas.openxmlformats.org/officeDocument/2006/relationships/notesSlide" Target="../notesSlides/notesSlide40.xml"/><Relationship Id="rId7" Type="http://schemas.openxmlformats.org/officeDocument/2006/relationships/image" Target="../media/image81.wmf"/><Relationship Id="rId2" Type="http://schemas.openxmlformats.org/officeDocument/2006/relationships/slideLayout" Target="../slideLayouts/slideLayout37.xml"/><Relationship Id="rId1" Type="http://schemas.openxmlformats.org/officeDocument/2006/relationships/vmlDrawing" Target="../drawings/vmlDrawing42.vml"/><Relationship Id="rId6" Type="http://schemas.openxmlformats.org/officeDocument/2006/relationships/oleObject" Target="../embeddings/oleObject106.bin"/><Relationship Id="rId5" Type="http://schemas.openxmlformats.org/officeDocument/2006/relationships/image" Target="../media/image91.wmf"/><Relationship Id="rId4" Type="http://schemas.openxmlformats.org/officeDocument/2006/relationships/oleObject" Target="../embeddings/oleObject105.bin"/></Relationships>
</file>

<file path=ppt/slides/_rels/slide77.xml.rels><?xml version="1.0" encoding="UTF-8" standalone="yes"?>
<Relationships xmlns="http://schemas.openxmlformats.org/package/2006/relationships"><Relationship Id="rId8" Type="http://schemas.openxmlformats.org/officeDocument/2006/relationships/oleObject" Target="../embeddings/oleObject109.bin"/><Relationship Id="rId3" Type="http://schemas.openxmlformats.org/officeDocument/2006/relationships/oleObject" Target="../embeddings/oleObject107.bin"/><Relationship Id="rId7" Type="http://schemas.openxmlformats.org/officeDocument/2006/relationships/image" Target="../media/image95.png"/><Relationship Id="rId2" Type="http://schemas.openxmlformats.org/officeDocument/2006/relationships/slideLayout" Target="../slideLayouts/slideLayout27.xml"/><Relationship Id="rId1" Type="http://schemas.openxmlformats.org/officeDocument/2006/relationships/vmlDrawing" Target="../drawings/vmlDrawing43.vml"/><Relationship Id="rId6" Type="http://schemas.openxmlformats.org/officeDocument/2006/relationships/image" Target="../media/image93.emf"/><Relationship Id="rId11" Type="http://schemas.openxmlformats.org/officeDocument/2006/relationships/image" Target="../media/image94.wmf"/><Relationship Id="rId5" Type="http://schemas.openxmlformats.org/officeDocument/2006/relationships/oleObject" Target="../embeddings/oleObject108.bin"/><Relationship Id="rId10" Type="http://schemas.openxmlformats.org/officeDocument/2006/relationships/oleObject" Target="../embeddings/oleObject110.bin"/><Relationship Id="rId4" Type="http://schemas.openxmlformats.org/officeDocument/2006/relationships/image" Target="../media/image92.emf"/><Relationship Id="rId9" Type="http://schemas.openxmlformats.org/officeDocument/2006/relationships/image" Target="../media/image80.wmf"/></Relationships>
</file>

<file path=ppt/slides/_rels/slide78.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7.xml"/></Relationships>
</file>

<file path=ppt/slides/_rels/slide79.xml.rels><?xml version="1.0" encoding="UTF-8" standalone="yes"?>
<Relationships xmlns="http://schemas.openxmlformats.org/package/2006/relationships"><Relationship Id="rId3" Type="http://schemas.openxmlformats.org/officeDocument/2006/relationships/oleObject" Target="../embeddings/oleObject111.bin"/><Relationship Id="rId2" Type="http://schemas.openxmlformats.org/officeDocument/2006/relationships/slideLayout" Target="../slideLayouts/slideLayout38.xml"/><Relationship Id="rId1" Type="http://schemas.openxmlformats.org/officeDocument/2006/relationships/vmlDrawing" Target="../drawings/vmlDrawing44.vml"/><Relationship Id="rId6" Type="http://schemas.openxmlformats.org/officeDocument/2006/relationships/image" Target="../media/image97.wmf"/><Relationship Id="rId5" Type="http://schemas.openxmlformats.org/officeDocument/2006/relationships/oleObject" Target="../embeddings/oleObject112.bin"/><Relationship Id="rId4" Type="http://schemas.openxmlformats.org/officeDocument/2006/relationships/image" Target="../media/image96.wmf"/></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27.xml"/></Relationships>
</file>

<file path=ppt/slides/_rels/slide81.xml.rels><?xml version="1.0" encoding="UTF-8" standalone="yes"?>
<Relationships xmlns="http://schemas.openxmlformats.org/package/2006/relationships"><Relationship Id="rId3" Type="http://schemas.openxmlformats.org/officeDocument/2006/relationships/oleObject" Target="../embeddings/oleObject113.bin"/><Relationship Id="rId7" Type="http://schemas.openxmlformats.org/officeDocument/2006/relationships/image" Target="../media/image100.png"/><Relationship Id="rId2" Type="http://schemas.openxmlformats.org/officeDocument/2006/relationships/slideLayout" Target="../slideLayouts/slideLayout41.xml"/><Relationship Id="rId1" Type="http://schemas.openxmlformats.org/officeDocument/2006/relationships/vmlDrawing" Target="../drawings/vmlDrawing45.vml"/><Relationship Id="rId6" Type="http://schemas.openxmlformats.org/officeDocument/2006/relationships/image" Target="../media/image99.wmf"/><Relationship Id="rId5" Type="http://schemas.openxmlformats.org/officeDocument/2006/relationships/oleObject" Target="../embeddings/oleObject114.bin"/><Relationship Id="rId4" Type="http://schemas.openxmlformats.org/officeDocument/2006/relationships/image" Target="../media/image98.wmf"/></Relationships>
</file>

<file path=ppt/slides/_rels/slide82.xml.rels><?xml version="1.0" encoding="UTF-8" standalone="yes"?>
<Relationships xmlns="http://schemas.openxmlformats.org/package/2006/relationships"><Relationship Id="rId3" Type="http://schemas.openxmlformats.org/officeDocument/2006/relationships/oleObject" Target="../embeddings/oleObject115.bin"/><Relationship Id="rId2" Type="http://schemas.openxmlformats.org/officeDocument/2006/relationships/slideLayout" Target="../slideLayouts/slideLayout52.xml"/><Relationship Id="rId1" Type="http://schemas.openxmlformats.org/officeDocument/2006/relationships/vmlDrawing" Target="../drawings/vmlDrawing46.vml"/><Relationship Id="rId4" Type="http://schemas.openxmlformats.org/officeDocument/2006/relationships/image" Target="../media/image101.wmf"/></Relationships>
</file>

<file path=ppt/slides/_rels/slide83.xml.rels><?xml version="1.0" encoding="UTF-8" standalone="yes"?>
<Relationships xmlns="http://schemas.openxmlformats.org/package/2006/relationships"><Relationship Id="rId3" Type="http://schemas.openxmlformats.org/officeDocument/2006/relationships/oleObject" Target="../embeddings/oleObject116.bin"/><Relationship Id="rId2" Type="http://schemas.openxmlformats.org/officeDocument/2006/relationships/slideLayout" Target="../slideLayouts/slideLayout52.xml"/><Relationship Id="rId1" Type="http://schemas.openxmlformats.org/officeDocument/2006/relationships/vmlDrawing" Target="../drawings/vmlDrawing47.vml"/><Relationship Id="rId4" Type="http://schemas.openxmlformats.org/officeDocument/2006/relationships/image" Target="../media/image102.wmf"/></Relationships>
</file>

<file path=ppt/slides/_rels/slide84.xml.rels><?xml version="1.0" encoding="UTF-8" standalone="yes"?>
<Relationships xmlns="http://schemas.openxmlformats.org/package/2006/relationships"><Relationship Id="rId3" Type="http://schemas.openxmlformats.org/officeDocument/2006/relationships/oleObject" Target="../embeddings/oleObject117.bin"/><Relationship Id="rId2" Type="http://schemas.openxmlformats.org/officeDocument/2006/relationships/slideLayout" Target="../slideLayouts/slideLayout41.xml"/><Relationship Id="rId1" Type="http://schemas.openxmlformats.org/officeDocument/2006/relationships/vmlDrawing" Target="../drawings/vmlDrawing48.vml"/><Relationship Id="rId6" Type="http://schemas.openxmlformats.org/officeDocument/2006/relationships/image" Target="../media/image105.emf"/><Relationship Id="rId5" Type="http://schemas.openxmlformats.org/officeDocument/2006/relationships/image" Target="../media/image104.png"/><Relationship Id="rId4" Type="http://schemas.openxmlformats.org/officeDocument/2006/relationships/image" Target="../media/image103.wmf"/></Relationships>
</file>

<file path=ppt/slides/_rels/slide85.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27.xml"/></Relationships>
</file>

<file path=ppt/slides/_rels/slide86.xml.rels><?xml version="1.0" encoding="UTF-8" standalone="yes"?>
<Relationships xmlns="http://schemas.openxmlformats.org/package/2006/relationships"><Relationship Id="rId3" Type="http://schemas.openxmlformats.org/officeDocument/2006/relationships/oleObject" Target="../embeddings/oleObject118.bin"/><Relationship Id="rId2" Type="http://schemas.openxmlformats.org/officeDocument/2006/relationships/slideLayout" Target="../slideLayouts/slideLayout27.xml"/><Relationship Id="rId1" Type="http://schemas.openxmlformats.org/officeDocument/2006/relationships/vmlDrawing" Target="../drawings/vmlDrawing49.vml"/><Relationship Id="rId4" Type="http://schemas.openxmlformats.org/officeDocument/2006/relationships/image" Target="../media/image106.emf"/></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88.xml.rels><?xml version="1.0" encoding="UTF-8" standalone="yes"?>
<Relationships xmlns="http://schemas.openxmlformats.org/package/2006/relationships"><Relationship Id="rId3" Type="http://schemas.openxmlformats.org/officeDocument/2006/relationships/oleObject" Target="../embeddings/oleObject119.bin"/><Relationship Id="rId2" Type="http://schemas.openxmlformats.org/officeDocument/2006/relationships/slideLayout" Target="../slideLayouts/slideLayout38.xml"/><Relationship Id="rId1" Type="http://schemas.openxmlformats.org/officeDocument/2006/relationships/vmlDrawing" Target="../drawings/vmlDrawing50.vml"/><Relationship Id="rId6" Type="http://schemas.openxmlformats.org/officeDocument/2006/relationships/image" Target="../media/image108.wmf"/><Relationship Id="rId5" Type="http://schemas.openxmlformats.org/officeDocument/2006/relationships/oleObject" Target="../embeddings/oleObject120.bin"/><Relationship Id="rId4" Type="http://schemas.openxmlformats.org/officeDocument/2006/relationships/image" Target="../media/image107.wmf"/></Relationships>
</file>

<file path=ppt/slides/_rels/slide89.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66.xml"/><Relationship Id="rId1" Type="http://schemas.openxmlformats.org/officeDocument/2006/relationships/vmlDrawing" Target="../drawings/vmlDrawing51.vml"/><Relationship Id="rId5" Type="http://schemas.openxmlformats.org/officeDocument/2006/relationships/image" Target="../media/image109.emf"/><Relationship Id="rId4" Type="http://schemas.openxmlformats.org/officeDocument/2006/relationships/oleObject" Target="../embeddings/oleObject121.bin"/></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oleObject" Target="../embeddings/oleObject122.bin"/><Relationship Id="rId2" Type="http://schemas.openxmlformats.org/officeDocument/2006/relationships/slideLayout" Target="../slideLayouts/slideLayout38.xml"/><Relationship Id="rId1" Type="http://schemas.openxmlformats.org/officeDocument/2006/relationships/vmlDrawing" Target="../drawings/vmlDrawing52.vml"/><Relationship Id="rId6" Type="http://schemas.openxmlformats.org/officeDocument/2006/relationships/image" Target="../media/image111.emf"/><Relationship Id="rId5" Type="http://schemas.openxmlformats.org/officeDocument/2006/relationships/oleObject" Target="../embeddings/oleObject123.bin"/><Relationship Id="rId4" Type="http://schemas.openxmlformats.org/officeDocument/2006/relationships/image" Target="../media/image110.wmf"/></Relationships>
</file>

<file path=ppt/slides/_rels/slide91.xml.rels><?xml version="1.0" encoding="UTF-8" standalone="yes"?>
<Relationships xmlns="http://schemas.openxmlformats.org/package/2006/relationships"><Relationship Id="rId3" Type="http://schemas.openxmlformats.org/officeDocument/2006/relationships/notesSlide" Target="../notesSlides/notesSlide42.xml"/><Relationship Id="rId7" Type="http://schemas.openxmlformats.org/officeDocument/2006/relationships/image" Target="../media/image112.wmf"/><Relationship Id="rId2" Type="http://schemas.openxmlformats.org/officeDocument/2006/relationships/slideLayout" Target="../slideLayouts/slideLayout32.xml"/><Relationship Id="rId1" Type="http://schemas.openxmlformats.org/officeDocument/2006/relationships/vmlDrawing" Target="../drawings/vmlDrawing53.vml"/><Relationship Id="rId6" Type="http://schemas.openxmlformats.org/officeDocument/2006/relationships/oleObject" Target="../embeddings/oleObject125.bin"/><Relationship Id="rId5" Type="http://schemas.openxmlformats.org/officeDocument/2006/relationships/image" Target="../media/image110.wmf"/><Relationship Id="rId4" Type="http://schemas.openxmlformats.org/officeDocument/2006/relationships/oleObject" Target="../embeddings/oleObject124.bin"/></Relationships>
</file>

<file path=ppt/slides/_rels/slide92.xml.rels><?xml version="1.0" encoding="UTF-8" standalone="yes"?>
<Relationships xmlns="http://schemas.openxmlformats.org/package/2006/relationships"><Relationship Id="rId3" Type="http://schemas.openxmlformats.org/officeDocument/2006/relationships/oleObject" Target="../embeddings/oleObject126.bin"/><Relationship Id="rId2" Type="http://schemas.openxmlformats.org/officeDocument/2006/relationships/slideLayout" Target="../slideLayouts/slideLayout38.xml"/><Relationship Id="rId1" Type="http://schemas.openxmlformats.org/officeDocument/2006/relationships/vmlDrawing" Target="../drawings/vmlDrawing54.vml"/><Relationship Id="rId6" Type="http://schemas.openxmlformats.org/officeDocument/2006/relationships/image" Target="../media/image114.wmf"/><Relationship Id="rId5" Type="http://schemas.openxmlformats.org/officeDocument/2006/relationships/oleObject" Target="../embeddings/oleObject127.bin"/><Relationship Id="rId4" Type="http://schemas.openxmlformats.org/officeDocument/2006/relationships/image" Target="../media/image113.wmf"/></Relationships>
</file>

<file path=ppt/slides/_rels/slide93.xml.rels><?xml version="1.0" encoding="UTF-8" standalone="yes"?>
<Relationships xmlns="http://schemas.openxmlformats.org/package/2006/relationships"><Relationship Id="rId8" Type="http://schemas.openxmlformats.org/officeDocument/2006/relationships/image" Target="../media/image117.wmf"/><Relationship Id="rId3" Type="http://schemas.openxmlformats.org/officeDocument/2006/relationships/oleObject" Target="../embeddings/oleObject128.bin"/><Relationship Id="rId7" Type="http://schemas.openxmlformats.org/officeDocument/2006/relationships/oleObject" Target="../embeddings/oleObject130.bin"/><Relationship Id="rId12" Type="http://schemas.openxmlformats.org/officeDocument/2006/relationships/image" Target="../media/image119.wmf"/><Relationship Id="rId2" Type="http://schemas.openxmlformats.org/officeDocument/2006/relationships/slideLayout" Target="../slideLayouts/slideLayout38.xml"/><Relationship Id="rId1" Type="http://schemas.openxmlformats.org/officeDocument/2006/relationships/vmlDrawing" Target="../drawings/vmlDrawing55.vml"/><Relationship Id="rId6" Type="http://schemas.openxmlformats.org/officeDocument/2006/relationships/image" Target="../media/image116.wmf"/><Relationship Id="rId11" Type="http://schemas.openxmlformats.org/officeDocument/2006/relationships/oleObject" Target="../embeddings/oleObject132.bin"/><Relationship Id="rId5" Type="http://schemas.openxmlformats.org/officeDocument/2006/relationships/oleObject" Target="../embeddings/oleObject129.bin"/><Relationship Id="rId10" Type="http://schemas.openxmlformats.org/officeDocument/2006/relationships/image" Target="../media/image118.wmf"/><Relationship Id="rId4" Type="http://schemas.openxmlformats.org/officeDocument/2006/relationships/image" Target="../media/image115.wmf"/><Relationship Id="rId9" Type="http://schemas.openxmlformats.org/officeDocument/2006/relationships/oleObject" Target="../embeddings/oleObject131.bin"/></Relationships>
</file>

<file path=ppt/slides/_rels/slide94.xml.rels><?xml version="1.0" encoding="UTF-8" standalone="yes"?>
<Relationships xmlns="http://schemas.openxmlformats.org/package/2006/relationships"><Relationship Id="rId8" Type="http://schemas.openxmlformats.org/officeDocument/2006/relationships/oleObject" Target="../embeddings/oleObject135.bin"/><Relationship Id="rId13" Type="http://schemas.openxmlformats.org/officeDocument/2006/relationships/image" Target="../media/image124.wmf"/><Relationship Id="rId3" Type="http://schemas.openxmlformats.org/officeDocument/2006/relationships/notesSlide" Target="../notesSlides/notesSlide43.xml"/><Relationship Id="rId7" Type="http://schemas.openxmlformats.org/officeDocument/2006/relationships/image" Target="../media/image121.wmf"/><Relationship Id="rId12" Type="http://schemas.openxmlformats.org/officeDocument/2006/relationships/oleObject" Target="../embeddings/oleObject137.bin"/><Relationship Id="rId2" Type="http://schemas.openxmlformats.org/officeDocument/2006/relationships/slideLayout" Target="../slideLayouts/slideLayout38.xml"/><Relationship Id="rId1" Type="http://schemas.openxmlformats.org/officeDocument/2006/relationships/vmlDrawing" Target="../drawings/vmlDrawing56.vml"/><Relationship Id="rId6" Type="http://schemas.openxmlformats.org/officeDocument/2006/relationships/oleObject" Target="../embeddings/oleObject134.bin"/><Relationship Id="rId11" Type="http://schemas.openxmlformats.org/officeDocument/2006/relationships/image" Target="../media/image123.wmf"/><Relationship Id="rId5" Type="http://schemas.openxmlformats.org/officeDocument/2006/relationships/image" Target="../media/image120.wmf"/><Relationship Id="rId10" Type="http://schemas.openxmlformats.org/officeDocument/2006/relationships/oleObject" Target="../embeddings/oleObject136.bin"/><Relationship Id="rId4" Type="http://schemas.openxmlformats.org/officeDocument/2006/relationships/oleObject" Target="../embeddings/oleObject133.bin"/><Relationship Id="rId9" Type="http://schemas.openxmlformats.org/officeDocument/2006/relationships/image" Target="../media/image122.wmf"/></Relationships>
</file>

<file path=ppt/slides/_rels/slide95.xml.rels><?xml version="1.0" encoding="UTF-8" standalone="yes"?>
<Relationships xmlns="http://schemas.openxmlformats.org/package/2006/relationships"><Relationship Id="rId8" Type="http://schemas.openxmlformats.org/officeDocument/2006/relationships/oleObject" Target="../embeddings/oleObject140.bin"/><Relationship Id="rId13" Type="http://schemas.openxmlformats.org/officeDocument/2006/relationships/image" Target="../media/image128.wmf"/><Relationship Id="rId3" Type="http://schemas.openxmlformats.org/officeDocument/2006/relationships/notesSlide" Target="../notesSlides/notesSlide44.xml"/><Relationship Id="rId7" Type="http://schemas.openxmlformats.org/officeDocument/2006/relationships/image" Target="../media/image125.wmf"/><Relationship Id="rId12" Type="http://schemas.openxmlformats.org/officeDocument/2006/relationships/oleObject" Target="../embeddings/oleObject142.bin"/><Relationship Id="rId2" Type="http://schemas.openxmlformats.org/officeDocument/2006/relationships/slideLayout" Target="../slideLayouts/slideLayout38.xml"/><Relationship Id="rId1" Type="http://schemas.openxmlformats.org/officeDocument/2006/relationships/vmlDrawing" Target="../drawings/vmlDrawing57.vml"/><Relationship Id="rId6" Type="http://schemas.openxmlformats.org/officeDocument/2006/relationships/oleObject" Target="../embeddings/oleObject139.bin"/><Relationship Id="rId11" Type="http://schemas.openxmlformats.org/officeDocument/2006/relationships/image" Target="../media/image127.wmf"/><Relationship Id="rId5" Type="http://schemas.openxmlformats.org/officeDocument/2006/relationships/image" Target="../media/image111.emf"/><Relationship Id="rId10" Type="http://schemas.openxmlformats.org/officeDocument/2006/relationships/oleObject" Target="../embeddings/oleObject141.bin"/><Relationship Id="rId4" Type="http://schemas.openxmlformats.org/officeDocument/2006/relationships/oleObject" Target="../embeddings/oleObject138.bin"/><Relationship Id="rId9" Type="http://schemas.openxmlformats.org/officeDocument/2006/relationships/image" Target="../media/image126.wmf"/></Relationships>
</file>

<file path=ppt/slides/_rels/slide96.xml.rels><?xml version="1.0" encoding="UTF-8" standalone="yes"?>
<Relationships xmlns="http://schemas.openxmlformats.org/package/2006/relationships"><Relationship Id="rId8" Type="http://schemas.openxmlformats.org/officeDocument/2006/relationships/image" Target="../media/image131.wmf"/><Relationship Id="rId3" Type="http://schemas.openxmlformats.org/officeDocument/2006/relationships/oleObject" Target="../embeddings/oleObject143.bin"/><Relationship Id="rId7" Type="http://schemas.openxmlformats.org/officeDocument/2006/relationships/oleObject" Target="../embeddings/oleObject145.bin"/><Relationship Id="rId2" Type="http://schemas.openxmlformats.org/officeDocument/2006/relationships/slideLayout" Target="../slideLayouts/slideLayout32.xml"/><Relationship Id="rId1" Type="http://schemas.openxmlformats.org/officeDocument/2006/relationships/vmlDrawing" Target="../drawings/vmlDrawing58.vml"/><Relationship Id="rId6" Type="http://schemas.openxmlformats.org/officeDocument/2006/relationships/image" Target="../media/image130.emf"/><Relationship Id="rId5" Type="http://schemas.openxmlformats.org/officeDocument/2006/relationships/oleObject" Target="../embeddings/oleObject144.bin"/><Relationship Id="rId10" Type="http://schemas.openxmlformats.org/officeDocument/2006/relationships/image" Target="../media/image48.wmf"/><Relationship Id="rId4" Type="http://schemas.openxmlformats.org/officeDocument/2006/relationships/image" Target="../media/image129.emf"/><Relationship Id="rId9" Type="http://schemas.openxmlformats.org/officeDocument/2006/relationships/oleObject" Target="../embeddings/oleObject146.bin"/></Relationships>
</file>

<file path=ppt/slides/_rels/slide97.xml.rels><?xml version="1.0" encoding="UTF-8" standalone="yes"?>
<Relationships xmlns="http://schemas.openxmlformats.org/package/2006/relationships"><Relationship Id="rId8" Type="http://schemas.openxmlformats.org/officeDocument/2006/relationships/oleObject" Target="../embeddings/oleObject149.bin"/><Relationship Id="rId13" Type="http://schemas.openxmlformats.org/officeDocument/2006/relationships/image" Target="../media/image136.emf"/><Relationship Id="rId3" Type="http://schemas.openxmlformats.org/officeDocument/2006/relationships/notesSlide" Target="../notesSlides/notesSlide45.xml"/><Relationship Id="rId7" Type="http://schemas.openxmlformats.org/officeDocument/2006/relationships/image" Target="../media/image133.emf"/><Relationship Id="rId12" Type="http://schemas.openxmlformats.org/officeDocument/2006/relationships/oleObject" Target="../embeddings/oleObject151.bin"/><Relationship Id="rId2" Type="http://schemas.openxmlformats.org/officeDocument/2006/relationships/slideLayout" Target="../slideLayouts/slideLayout27.xml"/><Relationship Id="rId1" Type="http://schemas.openxmlformats.org/officeDocument/2006/relationships/vmlDrawing" Target="../drawings/vmlDrawing59.vml"/><Relationship Id="rId6" Type="http://schemas.openxmlformats.org/officeDocument/2006/relationships/oleObject" Target="../embeddings/oleObject148.bin"/><Relationship Id="rId11" Type="http://schemas.openxmlformats.org/officeDocument/2006/relationships/image" Target="../media/image135.emf"/><Relationship Id="rId5" Type="http://schemas.openxmlformats.org/officeDocument/2006/relationships/image" Target="../media/image132.emf"/><Relationship Id="rId10" Type="http://schemas.openxmlformats.org/officeDocument/2006/relationships/oleObject" Target="../embeddings/oleObject150.bin"/><Relationship Id="rId4" Type="http://schemas.openxmlformats.org/officeDocument/2006/relationships/oleObject" Target="../embeddings/oleObject147.bin"/><Relationship Id="rId9" Type="http://schemas.openxmlformats.org/officeDocument/2006/relationships/image" Target="../media/image134.emf"/></Relationships>
</file>

<file path=ppt/slides/_rels/slide98.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27.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7" name="PA-椭圆 3"/>
          <p:cNvSpPr/>
          <p:nvPr>
            <p:custDataLst>
              <p:tags r:id="rId2"/>
            </p:custDataLst>
          </p:nvPr>
        </p:nvSpPr>
        <p:spPr>
          <a:xfrm flipV="1">
            <a:off x="1941174" y="2038900"/>
            <a:ext cx="5013802" cy="2580509"/>
          </a:xfrm>
          <a:custGeom>
            <a:avLst/>
            <a:gdLst/>
            <a:ahLst/>
            <a:cxnLst/>
            <a:rect l="l" t="t" r="r" b="b"/>
            <a:pathLst>
              <a:path w="7776614" h="3001858">
                <a:moveTo>
                  <a:pt x="6408462" y="3001858"/>
                </a:moveTo>
                <a:cubicBezTo>
                  <a:pt x="7164072" y="3001858"/>
                  <a:pt x="7776614" y="2389316"/>
                  <a:pt x="7776614" y="1633706"/>
                </a:cubicBezTo>
                <a:cubicBezTo>
                  <a:pt x="7776614" y="1587861"/>
                  <a:pt x="7774359" y="1542543"/>
                  <a:pt x="7769755" y="1497876"/>
                </a:cubicBezTo>
                <a:lnTo>
                  <a:pt x="7565364" y="1497876"/>
                </a:lnTo>
                <a:cubicBezTo>
                  <a:pt x="7571263" y="1542378"/>
                  <a:pt x="7573925" y="1587731"/>
                  <a:pt x="7573925" y="1633706"/>
                </a:cubicBezTo>
                <a:cubicBezTo>
                  <a:pt x="7573925" y="2277373"/>
                  <a:pt x="7052129" y="2799169"/>
                  <a:pt x="6408462" y="2799169"/>
                </a:cubicBezTo>
                <a:cubicBezTo>
                  <a:pt x="5764795" y="2799169"/>
                  <a:pt x="5242999" y="2277373"/>
                  <a:pt x="5242999" y="1633706"/>
                </a:cubicBezTo>
                <a:cubicBezTo>
                  <a:pt x="5242999" y="1587731"/>
                  <a:pt x="5245661" y="1542378"/>
                  <a:pt x="5251560" y="1497876"/>
                </a:cubicBezTo>
                <a:lnTo>
                  <a:pt x="5250033" y="1497876"/>
                </a:lnTo>
                <a:cubicBezTo>
                  <a:pt x="5254529" y="1455207"/>
                  <a:pt x="5256584" y="1411920"/>
                  <a:pt x="5256584" y="1368152"/>
                </a:cubicBezTo>
                <a:cubicBezTo>
                  <a:pt x="5256584" y="612542"/>
                  <a:pt x="4644042" y="0"/>
                  <a:pt x="3888432" y="0"/>
                </a:cubicBezTo>
                <a:cubicBezTo>
                  <a:pt x="3132822" y="0"/>
                  <a:pt x="2520280" y="612542"/>
                  <a:pt x="2520280" y="1368152"/>
                </a:cubicBezTo>
                <a:lnTo>
                  <a:pt x="2526522" y="1491770"/>
                </a:lnTo>
                <a:lnTo>
                  <a:pt x="2525054" y="1491770"/>
                </a:lnTo>
                <a:cubicBezTo>
                  <a:pt x="2530953" y="1536272"/>
                  <a:pt x="2533615" y="1581625"/>
                  <a:pt x="2533615" y="1627600"/>
                </a:cubicBezTo>
                <a:cubicBezTo>
                  <a:pt x="2533615" y="2271267"/>
                  <a:pt x="2011819" y="2793063"/>
                  <a:pt x="1368152" y="2793063"/>
                </a:cubicBezTo>
                <a:cubicBezTo>
                  <a:pt x="724485" y="2793063"/>
                  <a:pt x="202689" y="2271267"/>
                  <a:pt x="202689" y="1627600"/>
                </a:cubicBezTo>
                <a:cubicBezTo>
                  <a:pt x="202689" y="1581625"/>
                  <a:pt x="205351" y="1536272"/>
                  <a:pt x="211250" y="1491770"/>
                </a:cubicBezTo>
                <a:lnTo>
                  <a:pt x="6859" y="1491770"/>
                </a:lnTo>
                <a:lnTo>
                  <a:pt x="0" y="1627600"/>
                </a:lnTo>
                <a:cubicBezTo>
                  <a:pt x="0" y="2383210"/>
                  <a:pt x="612542" y="2995752"/>
                  <a:pt x="1368152" y="2995752"/>
                </a:cubicBezTo>
                <a:cubicBezTo>
                  <a:pt x="2123762" y="2995752"/>
                  <a:pt x="2736304" y="2383210"/>
                  <a:pt x="2736304" y="1627600"/>
                </a:cubicBezTo>
                <a:cubicBezTo>
                  <a:pt x="2736304" y="1585909"/>
                  <a:pt x="2734439" y="1544654"/>
                  <a:pt x="2730062" y="1503982"/>
                </a:cubicBezTo>
                <a:lnTo>
                  <a:pt x="2731530" y="1503982"/>
                </a:lnTo>
                <a:cubicBezTo>
                  <a:pt x="2725631" y="1459480"/>
                  <a:pt x="2722969" y="1414127"/>
                  <a:pt x="2722969" y="1368152"/>
                </a:cubicBezTo>
                <a:cubicBezTo>
                  <a:pt x="2722969" y="724485"/>
                  <a:pt x="3244765" y="202689"/>
                  <a:pt x="3888432" y="202689"/>
                </a:cubicBezTo>
                <a:cubicBezTo>
                  <a:pt x="4532099" y="202689"/>
                  <a:pt x="5053895" y="724485"/>
                  <a:pt x="5053895" y="1368152"/>
                </a:cubicBezTo>
                <a:cubicBezTo>
                  <a:pt x="5053895" y="1414127"/>
                  <a:pt x="5051233" y="1459480"/>
                  <a:pt x="5045334" y="1503982"/>
                </a:cubicBezTo>
                <a:lnTo>
                  <a:pt x="5046861" y="1503982"/>
                </a:lnTo>
                <a:lnTo>
                  <a:pt x="5040310" y="1633706"/>
                </a:lnTo>
                <a:cubicBezTo>
                  <a:pt x="5040310" y="2389316"/>
                  <a:pt x="5652852" y="3001858"/>
                  <a:pt x="6408462" y="3001858"/>
                </a:cubicBezTo>
                <a:close/>
              </a:path>
            </a:pathLst>
          </a:custGeom>
          <a:gradFill flip="none" rotWithShape="1">
            <a:gsLst>
              <a:gs pos="0">
                <a:srgbClr val="C00000"/>
              </a:gs>
              <a:gs pos="9000">
                <a:srgbClr val="A32B6A"/>
              </a:gs>
              <a:gs pos="55000">
                <a:srgbClr val="F98007"/>
              </a:gs>
            </a:gsLst>
            <a:lin ang="16200000" scaled="1"/>
            <a:tileRect/>
          </a:gradFill>
          <a:ln w="25400" cap="flat" cmpd="sng" algn="ctr">
            <a:noFill/>
            <a:prstDash val="solid"/>
          </a:ln>
          <a:effectLst/>
        </p:spPr>
        <p:txBody>
          <a:bodyPr rtlCol="0" anchor="ctr"/>
          <a:lstStyle/>
          <a:p>
            <a:pPr algn="ctr" fontAlgn="auto">
              <a:lnSpc>
                <a:spcPct val="100000"/>
              </a:lnSpc>
              <a:spcBef>
                <a:spcPts val="0"/>
              </a:spcBef>
              <a:spcAft>
                <a:spcPts val="0"/>
              </a:spcAft>
              <a:buClrTx/>
              <a:buSzTx/>
              <a:buFontTx/>
              <a:buNone/>
              <a:defRPr/>
            </a:pPr>
            <a:r>
              <a:rPr lang="en-US" sz="1800" b="0" kern="0" dirty="0">
                <a:solidFill>
                  <a:sysClr val="window" lastClr="FFFFFF"/>
                </a:solidFill>
                <a:latin typeface="Calibri" panose="020F0502020204030204"/>
                <a:ea typeface="+mn-ea"/>
              </a:rPr>
              <a:t> </a:t>
            </a:r>
          </a:p>
        </p:txBody>
      </p:sp>
      <p:pic>
        <p:nvPicPr>
          <p:cNvPr id="19" name="PA-图片 18"/>
          <p:cNvPicPr>
            <a:picLocks noChangeAspect="1"/>
          </p:cNvPicPr>
          <p:nvPr>
            <p:custDataLst>
              <p:tags r:id="rId3"/>
            </p:custDataLst>
          </p:nvPr>
        </p:nvPicPr>
        <p:blipFill>
          <a:blip r:embed="rId15" cstate="print">
            <a:extLst>
              <a:ext uri="{28A0092B-C50C-407E-A947-70E740481C1C}">
                <a14:useLocalDpi xmlns:a14="http://schemas.microsoft.com/office/drawing/2010/main" val="0"/>
              </a:ext>
            </a:extLst>
          </a:blip>
          <a:stretch>
            <a:fillRect/>
          </a:stretch>
        </p:blipFill>
        <p:spPr>
          <a:xfrm rot="5400000">
            <a:off x="3506160" y="2814186"/>
            <a:ext cx="1912690" cy="1378628"/>
          </a:xfrm>
          <a:prstGeom prst="rect">
            <a:avLst/>
          </a:prstGeom>
        </p:spPr>
      </p:pic>
      <p:pic>
        <p:nvPicPr>
          <p:cNvPr id="20" name="PA-图片 19"/>
          <p:cNvPicPr>
            <a:picLocks noChangeAspect="1"/>
          </p:cNvPicPr>
          <p:nvPr>
            <p:custDataLst>
              <p:tags r:id="rId4"/>
            </p:custDataLst>
          </p:nvPr>
        </p:nvPicPr>
        <p:blipFill>
          <a:blip r:embed="rId15" cstate="print">
            <a:extLst>
              <a:ext uri="{28A0092B-C50C-407E-A947-70E740481C1C}">
                <a14:useLocalDpi xmlns:a14="http://schemas.microsoft.com/office/drawing/2010/main" val="0"/>
              </a:ext>
            </a:extLst>
          </a:blip>
          <a:stretch>
            <a:fillRect/>
          </a:stretch>
        </p:blipFill>
        <p:spPr>
          <a:xfrm rot="15938225">
            <a:off x="1852875" y="2481736"/>
            <a:ext cx="1912690" cy="1378628"/>
          </a:xfrm>
          <a:prstGeom prst="rect">
            <a:avLst/>
          </a:prstGeom>
        </p:spPr>
      </p:pic>
      <p:pic>
        <p:nvPicPr>
          <p:cNvPr id="22" name="PA-图片 21"/>
          <p:cNvPicPr>
            <a:picLocks noChangeAspect="1"/>
          </p:cNvPicPr>
          <p:nvPr>
            <p:custDataLst>
              <p:tags r:id="rId5"/>
            </p:custDataLst>
          </p:nvPr>
        </p:nvPicPr>
        <p:blipFill>
          <a:blip r:embed="rId15" cstate="print">
            <a:extLst>
              <a:ext uri="{28A0092B-C50C-407E-A947-70E740481C1C}">
                <a14:useLocalDpi xmlns:a14="http://schemas.microsoft.com/office/drawing/2010/main" val="0"/>
              </a:ext>
            </a:extLst>
          </a:blip>
          <a:stretch>
            <a:fillRect/>
          </a:stretch>
        </p:blipFill>
        <p:spPr>
          <a:xfrm rot="15938225">
            <a:off x="5104635" y="2464936"/>
            <a:ext cx="1912690" cy="1378628"/>
          </a:xfrm>
          <a:prstGeom prst="rect">
            <a:avLst/>
          </a:prstGeom>
        </p:spPr>
      </p:pic>
      <p:sp>
        <p:nvSpPr>
          <p:cNvPr id="23" name="PA-文本框 22"/>
          <p:cNvSpPr txBox="1"/>
          <p:nvPr>
            <p:custDataLst>
              <p:tags r:id="rId6"/>
            </p:custDataLst>
          </p:nvPr>
        </p:nvSpPr>
        <p:spPr>
          <a:xfrm flipH="1">
            <a:off x="2483896" y="2603183"/>
            <a:ext cx="842782" cy="1175706"/>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anose="020B0503020202020204" pitchFamily="34" charset="0"/>
                <a:ea typeface="微软雅黑" panose="020B0503020204020204" pitchFamily="34" charset="-122"/>
              </a:defRPr>
            </a:lvl1pPr>
          </a:lstStyle>
          <a:p>
            <a:pPr fontAlgn="auto">
              <a:spcBef>
                <a:spcPts val="0"/>
              </a:spcBef>
              <a:spcAft>
                <a:spcPts val="0"/>
              </a:spcAft>
              <a:buClrTx/>
              <a:buSzTx/>
              <a:buFontTx/>
              <a:buNone/>
              <a:defRPr/>
            </a:pPr>
            <a:r>
              <a:rPr lang="en-US" altLang="zh-CN" sz="8800" dirty="0">
                <a:gradFill>
                  <a:gsLst>
                    <a:gs pos="0">
                      <a:srgbClr val="C00000"/>
                    </a:gs>
                    <a:gs pos="9000">
                      <a:srgbClr val="A32B6A"/>
                    </a:gs>
                    <a:gs pos="55000">
                      <a:srgbClr val="F98007"/>
                    </a:gs>
                  </a:gsLst>
                  <a:lin ang="16200000" scaled="1"/>
                </a:gradFill>
                <a:latin typeface="Arial Rounded MT Bold" panose="020F0704030504030204" pitchFamily="34" charset="0"/>
                <a:cs typeface="Times New Roman" panose="02020603050405020304" pitchFamily="18" charset="0"/>
              </a:rPr>
              <a:t>1</a:t>
            </a:r>
            <a:endParaRPr lang="zh-CN" altLang="en-US" sz="8800" dirty="0">
              <a:gradFill>
                <a:gsLst>
                  <a:gs pos="0">
                    <a:srgbClr val="C00000"/>
                  </a:gs>
                  <a:gs pos="9000">
                    <a:srgbClr val="A32B6A"/>
                  </a:gs>
                  <a:gs pos="55000">
                    <a:srgbClr val="F98007"/>
                  </a:gs>
                </a:gsLst>
                <a:lin ang="16200000" scaled="1"/>
              </a:gradFill>
              <a:latin typeface="Arial Rounded MT Bold" panose="020F0704030504030204" pitchFamily="34" charset="0"/>
              <a:cs typeface="Times New Roman" panose="02020603050405020304" pitchFamily="18" charset="0"/>
            </a:endParaRPr>
          </a:p>
        </p:txBody>
      </p:sp>
      <p:sp>
        <p:nvSpPr>
          <p:cNvPr id="24" name="PA-文本框 23"/>
          <p:cNvSpPr txBox="1"/>
          <p:nvPr>
            <p:custDataLst>
              <p:tags r:id="rId7"/>
            </p:custDataLst>
          </p:nvPr>
        </p:nvSpPr>
        <p:spPr>
          <a:xfrm flipH="1">
            <a:off x="4117138" y="3179247"/>
            <a:ext cx="842782" cy="1175706"/>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anose="020B0503020202020204" pitchFamily="34" charset="0"/>
                <a:ea typeface="微软雅黑" panose="020B0503020204020204" pitchFamily="34" charset="-122"/>
              </a:defRPr>
            </a:lvl1pPr>
          </a:lstStyle>
          <a:p>
            <a:pPr fontAlgn="auto">
              <a:spcBef>
                <a:spcPts val="0"/>
              </a:spcBef>
              <a:spcAft>
                <a:spcPts val="0"/>
              </a:spcAft>
              <a:buClrTx/>
              <a:buSzTx/>
              <a:buFontTx/>
              <a:buNone/>
              <a:defRPr/>
            </a:pPr>
            <a:r>
              <a:rPr lang="en-US" altLang="zh-CN" sz="8800" dirty="0">
                <a:gradFill>
                  <a:gsLst>
                    <a:gs pos="0">
                      <a:srgbClr val="C00000"/>
                    </a:gs>
                    <a:gs pos="9000">
                      <a:srgbClr val="A32B6A"/>
                    </a:gs>
                    <a:gs pos="55000">
                      <a:srgbClr val="F98007"/>
                    </a:gs>
                  </a:gsLst>
                  <a:lin ang="16200000" scaled="1"/>
                </a:gradFill>
                <a:latin typeface="Arial Rounded MT Bold" panose="020F0704030504030204" pitchFamily="34" charset="0"/>
                <a:cs typeface="Times New Roman" panose="02020603050405020304" pitchFamily="18" charset="0"/>
              </a:rPr>
              <a:t>2</a:t>
            </a:r>
            <a:endParaRPr lang="zh-CN" altLang="en-US" sz="8800" dirty="0">
              <a:gradFill>
                <a:gsLst>
                  <a:gs pos="0">
                    <a:srgbClr val="C00000"/>
                  </a:gs>
                  <a:gs pos="9000">
                    <a:srgbClr val="A32B6A"/>
                  </a:gs>
                  <a:gs pos="55000">
                    <a:srgbClr val="F98007"/>
                  </a:gs>
                </a:gsLst>
                <a:lin ang="16200000" scaled="1"/>
              </a:gradFill>
              <a:latin typeface="Arial Rounded MT Bold" panose="020F0704030504030204" pitchFamily="34" charset="0"/>
              <a:cs typeface="Times New Roman" panose="02020603050405020304" pitchFamily="18" charset="0"/>
            </a:endParaRPr>
          </a:p>
        </p:txBody>
      </p:sp>
      <p:sp>
        <p:nvSpPr>
          <p:cNvPr id="25" name="PA-文本框 24"/>
          <p:cNvSpPr txBox="1"/>
          <p:nvPr>
            <p:custDataLst>
              <p:tags r:id="rId8"/>
            </p:custDataLst>
          </p:nvPr>
        </p:nvSpPr>
        <p:spPr>
          <a:xfrm flipH="1">
            <a:off x="5737828" y="2531175"/>
            <a:ext cx="842782" cy="1175706"/>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anose="020B0503020202020204" pitchFamily="34" charset="0"/>
                <a:ea typeface="微软雅黑" panose="020B0503020204020204" pitchFamily="34" charset="-122"/>
              </a:defRPr>
            </a:lvl1pPr>
          </a:lstStyle>
          <a:p>
            <a:pPr fontAlgn="auto">
              <a:spcBef>
                <a:spcPts val="0"/>
              </a:spcBef>
              <a:spcAft>
                <a:spcPts val="0"/>
              </a:spcAft>
              <a:buClrTx/>
              <a:buSzTx/>
              <a:buFontTx/>
              <a:buNone/>
              <a:defRPr/>
            </a:pPr>
            <a:r>
              <a:rPr lang="en-US" altLang="zh-CN" sz="8800" dirty="0">
                <a:gradFill>
                  <a:gsLst>
                    <a:gs pos="0">
                      <a:srgbClr val="C00000"/>
                    </a:gs>
                    <a:gs pos="9000">
                      <a:srgbClr val="A32B6A"/>
                    </a:gs>
                    <a:gs pos="55000">
                      <a:srgbClr val="F98007"/>
                    </a:gs>
                  </a:gsLst>
                  <a:lin ang="16200000" scaled="1"/>
                </a:gradFill>
                <a:latin typeface="Arial Rounded MT Bold" panose="020F0704030504030204" pitchFamily="34" charset="0"/>
                <a:cs typeface="Times New Roman" panose="02020603050405020304" pitchFamily="18" charset="0"/>
              </a:rPr>
              <a:t>3</a:t>
            </a:r>
            <a:endParaRPr lang="zh-CN" altLang="en-US" sz="8800" dirty="0">
              <a:gradFill>
                <a:gsLst>
                  <a:gs pos="0">
                    <a:srgbClr val="C00000"/>
                  </a:gs>
                  <a:gs pos="9000">
                    <a:srgbClr val="A32B6A"/>
                  </a:gs>
                  <a:gs pos="55000">
                    <a:srgbClr val="F98007"/>
                  </a:gs>
                </a:gsLst>
                <a:lin ang="16200000" scaled="1"/>
              </a:gradFill>
              <a:latin typeface="Arial Rounded MT Bold" panose="020F0704030504030204" pitchFamily="34" charset="0"/>
              <a:cs typeface="Times New Roman" panose="02020603050405020304" pitchFamily="18" charset="0"/>
            </a:endParaRPr>
          </a:p>
        </p:txBody>
      </p:sp>
      <p:sp>
        <p:nvSpPr>
          <p:cNvPr id="27" name="PA-文本框 26"/>
          <p:cNvSpPr txBox="1"/>
          <p:nvPr>
            <p:custDataLst>
              <p:tags r:id="rId9"/>
            </p:custDataLst>
          </p:nvPr>
        </p:nvSpPr>
        <p:spPr>
          <a:xfrm>
            <a:off x="2049150" y="4187108"/>
            <a:ext cx="1365214" cy="781752"/>
          </a:xfrm>
          <a:prstGeom prst="rect">
            <a:avLst/>
          </a:prstGeom>
          <a:noFill/>
        </p:spPr>
        <p:txBody>
          <a:bodyPr wrap="square" rtlCol="0">
            <a:spAutoFit/>
          </a:bodyPr>
          <a:lstStyle/>
          <a:p>
            <a:pPr eaLnBrk="1" hangingPunct="1">
              <a:defRPr/>
            </a:pPr>
            <a:r>
              <a:rPr lang="zh-CN" altLang="en-US" dirty="0">
                <a:solidFill>
                  <a:srgbClr val="FF0000"/>
                </a:solidFill>
              </a:rPr>
              <a:t>排队论基础</a:t>
            </a:r>
          </a:p>
        </p:txBody>
      </p:sp>
      <p:sp>
        <p:nvSpPr>
          <p:cNvPr id="28" name="PA-文本框 27"/>
          <p:cNvSpPr txBox="1"/>
          <p:nvPr>
            <p:custDataLst>
              <p:tags r:id="rId10"/>
            </p:custDataLst>
          </p:nvPr>
        </p:nvSpPr>
        <p:spPr>
          <a:xfrm>
            <a:off x="1785003" y="762475"/>
            <a:ext cx="6095927" cy="634020"/>
          </a:xfrm>
          <a:prstGeom prst="rect">
            <a:avLst/>
          </a:prstGeom>
          <a:noFill/>
        </p:spPr>
        <p:txBody>
          <a:bodyPr wrap="square" rtlCol="0">
            <a:spAutoFit/>
          </a:bodyPr>
          <a:lstStyle>
            <a:defPPr>
              <a:defRPr lang="en-US"/>
            </a:defPPr>
            <a:lvl1pPr marR="0" lvl="0" indent="0" fontAlgn="auto">
              <a:lnSpc>
                <a:spcPct val="80000"/>
              </a:lnSpc>
              <a:spcBef>
                <a:spcPts val="0"/>
              </a:spcBef>
              <a:spcAft>
                <a:spcPts val="0"/>
              </a:spcAft>
              <a:buClrTx/>
              <a:buSzTx/>
              <a:buFontTx/>
              <a:buNone/>
              <a:defRPr kumimoji="0" sz="2800" b="1" i="0" u="none" strike="noStrike" kern="0" cap="none" spc="0" normalizeH="0" baseline="0">
                <a:ln w="18415" cmpd="sng">
                  <a:noFill/>
                  <a:prstDash val="solid"/>
                </a:ln>
                <a:solidFill>
                  <a:srgbClr val="C0504D">
                    <a:lumMod val="75000"/>
                  </a:srgbClr>
                </a:solidFill>
                <a:effectLst/>
                <a:uLnTx/>
                <a:uFillTx/>
                <a:latin typeface="Arial Rounded MT Bold" panose="020F0704030504030204" pitchFamily="34" charset="0"/>
                <a:ea typeface="微软雅黑" panose="020B0503020204020204" pitchFamily="34" charset="-122"/>
                <a:cs typeface="Times New Roman" panose="02020603050405020304" pitchFamily="18" charset="0"/>
              </a:defRPr>
            </a:lvl1pPr>
          </a:lstStyle>
          <a:p>
            <a:r>
              <a:rPr lang="zh-CN" altLang="en-US" sz="4400" dirty="0" smtClean="0"/>
              <a:t>第</a:t>
            </a:r>
            <a:r>
              <a:rPr lang="en-US" altLang="zh-CN" sz="4400" dirty="0" smtClean="0"/>
              <a:t>2</a:t>
            </a:r>
            <a:r>
              <a:rPr lang="zh-CN" altLang="en-US" sz="4400" dirty="0" smtClean="0"/>
              <a:t>章 </a:t>
            </a:r>
            <a:r>
              <a:rPr lang="zh-CN" altLang="en-US" sz="4400" dirty="0"/>
              <a:t>网内业务分析</a:t>
            </a:r>
          </a:p>
        </p:txBody>
      </p:sp>
      <p:sp>
        <p:nvSpPr>
          <p:cNvPr id="29" name="PA-文本框 28"/>
          <p:cNvSpPr txBox="1"/>
          <p:nvPr>
            <p:custDataLst>
              <p:tags r:id="rId11"/>
            </p:custDataLst>
          </p:nvPr>
        </p:nvSpPr>
        <p:spPr>
          <a:xfrm>
            <a:off x="3866737" y="4746002"/>
            <a:ext cx="1285082" cy="1471172"/>
          </a:xfrm>
          <a:prstGeom prst="rect">
            <a:avLst/>
          </a:prstGeom>
          <a:noFill/>
        </p:spPr>
        <p:txBody>
          <a:bodyPr wrap="square" rtlCol="0">
            <a:spAutoFit/>
          </a:bodyPr>
          <a:lstStyle/>
          <a:p>
            <a:pPr eaLnBrk="1" hangingPunct="1">
              <a:defRPr/>
            </a:pPr>
            <a:r>
              <a:rPr lang="zh-CN" altLang="en-US" dirty="0"/>
              <a:t>通信网的业务模型与分析</a:t>
            </a:r>
          </a:p>
        </p:txBody>
      </p:sp>
      <p:sp>
        <p:nvSpPr>
          <p:cNvPr id="30" name="PA-文本框 29"/>
          <p:cNvSpPr txBox="1"/>
          <p:nvPr>
            <p:custDataLst>
              <p:tags r:id="rId12"/>
            </p:custDataLst>
          </p:nvPr>
        </p:nvSpPr>
        <p:spPr>
          <a:xfrm>
            <a:off x="5727899" y="4147429"/>
            <a:ext cx="1354136" cy="1471172"/>
          </a:xfrm>
          <a:prstGeom prst="rect">
            <a:avLst/>
          </a:prstGeom>
          <a:noFill/>
        </p:spPr>
        <p:txBody>
          <a:bodyPr wrap="square" rtlCol="0">
            <a:spAutoFit/>
          </a:bodyPr>
          <a:lstStyle>
            <a:defPPr>
              <a:defRPr lang="zh-CN"/>
            </a:defPPr>
            <a:lvl1pPr>
              <a:defRPr sz="2800" b="1"/>
            </a:lvl1pPr>
          </a:lstStyle>
          <a:p>
            <a:pPr eaLnBrk="1" hangingPunct="1">
              <a:defRPr/>
            </a:pPr>
            <a:r>
              <a:rPr lang="zh-CN" altLang="en-US" dirty="0"/>
              <a:t>提高网效率的一些措施</a:t>
            </a:r>
          </a:p>
        </p:txBody>
      </p:sp>
    </p:spTree>
    <p:custDataLst>
      <p:tags r:id="rId1"/>
    </p:custData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4"/>
          <p:cNvSpPr txBox="1">
            <a:spLocks noGrp="1"/>
          </p:cNvSpPr>
          <p:nvPr/>
        </p:nvSpPr>
        <p:spPr bwMode="auto">
          <a:xfrm>
            <a:off x="6615113" y="6427788"/>
            <a:ext cx="2133600" cy="457200"/>
          </a:xfrm>
          <a:prstGeom prst="rect">
            <a:avLst/>
          </a:prstGeom>
          <a:noFill/>
        </p:spPr>
        <p:txBody>
          <a:bodyPr anchor="b"/>
          <a:lstStyle/>
          <a:p>
            <a:pPr algn="r">
              <a:lnSpc>
                <a:spcPct val="100000"/>
              </a:lnSpc>
              <a:spcBef>
                <a:spcPct val="0"/>
              </a:spcBef>
              <a:buClrTx/>
              <a:buSzTx/>
              <a:buFontTx/>
              <a:buNone/>
              <a:defRPr/>
            </a:pPr>
            <a:fld id="{D1F00BDA-48B4-41F7-BF82-AC516C64D2AA}" type="slidenum">
              <a:rPr lang="en-US" altLang="zh-CN" sz="1200" b="0">
                <a:latin typeface="方正粗黑宋简体" pitchFamily="2" charset="-122"/>
                <a:ea typeface="方正粗黑宋简体" pitchFamily="2" charset="-122"/>
              </a:rPr>
              <a:t>10</a:t>
            </a:fld>
            <a:endParaRPr lang="en-US" altLang="zh-CN" sz="1200" b="0">
              <a:latin typeface="方正粗黑宋简体" pitchFamily="2" charset="-122"/>
              <a:ea typeface="方正粗黑宋简体" pitchFamily="2" charset="-122"/>
            </a:endParaRPr>
          </a:p>
        </p:txBody>
      </p:sp>
      <p:sp>
        <p:nvSpPr>
          <p:cNvPr id="326659" name="Rectangle 3"/>
          <p:cNvSpPr>
            <a:spLocks noGrp="1" noChangeArrowheads="1"/>
          </p:cNvSpPr>
          <p:nvPr>
            <p:ph type="body" sz="half" idx="4294967295"/>
          </p:nvPr>
        </p:nvSpPr>
        <p:spPr>
          <a:xfrm>
            <a:off x="539750" y="1196975"/>
            <a:ext cx="8424863" cy="5327650"/>
          </a:xfrm>
        </p:spPr>
        <p:txBody>
          <a:bodyPr/>
          <a:lstStyle/>
          <a:p>
            <a:pPr eaLnBrk="1" hangingPunct="1">
              <a:defRPr/>
            </a:pPr>
            <a:r>
              <a:rPr lang="zh-CN" altLang="en-US" sz="3200" dirty="0" smtClean="0">
                <a:latin typeface="方正粗黑宋简体" pitchFamily="2" charset="-122"/>
                <a:ea typeface="方正粗黑宋简体" pitchFamily="2" charset="-122"/>
              </a:rPr>
              <a:t>顾客到达率</a:t>
            </a:r>
            <a:r>
              <a:rPr lang="el-GR" altLang="zh-CN" sz="3200" dirty="0" smtClean="0">
                <a:latin typeface="方正粗黑宋简体" pitchFamily="2" charset="-122"/>
                <a:ea typeface="方正粗黑宋简体" pitchFamily="2" charset="-122"/>
              </a:rPr>
              <a:t>λ</a:t>
            </a:r>
            <a:endParaRPr lang="en-US" altLang="zh-CN" sz="3200" dirty="0" smtClean="0">
              <a:latin typeface="方正粗黑宋简体" pitchFamily="2" charset="-122"/>
              <a:ea typeface="方正粗黑宋简体" pitchFamily="2" charset="-122"/>
            </a:endParaRPr>
          </a:p>
          <a:p>
            <a:pPr marL="669925" lvl="1" indent="-325755" eaLnBrk="1" hangingPunct="1">
              <a:defRPr/>
            </a:pPr>
            <a:r>
              <a:rPr lang="zh-CN" altLang="en-US" sz="2900" dirty="0" smtClean="0">
                <a:solidFill>
                  <a:srgbClr val="FF0000"/>
                </a:solidFill>
                <a:latin typeface="方正粗黑宋简体" pitchFamily="2" charset="-122"/>
                <a:ea typeface="方正粗黑宋简体" pitchFamily="2" charset="-122"/>
              </a:rPr>
              <a:t>单位时间内</a:t>
            </a:r>
            <a:r>
              <a:rPr lang="zh-CN" altLang="en-US" sz="2900" dirty="0" smtClean="0">
                <a:solidFill>
                  <a:schemeClr val="tx2"/>
                </a:solidFill>
                <a:latin typeface="方正粗黑宋简体" pitchFamily="2" charset="-122"/>
                <a:ea typeface="方正粗黑宋简体" pitchFamily="2" charset="-122"/>
              </a:rPr>
              <a:t>平均</a:t>
            </a:r>
            <a:r>
              <a:rPr lang="zh-CN" altLang="en-US" sz="2900" dirty="0" smtClean="0">
                <a:latin typeface="方正粗黑宋简体" pitchFamily="2" charset="-122"/>
                <a:ea typeface="方正粗黑宋简体" pitchFamily="2" charset="-122"/>
              </a:rPr>
              <a:t>到达排队系统的</a:t>
            </a:r>
            <a:r>
              <a:rPr lang="zh-CN" altLang="en-US" sz="2900" dirty="0" smtClean="0">
                <a:solidFill>
                  <a:srgbClr val="FF0000"/>
                </a:solidFill>
                <a:latin typeface="方正粗黑宋简体" pitchFamily="2" charset="-122"/>
                <a:ea typeface="方正粗黑宋简体" pitchFamily="2" charset="-122"/>
              </a:rPr>
              <a:t>顾客数量</a:t>
            </a:r>
          </a:p>
          <a:p>
            <a:pPr marL="669925" lvl="1" indent="-325755" eaLnBrk="1" hangingPunct="1">
              <a:defRPr/>
            </a:pPr>
            <a:r>
              <a:rPr lang="zh-CN" altLang="en-US" sz="2900" dirty="0" smtClean="0">
                <a:latin typeface="方正粗黑宋简体" pitchFamily="2" charset="-122"/>
                <a:ea typeface="方正粗黑宋简体" pitchFamily="2" charset="-122"/>
              </a:rPr>
              <a:t>单位时间内平均到达分组交换节点的</a:t>
            </a:r>
            <a:r>
              <a:rPr lang="zh-CN" altLang="en-US" sz="2900" dirty="0" smtClean="0">
                <a:solidFill>
                  <a:srgbClr val="FF0000"/>
                </a:solidFill>
                <a:latin typeface="方正粗黑宋简体" pitchFamily="2" charset="-122"/>
                <a:ea typeface="方正粗黑宋简体" pitchFamily="2" charset="-122"/>
              </a:rPr>
              <a:t>分组数量</a:t>
            </a:r>
          </a:p>
          <a:p>
            <a:pPr marL="669925" lvl="1" indent="-325755" eaLnBrk="1" hangingPunct="1">
              <a:defRPr/>
            </a:pPr>
            <a:r>
              <a:rPr lang="el-GR" altLang="zh-CN" sz="2800" dirty="0" smtClean="0">
                <a:latin typeface="方正粗黑宋简体" pitchFamily="2" charset="-122"/>
                <a:ea typeface="方正粗黑宋简体" pitchFamily="2" charset="-122"/>
              </a:rPr>
              <a:t>λ</a:t>
            </a:r>
            <a:r>
              <a:rPr lang="zh-CN" altLang="en-US" sz="2800" dirty="0" smtClean="0">
                <a:latin typeface="方正粗黑宋简体" pitchFamily="2" charset="-122"/>
                <a:ea typeface="方正粗黑宋简体" pitchFamily="2" charset="-122"/>
              </a:rPr>
              <a:t>反映了顾客到达系统的</a:t>
            </a:r>
            <a:r>
              <a:rPr lang="zh-CN" altLang="en-US" sz="2800" dirty="0" smtClean="0">
                <a:solidFill>
                  <a:srgbClr val="FF0000"/>
                </a:solidFill>
                <a:latin typeface="方正粗黑宋简体" pitchFamily="2" charset="-122"/>
                <a:ea typeface="方正粗黑宋简体" pitchFamily="2" charset="-122"/>
              </a:rPr>
              <a:t>快慢</a:t>
            </a:r>
            <a:r>
              <a:rPr lang="zh-CN" altLang="en-US" sz="2800" dirty="0" smtClean="0">
                <a:latin typeface="方正粗黑宋简体" pitchFamily="2" charset="-122"/>
                <a:ea typeface="方正粗黑宋简体" pitchFamily="2" charset="-122"/>
              </a:rPr>
              <a:t>程度，</a:t>
            </a:r>
            <a:r>
              <a:rPr lang="el-GR" altLang="zh-CN" sz="2800" dirty="0" smtClean="0">
                <a:latin typeface="方正粗黑宋简体" pitchFamily="2" charset="-122"/>
                <a:ea typeface="方正粗黑宋简体" pitchFamily="2" charset="-122"/>
              </a:rPr>
              <a:t>λ</a:t>
            </a:r>
            <a:r>
              <a:rPr lang="zh-CN" altLang="en-US" sz="2800" dirty="0" smtClean="0">
                <a:latin typeface="方正粗黑宋简体" pitchFamily="2" charset="-122"/>
                <a:ea typeface="方正粗黑宋简体" pitchFamily="2" charset="-122"/>
              </a:rPr>
              <a:t>越</a:t>
            </a:r>
            <a:r>
              <a:rPr lang="zh-CN" altLang="en-US" sz="2800" dirty="0" smtClean="0">
                <a:solidFill>
                  <a:srgbClr val="FF0000"/>
                </a:solidFill>
                <a:latin typeface="方正粗黑宋简体" pitchFamily="2" charset="-122"/>
                <a:ea typeface="方正粗黑宋简体" pitchFamily="2" charset="-122"/>
              </a:rPr>
              <a:t>大</a:t>
            </a:r>
            <a:r>
              <a:rPr lang="zh-CN" altLang="en-US" sz="2800" dirty="0" smtClean="0">
                <a:latin typeface="方正粗黑宋简体" pitchFamily="2" charset="-122"/>
                <a:ea typeface="方正粗黑宋简体" pitchFamily="2" charset="-122"/>
              </a:rPr>
              <a:t>，说明系统的</a:t>
            </a:r>
            <a:r>
              <a:rPr lang="zh-CN" altLang="en-US" sz="2800" dirty="0" smtClean="0">
                <a:solidFill>
                  <a:srgbClr val="FF0000"/>
                </a:solidFill>
                <a:latin typeface="方正粗黑宋简体" pitchFamily="2" charset="-122"/>
                <a:ea typeface="方正粗黑宋简体" pitchFamily="2" charset="-122"/>
              </a:rPr>
              <a:t>负载越重</a:t>
            </a:r>
            <a:endParaRPr lang="zh-CN" altLang="en-US" sz="2900" dirty="0" smtClean="0">
              <a:solidFill>
                <a:srgbClr val="FF0000"/>
              </a:solidFill>
              <a:latin typeface="方正粗黑宋简体" pitchFamily="2" charset="-122"/>
              <a:ea typeface="方正粗黑宋简体" pitchFamily="2" charset="-122"/>
            </a:endParaRPr>
          </a:p>
          <a:p>
            <a:pPr marL="669925" lvl="1" indent="-325755" eaLnBrk="1" hangingPunct="1">
              <a:defRPr/>
            </a:pPr>
            <a:endParaRPr lang="en-US" altLang="zh-CN" sz="2900" dirty="0" smtClean="0">
              <a:latin typeface="方正粗黑宋简体" pitchFamily="2" charset="-122"/>
              <a:ea typeface="方正粗黑宋简体" pitchFamily="2" charset="-122"/>
            </a:endParaRPr>
          </a:p>
        </p:txBody>
      </p:sp>
      <p:grpSp>
        <p:nvGrpSpPr>
          <p:cNvPr id="13316" name="Group 40"/>
          <p:cNvGrpSpPr/>
          <p:nvPr/>
        </p:nvGrpSpPr>
        <p:grpSpPr bwMode="auto">
          <a:xfrm>
            <a:off x="1547813" y="5516563"/>
            <a:ext cx="1873250" cy="879475"/>
            <a:chOff x="3515" y="1072"/>
            <a:chExt cx="1180" cy="554"/>
          </a:xfrm>
        </p:grpSpPr>
        <p:sp>
          <p:nvSpPr>
            <p:cNvPr id="13334" name="Oval 4"/>
            <p:cNvSpPr>
              <a:spLocks noChangeArrowheads="1"/>
            </p:cNvSpPr>
            <p:nvPr/>
          </p:nvSpPr>
          <p:spPr bwMode="auto">
            <a:xfrm>
              <a:off x="3533" y="1072"/>
              <a:ext cx="136" cy="136"/>
            </a:xfrm>
            <a:prstGeom prst="ellipse">
              <a:avLst/>
            </a:prstGeom>
            <a:solidFill>
              <a:srgbClr val="FFFF00"/>
            </a:solidFill>
            <a:ln w="9525">
              <a:solidFill>
                <a:schemeClr val="tx1"/>
              </a:solidFill>
              <a:round/>
            </a:ln>
          </p:spPr>
          <p:txBody>
            <a:bodyPr wrap="none" anchor="ctr"/>
            <a:lstStyle/>
            <a:p>
              <a:pPr>
                <a:lnSpc>
                  <a:spcPct val="100000"/>
                </a:lnSpc>
                <a:spcBef>
                  <a:spcPct val="0"/>
                </a:spcBef>
                <a:buClrTx/>
                <a:buSzTx/>
                <a:buFontTx/>
                <a:buNone/>
              </a:pPr>
              <a:endParaRPr lang="zh-CN" altLang="zh-CN" sz="1800" b="0">
                <a:solidFill>
                  <a:srgbClr val="FF0000"/>
                </a:solidFill>
                <a:latin typeface="方正粗黑宋简体" pitchFamily="2" charset="-122"/>
                <a:ea typeface="方正粗黑宋简体" pitchFamily="2" charset="-122"/>
              </a:endParaRPr>
            </a:p>
          </p:txBody>
        </p:sp>
        <p:sp>
          <p:nvSpPr>
            <p:cNvPr id="13335" name="Oval 6"/>
            <p:cNvSpPr>
              <a:spLocks noChangeArrowheads="1"/>
            </p:cNvSpPr>
            <p:nvPr/>
          </p:nvSpPr>
          <p:spPr bwMode="auto">
            <a:xfrm>
              <a:off x="3515" y="1208"/>
              <a:ext cx="181" cy="272"/>
            </a:xfrm>
            <a:prstGeom prst="ellipse">
              <a:avLst/>
            </a:prstGeom>
            <a:solidFill>
              <a:srgbClr val="FFFF00"/>
            </a:solidFill>
            <a:ln w="9525">
              <a:solidFill>
                <a:schemeClr val="tx1"/>
              </a:solidFill>
              <a:round/>
            </a:ln>
          </p:spPr>
          <p:txBody>
            <a:bodyPr wrap="none" anchor="ctr"/>
            <a:lstStyle/>
            <a:p>
              <a:pPr>
                <a:lnSpc>
                  <a:spcPct val="100000"/>
                </a:lnSpc>
                <a:spcBef>
                  <a:spcPct val="0"/>
                </a:spcBef>
                <a:buClrTx/>
                <a:buSzTx/>
                <a:buFontTx/>
                <a:buNone/>
              </a:pPr>
              <a:endParaRPr lang="zh-CN" altLang="zh-CN" sz="1800" b="0">
                <a:solidFill>
                  <a:srgbClr val="FF0000"/>
                </a:solidFill>
                <a:latin typeface="方正粗黑宋简体" pitchFamily="2" charset="-122"/>
                <a:ea typeface="方正粗黑宋简体" pitchFamily="2" charset="-122"/>
              </a:endParaRPr>
            </a:p>
          </p:txBody>
        </p:sp>
        <p:sp>
          <p:nvSpPr>
            <p:cNvPr id="13336" name="Oval 7"/>
            <p:cNvSpPr>
              <a:spLocks noChangeArrowheads="1"/>
            </p:cNvSpPr>
            <p:nvPr/>
          </p:nvSpPr>
          <p:spPr bwMode="auto">
            <a:xfrm>
              <a:off x="3555" y="1253"/>
              <a:ext cx="68" cy="182"/>
            </a:xfrm>
            <a:prstGeom prst="ellipse">
              <a:avLst/>
            </a:prstGeom>
            <a:solidFill>
              <a:srgbClr val="FFFF00"/>
            </a:solidFill>
            <a:ln w="9525">
              <a:solidFill>
                <a:schemeClr val="bg1"/>
              </a:solidFill>
              <a:round/>
            </a:ln>
          </p:spPr>
          <p:txBody>
            <a:bodyPr wrap="none" anchor="ctr"/>
            <a:lstStyle/>
            <a:p>
              <a:pPr>
                <a:lnSpc>
                  <a:spcPct val="100000"/>
                </a:lnSpc>
                <a:spcBef>
                  <a:spcPct val="0"/>
                </a:spcBef>
                <a:buClrTx/>
                <a:buSzTx/>
                <a:buFontTx/>
                <a:buNone/>
              </a:pPr>
              <a:endParaRPr lang="zh-CN" altLang="zh-CN" sz="1800" b="0">
                <a:solidFill>
                  <a:srgbClr val="FF0000"/>
                </a:solidFill>
                <a:latin typeface="方正粗黑宋简体" pitchFamily="2" charset="-122"/>
                <a:ea typeface="方正粗黑宋简体" pitchFamily="2" charset="-122"/>
              </a:endParaRPr>
            </a:p>
          </p:txBody>
        </p:sp>
        <p:sp>
          <p:nvSpPr>
            <p:cNvPr id="13337" name="Oval 9"/>
            <p:cNvSpPr>
              <a:spLocks noChangeArrowheads="1"/>
            </p:cNvSpPr>
            <p:nvPr/>
          </p:nvSpPr>
          <p:spPr bwMode="auto">
            <a:xfrm>
              <a:off x="3551" y="1435"/>
              <a:ext cx="45" cy="181"/>
            </a:xfrm>
            <a:prstGeom prst="ellipse">
              <a:avLst/>
            </a:prstGeom>
            <a:solidFill>
              <a:srgbClr val="FFFF00"/>
            </a:solidFill>
            <a:ln w="9525">
              <a:solidFill>
                <a:schemeClr val="tx1"/>
              </a:solidFill>
              <a:round/>
            </a:ln>
          </p:spPr>
          <p:txBody>
            <a:bodyPr wrap="none" anchor="ctr"/>
            <a:lstStyle/>
            <a:p>
              <a:pPr>
                <a:lnSpc>
                  <a:spcPct val="100000"/>
                </a:lnSpc>
                <a:spcBef>
                  <a:spcPct val="0"/>
                </a:spcBef>
                <a:buClrTx/>
                <a:buSzTx/>
                <a:buFontTx/>
                <a:buNone/>
              </a:pPr>
              <a:endParaRPr lang="zh-CN" altLang="zh-CN" sz="1800" b="0">
                <a:solidFill>
                  <a:srgbClr val="FF0000"/>
                </a:solidFill>
                <a:latin typeface="方正粗黑宋简体" pitchFamily="2" charset="-122"/>
                <a:ea typeface="方正粗黑宋简体" pitchFamily="2" charset="-122"/>
              </a:endParaRPr>
            </a:p>
          </p:txBody>
        </p:sp>
        <p:sp>
          <p:nvSpPr>
            <p:cNvPr id="13338" name="Oval 10"/>
            <p:cNvSpPr>
              <a:spLocks noChangeArrowheads="1"/>
            </p:cNvSpPr>
            <p:nvPr/>
          </p:nvSpPr>
          <p:spPr bwMode="auto">
            <a:xfrm>
              <a:off x="3623" y="1435"/>
              <a:ext cx="45" cy="181"/>
            </a:xfrm>
            <a:prstGeom prst="ellipse">
              <a:avLst/>
            </a:prstGeom>
            <a:solidFill>
              <a:srgbClr val="FFFF00"/>
            </a:solidFill>
            <a:ln w="9525">
              <a:solidFill>
                <a:schemeClr val="tx1"/>
              </a:solidFill>
              <a:round/>
            </a:ln>
          </p:spPr>
          <p:txBody>
            <a:bodyPr wrap="none" anchor="ctr"/>
            <a:lstStyle/>
            <a:p>
              <a:pPr>
                <a:lnSpc>
                  <a:spcPct val="100000"/>
                </a:lnSpc>
                <a:spcBef>
                  <a:spcPct val="0"/>
                </a:spcBef>
                <a:buClrTx/>
                <a:buSzTx/>
                <a:buFontTx/>
                <a:buNone/>
              </a:pPr>
              <a:endParaRPr lang="zh-CN" altLang="zh-CN" sz="1800" b="0">
                <a:solidFill>
                  <a:srgbClr val="FF0000"/>
                </a:solidFill>
                <a:latin typeface="方正粗黑宋简体" pitchFamily="2" charset="-122"/>
                <a:ea typeface="方正粗黑宋简体" pitchFamily="2" charset="-122"/>
              </a:endParaRPr>
            </a:p>
          </p:txBody>
        </p:sp>
        <p:sp>
          <p:nvSpPr>
            <p:cNvPr id="13339" name="Oval 11"/>
            <p:cNvSpPr>
              <a:spLocks noChangeArrowheads="1"/>
            </p:cNvSpPr>
            <p:nvPr/>
          </p:nvSpPr>
          <p:spPr bwMode="auto">
            <a:xfrm>
              <a:off x="3760" y="1082"/>
              <a:ext cx="136" cy="136"/>
            </a:xfrm>
            <a:prstGeom prst="ellipse">
              <a:avLst/>
            </a:prstGeom>
            <a:solidFill>
              <a:schemeClr val="accent1"/>
            </a:solidFill>
            <a:ln w="9525">
              <a:solidFill>
                <a:schemeClr val="tx1"/>
              </a:solidFill>
              <a:round/>
            </a:ln>
          </p:spPr>
          <p:txBody>
            <a:bodyPr wrap="none" anchor="ctr"/>
            <a:lstStyle/>
            <a:p>
              <a:pPr>
                <a:lnSpc>
                  <a:spcPct val="100000"/>
                </a:lnSpc>
                <a:spcBef>
                  <a:spcPct val="0"/>
                </a:spcBef>
                <a:buClrTx/>
                <a:buSzTx/>
                <a:buFontTx/>
                <a:buNone/>
              </a:pPr>
              <a:endParaRPr lang="zh-CN" altLang="zh-CN" sz="1800" b="0">
                <a:solidFill>
                  <a:srgbClr val="FF0000"/>
                </a:solidFill>
                <a:latin typeface="方正粗黑宋简体" pitchFamily="2" charset="-122"/>
                <a:ea typeface="方正粗黑宋简体" pitchFamily="2" charset="-122"/>
              </a:endParaRPr>
            </a:p>
          </p:txBody>
        </p:sp>
        <p:sp>
          <p:nvSpPr>
            <p:cNvPr id="13340" name="Oval 12"/>
            <p:cNvSpPr>
              <a:spLocks noChangeArrowheads="1"/>
            </p:cNvSpPr>
            <p:nvPr/>
          </p:nvSpPr>
          <p:spPr bwMode="auto">
            <a:xfrm>
              <a:off x="3742" y="1218"/>
              <a:ext cx="181" cy="272"/>
            </a:xfrm>
            <a:prstGeom prst="ellipse">
              <a:avLst/>
            </a:prstGeom>
            <a:solidFill>
              <a:schemeClr val="accent1"/>
            </a:solidFill>
            <a:ln w="9525">
              <a:solidFill>
                <a:schemeClr val="tx1"/>
              </a:solidFill>
              <a:round/>
            </a:ln>
          </p:spPr>
          <p:txBody>
            <a:bodyPr wrap="none" anchor="ctr"/>
            <a:lstStyle/>
            <a:p>
              <a:pPr>
                <a:lnSpc>
                  <a:spcPct val="100000"/>
                </a:lnSpc>
                <a:spcBef>
                  <a:spcPct val="0"/>
                </a:spcBef>
                <a:buClrTx/>
                <a:buSzTx/>
                <a:buFontTx/>
                <a:buNone/>
              </a:pPr>
              <a:endParaRPr lang="zh-CN" altLang="zh-CN" sz="1800" b="0">
                <a:solidFill>
                  <a:srgbClr val="FF0000"/>
                </a:solidFill>
                <a:latin typeface="方正粗黑宋简体" pitchFamily="2" charset="-122"/>
                <a:ea typeface="方正粗黑宋简体" pitchFamily="2" charset="-122"/>
              </a:endParaRPr>
            </a:p>
          </p:txBody>
        </p:sp>
        <p:sp>
          <p:nvSpPr>
            <p:cNvPr id="13341" name="Oval 13"/>
            <p:cNvSpPr>
              <a:spLocks noChangeArrowheads="1"/>
            </p:cNvSpPr>
            <p:nvPr/>
          </p:nvSpPr>
          <p:spPr bwMode="auto">
            <a:xfrm>
              <a:off x="3764" y="1263"/>
              <a:ext cx="68" cy="182"/>
            </a:xfrm>
            <a:prstGeom prst="ellipse">
              <a:avLst/>
            </a:prstGeom>
            <a:solidFill>
              <a:schemeClr val="accent1"/>
            </a:solidFill>
            <a:ln w="9525">
              <a:solidFill>
                <a:schemeClr val="bg1"/>
              </a:solidFill>
              <a:round/>
            </a:ln>
          </p:spPr>
          <p:txBody>
            <a:bodyPr wrap="none" anchor="ctr"/>
            <a:lstStyle/>
            <a:p>
              <a:pPr>
                <a:lnSpc>
                  <a:spcPct val="100000"/>
                </a:lnSpc>
                <a:spcBef>
                  <a:spcPct val="0"/>
                </a:spcBef>
                <a:buClrTx/>
                <a:buSzTx/>
                <a:buFontTx/>
                <a:buNone/>
              </a:pPr>
              <a:endParaRPr lang="zh-CN" altLang="zh-CN" sz="1800" b="0">
                <a:solidFill>
                  <a:srgbClr val="FF0000"/>
                </a:solidFill>
                <a:latin typeface="方正粗黑宋简体" pitchFamily="2" charset="-122"/>
                <a:ea typeface="方正粗黑宋简体" pitchFamily="2" charset="-122"/>
              </a:endParaRPr>
            </a:p>
          </p:txBody>
        </p:sp>
        <p:sp>
          <p:nvSpPr>
            <p:cNvPr id="13342" name="Oval 15"/>
            <p:cNvSpPr>
              <a:spLocks noChangeArrowheads="1"/>
            </p:cNvSpPr>
            <p:nvPr/>
          </p:nvSpPr>
          <p:spPr bwMode="auto">
            <a:xfrm>
              <a:off x="3778" y="1445"/>
              <a:ext cx="45" cy="181"/>
            </a:xfrm>
            <a:prstGeom prst="ellipse">
              <a:avLst/>
            </a:prstGeom>
            <a:solidFill>
              <a:schemeClr val="accent1"/>
            </a:solidFill>
            <a:ln w="9525">
              <a:solidFill>
                <a:schemeClr val="tx1"/>
              </a:solidFill>
              <a:round/>
            </a:ln>
          </p:spPr>
          <p:txBody>
            <a:bodyPr wrap="none" anchor="ctr"/>
            <a:lstStyle/>
            <a:p>
              <a:pPr>
                <a:lnSpc>
                  <a:spcPct val="100000"/>
                </a:lnSpc>
                <a:spcBef>
                  <a:spcPct val="0"/>
                </a:spcBef>
                <a:buClrTx/>
                <a:buSzTx/>
                <a:buFontTx/>
                <a:buNone/>
              </a:pPr>
              <a:endParaRPr lang="zh-CN" altLang="zh-CN" sz="1800" b="0">
                <a:solidFill>
                  <a:srgbClr val="FF0000"/>
                </a:solidFill>
                <a:latin typeface="方正粗黑宋简体" pitchFamily="2" charset="-122"/>
                <a:ea typeface="方正粗黑宋简体" pitchFamily="2" charset="-122"/>
              </a:endParaRPr>
            </a:p>
          </p:txBody>
        </p:sp>
        <p:sp>
          <p:nvSpPr>
            <p:cNvPr id="13343" name="Oval 16"/>
            <p:cNvSpPr>
              <a:spLocks noChangeArrowheads="1"/>
            </p:cNvSpPr>
            <p:nvPr/>
          </p:nvSpPr>
          <p:spPr bwMode="auto">
            <a:xfrm>
              <a:off x="3850" y="1445"/>
              <a:ext cx="45" cy="181"/>
            </a:xfrm>
            <a:prstGeom prst="ellipse">
              <a:avLst/>
            </a:prstGeom>
            <a:solidFill>
              <a:schemeClr val="accent1"/>
            </a:solidFill>
            <a:ln w="9525">
              <a:solidFill>
                <a:schemeClr val="tx1"/>
              </a:solidFill>
              <a:round/>
            </a:ln>
          </p:spPr>
          <p:txBody>
            <a:bodyPr wrap="none" anchor="ctr"/>
            <a:lstStyle/>
            <a:p>
              <a:pPr>
                <a:lnSpc>
                  <a:spcPct val="100000"/>
                </a:lnSpc>
                <a:spcBef>
                  <a:spcPct val="0"/>
                </a:spcBef>
                <a:buClrTx/>
                <a:buSzTx/>
                <a:buFontTx/>
                <a:buNone/>
              </a:pPr>
              <a:endParaRPr lang="zh-CN" altLang="zh-CN" sz="1800" b="0">
                <a:solidFill>
                  <a:srgbClr val="FF0000"/>
                </a:solidFill>
                <a:latin typeface="方正粗黑宋简体" pitchFamily="2" charset="-122"/>
                <a:ea typeface="方正粗黑宋简体" pitchFamily="2" charset="-122"/>
              </a:endParaRPr>
            </a:p>
          </p:txBody>
        </p:sp>
        <p:sp>
          <p:nvSpPr>
            <p:cNvPr id="13344" name="Oval 17"/>
            <p:cNvSpPr>
              <a:spLocks noChangeArrowheads="1"/>
            </p:cNvSpPr>
            <p:nvPr/>
          </p:nvSpPr>
          <p:spPr bwMode="auto">
            <a:xfrm>
              <a:off x="3987" y="1081"/>
              <a:ext cx="136" cy="136"/>
            </a:xfrm>
            <a:prstGeom prst="ellipse">
              <a:avLst/>
            </a:prstGeom>
            <a:solidFill>
              <a:srgbClr val="FFCC00"/>
            </a:solidFill>
            <a:ln w="9525">
              <a:solidFill>
                <a:schemeClr val="tx1"/>
              </a:solidFill>
              <a:round/>
            </a:ln>
          </p:spPr>
          <p:txBody>
            <a:bodyPr wrap="none" anchor="ctr"/>
            <a:lstStyle/>
            <a:p>
              <a:pPr>
                <a:lnSpc>
                  <a:spcPct val="100000"/>
                </a:lnSpc>
                <a:spcBef>
                  <a:spcPct val="0"/>
                </a:spcBef>
                <a:buClrTx/>
                <a:buSzTx/>
                <a:buFontTx/>
                <a:buNone/>
              </a:pPr>
              <a:endParaRPr lang="zh-CN" altLang="zh-CN" sz="1800" b="0">
                <a:solidFill>
                  <a:srgbClr val="FF0000"/>
                </a:solidFill>
                <a:latin typeface="方正粗黑宋简体" pitchFamily="2" charset="-122"/>
                <a:ea typeface="方正粗黑宋简体" pitchFamily="2" charset="-122"/>
              </a:endParaRPr>
            </a:p>
          </p:txBody>
        </p:sp>
        <p:sp>
          <p:nvSpPr>
            <p:cNvPr id="13345" name="Oval 18"/>
            <p:cNvSpPr>
              <a:spLocks noChangeArrowheads="1"/>
            </p:cNvSpPr>
            <p:nvPr/>
          </p:nvSpPr>
          <p:spPr bwMode="auto">
            <a:xfrm>
              <a:off x="3969" y="1217"/>
              <a:ext cx="181" cy="272"/>
            </a:xfrm>
            <a:prstGeom prst="ellipse">
              <a:avLst/>
            </a:prstGeom>
            <a:solidFill>
              <a:srgbClr val="FFCC00"/>
            </a:solidFill>
            <a:ln w="9525">
              <a:solidFill>
                <a:schemeClr val="tx1"/>
              </a:solidFill>
              <a:round/>
            </a:ln>
          </p:spPr>
          <p:txBody>
            <a:bodyPr wrap="none" anchor="ctr"/>
            <a:lstStyle/>
            <a:p>
              <a:pPr>
                <a:lnSpc>
                  <a:spcPct val="100000"/>
                </a:lnSpc>
                <a:spcBef>
                  <a:spcPct val="0"/>
                </a:spcBef>
                <a:buClrTx/>
                <a:buSzTx/>
                <a:buFontTx/>
                <a:buNone/>
              </a:pPr>
              <a:endParaRPr lang="zh-CN" altLang="zh-CN" sz="1800" b="0">
                <a:solidFill>
                  <a:srgbClr val="FF0000"/>
                </a:solidFill>
                <a:latin typeface="方正粗黑宋简体" pitchFamily="2" charset="-122"/>
                <a:ea typeface="方正粗黑宋简体" pitchFamily="2" charset="-122"/>
              </a:endParaRPr>
            </a:p>
          </p:txBody>
        </p:sp>
        <p:sp>
          <p:nvSpPr>
            <p:cNvPr id="13346" name="Oval 19"/>
            <p:cNvSpPr>
              <a:spLocks noChangeArrowheads="1"/>
            </p:cNvSpPr>
            <p:nvPr/>
          </p:nvSpPr>
          <p:spPr bwMode="auto">
            <a:xfrm>
              <a:off x="4010" y="1262"/>
              <a:ext cx="68" cy="182"/>
            </a:xfrm>
            <a:prstGeom prst="ellipse">
              <a:avLst/>
            </a:prstGeom>
            <a:solidFill>
              <a:srgbClr val="FFCC00"/>
            </a:solidFill>
            <a:ln w="9525">
              <a:solidFill>
                <a:schemeClr val="bg1"/>
              </a:solidFill>
              <a:round/>
            </a:ln>
          </p:spPr>
          <p:txBody>
            <a:bodyPr wrap="none" anchor="ctr"/>
            <a:lstStyle/>
            <a:p>
              <a:pPr>
                <a:lnSpc>
                  <a:spcPct val="100000"/>
                </a:lnSpc>
                <a:spcBef>
                  <a:spcPct val="0"/>
                </a:spcBef>
                <a:buClrTx/>
                <a:buSzTx/>
                <a:buFontTx/>
                <a:buNone/>
              </a:pPr>
              <a:endParaRPr lang="zh-CN" altLang="zh-CN" sz="1800" b="0">
                <a:solidFill>
                  <a:srgbClr val="FF0000"/>
                </a:solidFill>
                <a:latin typeface="方正粗黑宋简体" pitchFamily="2" charset="-122"/>
                <a:ea typeface="方正粗黑宋简体" pitchFamily="2" charset="-122"/>
              </a:endParaRPr>
            </a:p>
          </p:txBody>
        </p:sp>
        <p:sp>
          <p:nvSpPr>
            <p:cNvPr id="13347" name="Oval 21"/>
            <p:cNvSpPr>
              <a:spLocks noChangeArrowheads="1"/>
            </p:cNvSpPr>
            <p:nvPr/>
          </p:nvSpPr>
          <p:spPr bwMode="auto">
            <a:xfrm>
              <a:off x="4005" y="1444"/>
              <a:ext cx="45" cy="181"/>
            </a:xfrm>
            <a:prstGeom prst="ellipse">
              <a:avLst/>
            </a:prstGeom>
            <a:solidFill>
              <a:srgbClr val="FFCC00"/>
            </a:solidFill>
            <a:ln w="9525">
              <a:solidFill>
                <a:schemeClr val="tx1"/>
              </a:solidFill>
              <a:round/>
            </a:ln>
          </p:spPr>
          <p:txBody>
            <a:bodyPr wrap="none" anchor="ctr"/>
            <a:lstStyle/>
            <a:p>
              <a:pPr>
                <a:lnSpc>
                  <a:spcPct val="100000"/>
                </a:lnSpc>
                <a:spcBef>
                  <a:spcPct val="0"/>
                </a:spcBef>
                <a:buClrTx/>
                <a:buSzTx/>
                <a:buFontTx/>
                <a:buNone/>
              </a:pPr>
              <a:endParaRPr lang="zh-CN" altLang="zh-CN" sz="1800" b="0">
                <a:solidFill>
                  <a:srgbClr val="FF0000"/>
                </a:solidFill>
                <a:latin typeface="方正粗黑宋简体" pitchFamily="2" charset="-122"/>
                <a:ea typeface="方正粗黑宋简体" pitchFamily="2" charset="-122"/>
              </a:endParaRPr>
            </a:p>
          </p:txBody>
        </p:sp>
        <p:sp>
          <p:nvSpPr>
            <p:cNvPr id="13348" name="Oval 22"/>
            <p:cNvSpPr>
              <a:spLocks noChangeArrowheads="1"/>
            </p:cNvSpPr>
            <p:nvPr/>
          </p:nvSpPr>
          <p:spPr bwMode="auto">
            <a:xfrm>
              <a:off x="4077" y="1444"/>
              <a:ext cx="45" cy="181"/>
            </a:xfrm>
            <a:prstGeom prst="ellipse">
              <a:avLst/>
            </a:prstGeom>
            <a:solidFill>
              <a:srgbClr val="FFCC00"/>
            </a:solidFill>
            <a:ln w="9525">
              <a:solidFill>
                <a:schemeClr val="tx1"/>
              </a:solidFill>
              <a:round/>
            </a:ln>
          </p:spPr>
          <p:txBody>
            <a:bodyPr wrap="none" anchor="ctr"/>
            <a:lstStyle/>
            <a:p>
              <a:pPr>
                <a:lnSpc>
                  <a:spcPct val="100000"/>
                </a:lnSpc>
                <a:spcBef>
                  <a:spcPct val="0"/>
                </a:spcBef>
                <a:buClrTx/>
                <a:buSzTx/>
                <a:buFontTx/>
                <a:buNone/>
              </a:pPr>
              <a:endParaRPr lang="zh-CN" altLang="zh-CN" sz="1800" b="0">
                <a:solidFill>
                  <a:srgbClr val="FF0000"/>
                </a:solidFill>
                <a:latin typeface="方正粗黑宋简体" pitchFamily="2" charset="-122"/>
                <a:ea typeface="方正粗黑宋简体" pitchFamily="2" charset="-122"/>
              </a:endParaRPr>
            </a:p>
          </p:txBody>
        </p:sp>
        <p:sp>
          <p:nvSpPr>
            <p:cNvPr id="13349" name="Oval 23"/>
            <p:cNvSpPr>
              <a:spLocks noChangeArrowheads="1"/>
            </p:cNvSpPr>
            <p:nvPr/>
          </p:nvSpPr>
          <p:spPr bwMode="auto">
            <a:xfrm>
              <a:off x="4532" y="1072"/>
              <a:ext cx="136" cy="136"/>
            </a:xfrm>
            <a:prstGeom prst="ellipse">
              <a:avLst/>
            </a:prstGeom>
            <a:solidFill>
              <a:srgbClr val="FFCC00"/>
            </a:solidFill>
            <a:ln w="9525">
              <a:solidFill>
                <a:schemeClr val="tx1"/>
              </a:solidFill>
              <a:round/>
            </a:ln>
          </p:spPr>
          <p:txBody>
            <a:bodyPr wrap="none" anchor="ctr"/>
            <a:lstStyle/>
            <a:p>
              <a:pPr>
                <a:lnSpc>
                  <a:spcPct val="100000"/>
                </a:lnSpc>
                <a:spcBef>
                  <a:spcPct val="0"/>
                </a:spcBef>
                <a:buClrTx/>
                <a:buSzTx/>
                <a:buFontTx/>
                <a:buNone/>
              </a:pPr>
              <a:endParaRPr lang="zh-CN" altLang="zh-CN" sz="1800" b="0">
                <a:solidFill>
                  <a:srgbClr val="FF0000"/>
                </a:solidFill>
                <a:latin typeface="方正粗黑宋简体" pitchFamily="2" charset="-122"/>
                <a:ea typeface="方正粗黑宋简体" pitchFamily="2" charset="-122"/>
              </a:endParaRPr>
            </a:p>
          </p:txBody>
        </p:sp>
        <p:sp>
          <p:nvSpPr>
            <p:cNvPr id="13350" name="Oval 24"/>
            <p:cNvSpPr>
              <a:spLocks noChangeArrowheads="1"/>
            </p:cNvSpPr>
            <p:nvPr/>
          </p:nvSpPr>
          <p:spPr bwMode="auto">
            <a:xfrm>
              <a:off x="4514" y="1208"/>
              <a:ext cx="181" cy="272"/>
            </a:xfrm>
            <a:prstGeom prst="ellipse">
              <a:avLst/>
            </a:prstGeom>
            <a:solidFill>
              <a:srgbClr val="FFCC00"/>
            </a:solidFill>
            <a:ln w="9525">
              <a:solidFill>
                <a:schemeClr val="tx1"/>
              </a:solidFill>
              <a:round/>
            </a:ln>
          </p:spPr>
          <p:txBody>
            <a:bodyPr wrap="none" anchor="ctr"/>
            <a:lstStyle/>
            <a:p>
              <a:pPr>
                <a:lnSpc>
                  <a:spcPct val="100000"/>
                </a:lnSpc>
                <a:spcBef>
                  <a:spcPct val="0"/>
                </a:spcBef>
                <a:buClrTx/>
                <a:buSzTx/>
                <a:buFontTx/>
                <a:buNone/>
              </a:pPr>
              <a:endParaRPr lang="zh-CN" altLang="zh-CN" sz="1800" b="0">
                <a:solidFill>
                  <a:srgbClr val="FF0000"/>
                </a:solidFill>
                <a:latin typeface="方正粗黑宋简体" pitchFamily="2" charset="-122"/>
                <a:ea typeface="方正粗黑宋简体" pitchFamily="2" charset="-122"/>
              </a:endParaRPr>
            </a:p>
          </p:txBody>
        </p:sp>
        <p:sp>
          <p:nvSpPr>
            <p:cNvPr id="13351" name="Oval 26"/>
            <p:cNvSpPr>
              <a:spLocks noChangeArrowheads="1"/>
            </p:cNvSpPr>
            <p:nvPr/>
          </p:nvSpPr>
          <p:spPr bwMode="auto">
            <a:xfrm>
              <a:off x="4560" y="1244"/>
              <a:ext cx="68" cy="182"/>
            </a:xfrm>
            <a:prstGeom prst="ellipse">
              <a:avLst/>
            </a:prstGeom>
            <a:solidFill>
              <a:srgbClr val="FFCC00"/>
            </a:solidFill>
            <a:ln w="9525">
              <a:solidFill>
                <a:schemeClr val="bg1"/>
              </a:solidFill>
              <a:round/>
            </a:ln>
          </p:spPr>
          <p:txBody>
            <a:bodyPr wrap="none" anchor="ctr"/>
            <a:lstStyle/>
            <a:p>
              <a:pPr>
                <a:lnSpc>
                  <a:spcPct val="100000"/>
                </a:lnSpc>
                <a:spcBef>
                  <a:spcPct val="0"/>
                </a:spcBef>
                <a:buClrTx/>
                <a:buSzTx/>
                <a:buFontTx/>
                <a:buNone/>
              </a:pPr>
              <a:endParaRPr lang="zh-CN" altLang="zh-CN" sz="1800" b="0">
                <a:solidFill>
                  <a:srgbClr val="FF0000"/>
                </a:solidFill>
                <a:latin typeface="方正粗黑宋简体" pitchFamily="2" charset="-122"/>
                <a:ea typeface="方正粗黑宋简体" pitchFamily="2" charset="-122"/>
              </a:endParaRPr>
            </a:p>
          </p:txBody>
        </p:sp>
        <p:sp>
          <p:nvSpPr>
            <p:cNvPr id="13352" name="Oval 29"/>
            <p:cNvSpPr>
              <a:spLocks noChangeArrowheads="1"/>
            </p:cNvSpPr>
            <p:nvPr/>
          </p:nvSpPr>
          <p:spPr bwMode="auto">
            <a:xfrm>
              <a:off x="4456" y="1435"/>
              <a:ext cx="204" cy="91"/>
            </a:xfrm>
            <a:prstGeom prst="ellipse">
              <a:avLst/>
            </a:prstGeom>
            <a:solidFill>
              <a:srgbClr val="FFCC00"/>
            </a:solidFill>
            <a:ln w="9525">
              <a:solidFill>
                <a:schemeClr val="bg1"/>
              </a:solidFill>
              <a:round/>
            </a:ln>
          </p:spPr>
          <p:txBody>
            <a:bodyPr wrap="none" anchor="ctr"/>
            <a:lstStyle/>
            <a:p>
              <a:pPr>
                <a:lnSpc>
                  <a:spcPct val="100000"/>
                </a:lnSpc>
                <a:spcBef>
                  <a:spcPct val="0"/>
                </a:spcBef>
                <a:buClrTx/>
                <a:buSzTx/>
                <a:buFontTx/>
                <a:buNone/>
              </a:pPr>
              <a:endParaRPr lang="zh-CN" altLang="zh-CN" sz="1800" b="0">
                <a:solidFill>
                  <a:srgbClr val="FF0000"/>
                </a:solidFill>
                <a:latin typeface="方正粗黑宋简体" pitchFamily="2" charset="-122"/>
                <a:ea typeface="方正粗黑宋简体" pitchFamily="2" charset="-122"/>
              </a:endParaRPr>
            </a:p>
          </p:txBody>
        </p:sp>
        <p:sp>
          <p:nvSpPr>
            <p:cNvPr id="13353" name="Oval 30"/>
            <p:cNvSpPr>
              <a:spLocks noChangeArrowheads="1"/>
            </p:cNvSpPr>
            <p:nvPr/>
          </p:nvSpPr>
          <p:spPr bwMode="auto">
            <a:xfrm>
              <a:off x="4424" y="1481"/>
              <a:ext cx="46" cy="136"/>
            </a:xfrm>
            <a:prstGeom prst="ellipse">
              <a:avLst/>
            </a:prstGeom>
            <a:solidFill>
              <a:srgbClr val="FF9900"/>
            </a:solidFill>
            <a:ln w="9525">
              <a:solidFill>
                <a:schemeClr val="tx1"/>
              </a:solidFill>
              <a:round/>
            </a:ln>
          </p:spPr>
          <p:txBody>
            <a:bodyPr wrap="none" anchor="ctr"/>
            <a:lstStyle/>
            <a:p>
              <a:pPr>
                <a:lnSpc>
                  <a:spcPct val="100000"/>
                </a:lnSpc>
                <a:spcBef>
                  <a:spcPct val="0"/>
                </a:spcBef>
                <a:buClrTx/>
                <a:buSzTx/>
                <a:buFontTx/>
                <a:buNone/>
              </a:pPr>
              <a:endParaRPr lang="zh-CN" altLang="zh-CN" sz="1800" b="0">
                <a:solidFill>
                  <a:srgbClr val="FF0000"/>
                </a:solidFill>
                <a:latin typeface="方正粗黑宋简体" pitchFamily="2" charset="-122"/>
                <a:ea typeface="方正粗黑宋简体" pitchFamily="2" charset="-122"/>
              </a:endParaRPr>
            </a:p>
          </p:txBody>
        </p:sp>
        <p:sp>
          <p:nvSpPr>
            <p:cNvPr id="13354" name="Rectangle 31"/>
            <p:cNvSpPr>
              <a:spLocks noChangeArrowheads="1"/>
            </p:cNvSpPr>
            <p:nvPr/>
          </p:nvSpPr>
          <p:spPr bwMode="auto">
            <a:xfrm>
              <a:off x="4242" y="1299"/>
              <a:ext cx="227" cy="45"/>
            </a:xfrm>
            <a:prstGeom prst="rect">
              <a:avLst/>
            </a:prstGeom>
            <a:solidFill>
              <a:schemeClr val="accent1"/>
            </a:solidFill>
            <a:ln w="9525">
              <a:solidFill>
                <a:schemeClr val="tx1"/>
              </a:solidFill>
              <a:miter lim="800000"/>
            </a:ln>
          </p:spPr>
          <p:txBody>
            <a:bodyPr wrap="none" anchor="ctr"/>
            <a:lstStyle/>
            <a:p>
              <a:pPr>
                <a:lnSpc>
                  <a:spcPct val="100000"/>
                </a:lnSpc>
                <a:spcBef>
                  <a:spcPct val="0"/>
                </a:spcBef>
                <a:buClrTx/>
                <a:buSzTx/>
                <a:buFontTx/>
                <a:buNone/>
              </a:pPr>
              <a:endParaRPr lang="zh-CN" altLang="zh-CN" sz="1800" b="0">
                <a:solidFill>
                  <a:srgbClr val="FF0000"/>
                </a:solidFill>
                <a:latin typeface="方正粗黑宋简体" pitchFamily="2" charset="-122"/>
                <a:ea typeface="方正粗黑宋简体" pitchFamily="2" charset="-122"/>
              </a:endParaRPr>
            </a:p>
          </p:txBody>
        </p:sp>
        <p:sp>
          <p:nvSpPr>
            <p:cNvPr id="13355" name="Rectangle 32"/>
            <p:cNvSpPr>
              <a:spLocks noChangeArrowheads="1"/>
            </p:cNvSpPr>
            <p:nvPr/>
          </p:nvSpPr>
          <p:spPr bwMode="auto">
            <a:xfrm>
              <a:off x="4332" y="1344"/>
              <a:ext cx="46" cy="272"/>
            </a:xfrm>
            <a:prstGeom prst="rect">
              <a:avLst/>
            </a:prstGeom>
            <a:solidFill>
              <a:schemeClr val="accent1"/>
            </a:solidFill>
            <a:ln w="9525">
              <a:solidFill>
                <a:schemeClr val="tx1"/>
              </a:solidFill>
              <a:miter lim="800000"/>
            </a:ln>
          </p:spPr>
          <p:txBody>
            <a:bodyPr wrap="none" anchor="ctr"/>
            <a:lstStyle/>
            <a:p>
              <a:pPr>
                <a:lnSpc>
                  <a:spcPct val="100000"/>
                </a:lnSpc>
                <a:spcBef>
                  <a:spcPct val="0"/>
                </a:spcBef>
                <a:buClrTx/>
                <a:buSzTx/>
                <a:buFontTx/>
                <a:buNone/>
              </a:pPr>
              <a:endParaRPr lang="zh-CN" altLang="zh-CN" sz="1800" b="0">
                <a:solidFill>
                  <a:srgbClr val="FF0000"/>
                </a:solidFill>
                <a:latin typeface="方正粗黑宋简体" pitchFamily="2" charset="-122"/>
                <a:ea typeface="方正粗黑宋简体" pitchFamily="2" charset="-122"/>
              </a:endParaRPr>
            </a:p>
          </p:txBody>
        </p:sp>
      </p:grpSp>
      <p:sp>
        <p:nvSpPr>
          <p:cNvPr id="13317" name="Oval 33"/>
          <p:cNvSpPr>
            <a:spLocks noChangeArrowheads="1"/>
          </p:cNvSpPr>
          <p:nvPr/>
        </p:nvSpPr>
        <p:spPr bwMode="auto">
          <a:xfrm>
            <a:off x="7596188" y="5589588"/>
            <a:ext cx="431800" cy="431800"/>
          </a:xfrm>
          <a:prstGeom prst="ellipse">
            <a:avLst/>
          </a:prstGeom>
          <a:solidFill>
            <a:srgbClr val="993300"/>
          </a:solidFill>
          <a:ln w="9525">
            <a:solidFill>
              <a:schemeClr val="tx1"/>
            </a:solidFill>
            <a:round/>
          </a:ln>
        </p:spPr>
        <p:txBody>
          <a:bodyPr wrap="none" anchor="ctr"/>
          <a:lstStyle/>
          <a:p>
            <a:pPr>
              <a:lnSpc>
                <a:spcPct val="100000"/>
              </a:lnSpc>
              <a:spcBef>
                <a:spcPct val="0"/>
              </a:spcBef>
              <a:buClrTx/>
              <a:buSzTx/>
              <a:buFontTx/>
              <a:buNone/>
            </a:pPr>
            <a:endParaRPr lang="zh-CN" altLang="zh-CN" sz="1800" b="0">
              <a:solidFill>
                <a:srgbClr val="FF0000"/>
              </a:solidFill>
              <a:latin typeface="方正粗黑宋简体" pitchFamily="2" charset="-122"/>
              <a:ea typeface="方正粗黑宋简体" pitchFamily="2" charset="-122"/>
            </a:endParaRPr>
          </a:p>
        </p:txBody>
      </p:sp>
      <p:sp>
        <p:nvSpPr>
          <p:cNvPr id="13318" name="Line 34"/>
          <p:cNvSpPr>
            <a:spLocks noChangeShapeType="1"/>
          </p:cNvSpPr>
          <p:nvPr/>
        </p:nvSpPr>
        <p:spPr bwMode="auto">
          <a:xfrm>
            <a:off x="6804025" y="5156200"/>
            <a:ext cx="863600" cy="506413"/>
          </a:xfrm>
          <a:prstGeom prst="line">
            <a:avLst/>
          </a:prstGeom>
          <a:noFill/>
          <a:ln w="2857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latin typeface="方正粗黑宋简体" pitchFamily="2" charset="-122"/>
              <a:ea typeface="方正粗黑宋简体" pitchFamily="2" charset="-122"/>
            </a:endParaRPr>
          </a:p>
        </p:txBody>
      </p:sp>
      <p:sp>
        <p:nvSpPr>
          <p:cNvPr id="13319" name="Line 35"/>
          <p:cNvSpPr>
            <a:spLocks noChangeShapeType="1"/>
          </p:cNvSpPr>
          <p:nvPr/>
        </p:nvSpPr>
        <p:spPr bwMode="auto">
          <a:xfrm>
            <a:off x="6299200" y="5516563"/>
            <a:ext cx="1296988" cy="217487"/>
          </a:xfrm>
          <a:prstGeom prst="line">
            <a:avLst/>
          </a:prstGeom>
          <a:noFill/>
          <a:ln w="2857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latin typeface="方正粗黑宋简体" pitchFamily="2" charset="-122"/>
              <a:ea typeface="方正粗黑宋简体" pitchFamily="2" charset="-122"/>
            </a:endParaRPr>
          </a:p>
        </p:txBody>
      </p:sp>
      <p:sp>
        <p:nvSpPr>
          <p:cNvPr id="13320" name="Line 36"/>
          <p:cNvSpPr>
            <a:spLocks noChangeShapeType="1"/>
          </p:cNvSpPr>
          <p:nvPr/>
        </p:nvSpPr>
        <p:spPr bwMode="auto">
          <a:xfrm flipV="1">
            <a:off x="6372225" y="5878513"/>
            <a:ext cx="1223963" cy="287337"/>
          </a:xfrm>
          <a:prstGeom prst="line">
            <a:avLst/>
          </a:prstGeom>
          <a:noFill/>
          <a:ln w="2857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latin typeface="方正粗黑宋简体" pitchFamily="2" charset="-122"/>
              <a:ea typeface="方正粗黑宋简体" pitchFamily="2" charset="-122"/>
            </a:endParaRPr>
          </a:p>
        </p:txBody>
      </p:sp>
      <p:sp>
        <p:nvSpPr>
          <p:cNvPr id="13321" name="Line 37"/>
          <p:cNvSpPr>
            <a:spLocks noChangeShapeType="1"/>
          </p:cNvSpPr>
          <p:nvPr/>
        </p:nvSpPr>
        <p:spPr bwMode="auto">
          <a:xfrm>
            <a:off x="8027988" y="5805488"/>
            <a:ext cx="863600" cy="1587"/>
          </a:xfrm>
          <a:prstGeom prst="line">
            <a:avLst/>
          </a:prstGeom>
          <a:noFill/>
          <a:ln w="2857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latin typeface="方正粗黑宋简体" pitchFamily="2" charset="-122"/>
              <a:ea typeface="方正粗黑宋简体" pitchFamily="2" charset="-122"/>
            </a:endParaRPr>
          </a:p>
        </p:txBody>
      </p:sp>
      <p:sp>
        <p:nvSpPr>
          <p:cNvPr id="13322" name="Rectangle 38"/>
          <p:cNvSpPr>
            <a:spLocks noChangeArrowheads="1"/>
          </p:cNvSpPr>
          <p:nvPr/>
        </p:nvSpPr>
        <p:spPr bwMode="auto">
          <a:xfrm>
            <a:off x="7380288" y="6094413"/>
            <a:ext cx="792162" cy="28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nchor="ctr"/>
          <a:lstStyle/>
          <a:p>
            <a:pPr algn="ctr">
              <a:lnSpc>
                <a:spcPct val="100000"/>
              </a:lnSpc>
              <a:spcBef>
                <a:spcPct val="0"/>
              </a:spcBef>
              <a:buClrTx/>
              <a:buSzTx/>
              <a:buFontTx/>
              <a:buNone/>
            </a:pPr>
            <a:r>
              <a:rPr lang="zh-CN" altLang="en-US" sz="2400">
                <a:solidFill>
                  <a:srgbClr val="FF0000"/>
                </a:solidFill>
                <a:latin typeface="方正粗黑宋简体" pitchFamily="2" charset="-122"/>
                <a:ea typeface="方正粗黑宋简体" pitchFamily="2" charset="-122"/>
              </a:rPr>
              <a:t>节点</a:t>
            </a:r>
          </a:p>
        </p:txBody>
      </p:sp>
      <p:sp>
        <p:nvSpPr>
          <p:cNvPr id="13323" name="Line 39"/>
          <p:cNvSpPr>
            <a:spLocks noChangeShapeType="1"/>
          </p:cNvSpPr>
          <p:nvPr/>
        </p:nvSpPr>
        <p:spPr bwMode="auto">
          <a:xfrm>
            <a:off x="395288" y="6021388"/>
            <a:ext cx="1008062" cy="0"/>
          </a:xfrm>
          <a:prstGeom prst="line">
            <a:avLst/>
          </a:prstGeom>
          <a:noFill/>
          <a:ln w="38100">
            <a:solidFill>
              <a:schemeClr val="tx1"/>
            </a:solidFill>
            <a:prstDash val="sysDot"/>
            <a:round/>
            <a:tailEnd type="triangle" w="med" len="med"/>
          </a:ln>
          <a:extLst>
            <a:ext uri="{909E8E84-426E-40DD-AFC4-6F175D3DCCD1}">
              <a14:hiddenFill xmlns:a14="http://schemas.microsoft.com/office/drawing/2010/main">
                <a:noFill/>
              </a14:hiddenFill>
            </a:ext>
          </a:extLst>
        </p:spPr>
        <p:txBody>
          <a:bodyPr/>
          <a:lstStyle/>
          <a:p>
            <a:endParaRPr lang="zh-CN" altLang="en-US">
              <a:latin typeface="方正粗黑宋简体" pitchFamily="2" charset="-122"/>
              <a:ea typeface="方正粗黑宋简体" pitchFamily="2" charset="-122"/>
            </a:endParaRPr>
          </a:p>
        </p:txBody>
      </p:sp>
      <p:sp>
        <p:nvSpPr>
          <p:cNvPr id="13324" name="Rectangle 41"/>
          <p:cNvSpPr>
            <a:spLocks noChangeArrowheads="1"/>
          </p:cNvSpPr>
          <p:nvPr/>
        </p:nvSpPr>
        <p:spPr bwMode="auto">
          <a:xfrm>
            <a:off x="1547813" y="5084763"/>
            <a:ext cx="792162" cy="28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nchor="ctr"/>
          <a:lstStyle/>
          <a:p>
            <a:pPr algn="ctr">
              <a:lnSpc>
                <a:spcPct val="100000"/>
              </a:lnSpc>
              <a:spcBef>
                <a:spcPct val="0"/>
              </a:spcBef>
              <a:buClrTx/>
              <a:buSzTx/>
              <a:buFontTx/>
              <a:buNone/>
            </a:pPr>
            <a:r>
              <a:rPr lang="zh-CN" altLang="en-US" sz="2400">
                <a:solidFill>
                  <a:srgbClr val="FF0000"/>
                </a:solidFill>
                <a:latin typeface="方正粗黑宋简体" pitchFamily="2" charset="-122"/>
                <a:ea typeface="方正粗黑宋简体" pitchFamily="2" charset="-122"/>
              </a:rPr>
              <a:t>顾客</a:t>
            </a:r>
          </a:p>
        </p:txBody>
      </p:sp>
      <p:sp>
        <p:nvSpPr>
          <p:cNvPr id="13325" name="Rectangle 42"/>
          <p:cNvSpPr>
            <a:spLocks noChangeArrowheads="1"/>
          </p:cNvSpPr>
          <p:nvPr/>
        </p:nvSpPr>
        <p:spPr bwMode="auto">
          <a:xfrm>
            <a:off x="2987675" y="5084763"/>
            <a:ext cx="792163" cy="28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nchor="ctr"/>
          <a:lstStyle/>
          <a:p>
            <a:pPr algn="ctr">
              <a:lnSpc>
                <a:spcPct val="100000"/>
              </a:lnSpc>
              <a:spcBef>
                <a:spcPct val="0"/>
              </a:spcBef>
              <a:buClrTx/>
              <a:buSzTx/>
              <a:buFontTx/>
              <a:buNone/>
            </a:pPr>
            <a:r>
              <a:rPr lang="zh-CN" altLang="en-US" sz="2400">
                <a:solidFill>
                  <a:srgbClr val="FF0000"/>
                </a:solidFill>
                <a:latin typeface="方正粗黑宋简体" pitchFamily="2" charset="-122"/>
                <a:ea typeface="方正粗黑宋简体" pitchFamily="2" charset="-122"/>
              </a:rPr>
              <a:t>服务者</a:t>
            </a:r>
          </a:p>
        </p:txBody>
      </p:sp>
      <p:sp>
        <p:nvSpPr>
          <p:cNvPr id="13326" name="Rectangle 43"/>
          <p:cNvSpPr>
            <a:spLocks noChangeArrowheads="1"/>
          </p:cNvSpPr>
          <p:nvPr/>
        </p:nvSpPr>
        <p:spPr bwMode="auto">
          <a:xfrm rot="2062820">
            <a:off x="7288213" y="5216525"/>
            <a:ext cx="215900" cy="144463"/>
          </a:xfrm>
          <a:prstGeom prst="rect">
            <a:avLst/>
          </a:prstGeom>
          <a:solidFill>
            <a:schemeClr val="accent1"/>
          </a:solidFill>
          <a:ln w="9525">
            <a:solidFill>
              <a:schemeClr val="tx1"/>
            </a:solidFill>
            <a:miter lim="800000"/>
          </a:ln>
        </p:spPr>
        <p:txBody>
          <a:bodyPr wrap="none" anchor="ctr"/>
          <a:lstStyle/>
          <a:p>
            <a:pPr>
              <a:lnSpc>
                <a:spcPct val="100000"/>
              </a:lnSpc>
              <a:spcBef>
                <a:spcPct val="0"/>
              </a:spcBef>
              <a:buClrTx/>
              <a:buSzTx/>
              <a:buFontTx/>
              <a:buNone/>
            </a:pPr>
            <a:endParaRPr lang="zh-CN" altLang="zh-CN" sz="1800" b="0">
              <a:solidFill>
                <a:srgbClr val="FF0000"/>
              </a:solidFill>
              <a:latin typeface="方正粗黑宋简体" pitchFamily="2" charset="-122"/>
              <a:ea typeface="方正粗黑宋简体" pitchFamily="2" charset="-122"/>
            </a:endParaRPr>
          </a:p>
        </p:txBody>
      </p:sp>
      <p:sp>
        <p:nvSpPr>
          <p:cNvPr id="13327" name="Rectangle 44"/>
          <p:cNvSpPr>
            <a:spLocks noChangeArrowheads="1"/>
          </p:cNvSpPr>
          <p:nvPr/>
        </p:nvSpPr>
        <p:spPr bwMode="auto">
          <a:xfrm rot="666671">
            <a:off x="6731000" y="5394325"/>
            <a:ext cx="214313" cy="150813"/>
          </a:xfrm>
          <a:prstGeom prst="rect">
            <a:avLst/>
          </a:prstGeom>
          <a:solidFill>
            <a:srgbClr val="99CC00"/>
          </a:solidFill>
          <a:ln w="9525">
            <a:solidFill>
              <a:schemeClr val="tx1"/>
            </a:solidFill>
            <a:miter lim="800000"/>
          </a:ln>
        </p:spPr>
        <p:txBody>
          <a:bodyPr wrap="none" anchor="ctr"/>
          <a:lstStyle/>
          <a:p>
            <a:pPr>
              <a:lnSpc>
                <a:spcPct val="100000"/>
              </a:lnSpc>
              <a:spcBef>
                <a:spcPct val="0"/>
              </a:spcBef>
              <a:buClrTx/>
              <a:buSzTx/>
              <a:buFontTx/>
              <a:buNone/>
            </a:pPr>
            <a:endParaRPr lang="zh-CN" altLang="zh-CN" sz="1800" b="0">
              <a:solidFill>
                <a:srgbClr val="FF0000"/>
              </a:solidFill>
              <a:latin typeface="方正粗黑宋简体" pitchFamily="2" charset="-122"/>
              <a:ea typeface="方正粗黑宋简体" pitchFamily="2" charset="-122"/>
            </a:endParaRPr>
          </a:p>
        </p:txBody>
      </p:sp>
      <p:sp>
        <p:nvSpPr>
          <p:cNvPr id="13328" name="Rectangle 45"/>
          <p:cNvSpPr>
            <a:spLocks noChangeArrowheads="1"/>
          </p:cNvSpPr>
          <p:nvPr/>
        </p:nvSpPr>
        <p:spPr bwMode="auto">
          <a:xfrm rot="-987601">
            <a:off x="6727825" y="5773738"/>
            <a:ext cx="215900" cy="142875"/>
          </a:xfrm>
          <a:prstGeom prst="rect">
            <a:avLst/>
          </a:prstGeom>
          <a:solidFill>
            <a:srgbClr val="FFCC99"/>
          </a:solidFill>
          <a:ln w="9525">
            <a:solidFill>
              <a:schemeClr val="tx1"/>
            </a:solidFill>
            <a:miter lim="800000"/>
          </a:ln>
        </p:spPr>
        <p:txBody>
          <a:bodyPr wrap="none" anchor="ctr"/>
          <a:lstStyle/>
          <a:p>
            <a:pPr>
              <a:lnSpc>
                <a:spcPct val="100000"/>
              </a:lnSpc>
              <a:spcBef>
                <a:spcPct val="0"/>
              </a:spcBef>
              <a:buClrTx/>
              <a:buSzTx/>
              <a:buFontTx/>
              <a:buNone/>
            </a:pPr>
            <a:endParaRPr lang="zh-CN" altLang="zh-CN" sz="1800" b="0">
              <a:solidFill>
                <a:srgbClr val="FF0000"/>
              </a:solidFill>
              <a:latin typeface="方正粗黑宋简体" pitchFamily="2" charset="-122"/>
              <a:ea typeface="方正粗黑宋简体" pitchFamily="2" charset="-122"/>
            </a:endParaRPr>
          </a:p>
        </p:txBody>
      </p:sp>
      <p:sp>
        <p:nvSpPr>
          <p:cNvPr id="13329" name="Rectangle 46"/>
          <p:cNvSpPr>
            <a:spLocks noChangeArrowheads="1"/>
          </p:cNvSpPr>
          <p:nvPr/>
        </p:nvSpPr>
        <p:spPr bwMode="auto">
          <a:xfrm rot="-987601">
            <a:off x="6443663" y="5876925"/>
            <a:ext cx="215900" cy="142875"/>
          </a:xfrm>
          <a:prstGeom prst="rect">
            <a:avLst/>
          </a:prstGeom>
          <a:solidFill>
            <a:srgbClr val="FFCC99"/>
          </a:solidFill>
          <a:ln w="9525">
            <a:solidFill>
              <a:schemeClr val="tx1"/>
            </a:solidFill>
            <a:miter lim="800000"/>
          </a:ln>
        </p:spPr>
        <p:txBody>
          <a:bodyPr wrap="none" anchor="ctr"/>
          <a:lstStyle/>
          <a:p>
            <a:pPr>
              <a:lnSpc>
                <a:spcPct val="100000"/>
              </a:lnSpc>
              <a:spcBef>
                <a:spcPct val="0"/>
              </a:spcBef>
              <a:buClrTx/>
              <a:buSzTx/>
              <a:buFontTx/>
              <a:buNone/>
            </a:pPr>
            <a:endParaRPr lang="zh-CN" altLang="zh-CN" sz="1800" b="0">
              <a:solidFill>
                <a:srgbClr val="FF0000"/>
              </a:solidFill>
              <a:latin typeface="方正粗黑宋简体" pitchFamily="2" charset="-122"/>
              <a:ea typeface="方正粗黑宋简体" pitchFamily="2" charset="-122"/>
            </a:endParaRPr>
          </a:p>
        </p:txBody>
      </p:sp>
      <p:sp>
        <p:nvSpPr>
          <p:cNvPr id="13330" name="Rectangle 47"/>
          <p:cNvSpPr>
            <a:spLocks noChangeArrowheads="1"/>
          </p:cNvSpPr>
          <p:nvPr/>
        </p:nvSpPr>
        <p:spPr bwMode="auto">
          <a:xfrm rot="2062820">
            <a:off x="7019925" y="5013325"/>
            <a:ext cx="215900" cy="144463"/>
          </a:xfrm>
          <a:prstGeom prst="rect">
            <a:avLst/>
          </a:prstGeom>
          <a:solidFill>
            <a:schemeClr val="accent1"/>
          </a:solidFill>
          <a:ln w="9525">
            <a:solidFill>
              <a:schemeClr val="tx1"/>
            </a:solidFill>
            <a:miter lim="800000"/>
          </a:ln>
        </p:spPr>
        <p:txBody>
          <a:bodyPr wrap="none" anchor="ctr"/>
          <a:lstStyle/>
          <a:p>
            <a:pPr>
              <a:lnSpc>
                <a:spcPct val="100000"/>
              </a:lnSpc>
              <a:spcBef>
                <a:spcPct val="0"/>
              </a:spcBef>
              <a:buClrTx/>
              <a:buSzTx/>
              <a:buFontTx/>
              <a:buNone/>
            </a:pPr>
            <a:endParaRPr lang="zh-CN" altLang="zh-CN" sz="1800" b="0">
              <a:solidFill>
                <a:srgbClr val="FF0000"/>
              </a:solidFill>
              <a:latin typeface="方正粗黑宋简体" pitchFamily="2" charset="-122"/>
              <a:ea typeface="方正粗黑宋简体" pitchFamily="2" charset="-122"/>
            </a:endParaRPr>
          </a:p>
        </p:txBody>
      </p:sp>
      <p:sp>
        <p:nvSpPr>
          <p:cNvPr id="13331" name="Rectangle 48"/>
          <p:cNvSpPr>
            <a:spLocks noChangeArrowheads="1"/>
          </p:cNvSpPr>
          <p:nvPr/>
        </p:nvSpPr>
        <p:spPr bwMode="auto">
          <a:xfrm rot="666671">
            <a:off x="6443663" y="5330825"/>
            <a:ext cx="214312" cy="150813"/>
          </a:xfrm>
          <a:prstGeom prst="rect">
            <a:avLst/>
          </a:prstGeom>
          <a:solidFill>
            <a:srgbClr val="99CC00"/>
          </a:solidFill>
          <a:ln w="9525">
            <a:solidFill>
              <a:schemeClr val="tx1"/>
            </a:solidFill>
            <a:miter lim="800000"/>
          </a:ln>
        </p:spPr>
        <p:txBody>
          <a:bodyPr wrap="none" anchor="ctr"/>
          <a:lstStyle/>
          <a:p>
            <a:pPr>
              <a:lnSpc>
                <a:spcPct val="100000"/>
              </a:lnSpc>
              <a:spcBef>
                <a:spcPct val="0"/>
              </a:spcBef>
              <a:buClrTx/>
              <a:buSzTx/>
              <a:buFontTx/>
              <a:buNone/>
            </a:pPr>
            <a:endParaRPr lang="zh-CN" altLang="zh-CN" sz="1800" b="0">
              <a:solidFill>
                <a:srgbClr val="FF0000"/>
              </a:solidFill>
              <a:latin typeface="方正粗黑宋简体" pitchFamily="2" charset="-122"/>
              <a:ea typeface="方正粗黑宋简体" pitchFamily="2" charset="-122"/>
            </a:endParaRPr>
          </a:p>
        </p:txBody>
      </p:sp>
      <p:sp>
        <p:nvSpPr>
          <p:cNvPr id="326698" name="Rectangle 42"/>
          <p:cNvSpPr>
            <a:spLocks noRot="1" noChangeArrowheads="1"/>
          </p:cNvSpPr>
          <p:nvPr/>
        </p:nvSpPr>
        <p:spPr bwMode="auto">
          <a:xfrm>
            <a:off x="250825" y="490538"/>
            <a:ext cx="8540750" cy="720725"/>
          </a:xfrm>
          <a:prstGeom prst="rect">
            <a:avLst/>
          </a:prstGeom>
          <a:noFill/>
          <a:ln>
            <a:noFill/>
          </a:ln>
          <a:effectLst/>
        </p:spPr>
        <p:txBody>
          <a:bodyPr anchor="ctr"/>
          <a:lstStyle/>
          <a:p>
            <a:pPr>
              <a:lnSpc>
                <a:spcPct val="100000"/>
              </a:lnSpc>
              <a:spcBef>
                <a:spcPct val="0"/>
              </a:spcBef>
              <a:buClrTx/>
              <a:buSzTx/>
              <a:buFontTx/>
              <a:buNone/>
              <a:defRPr/>
            </a:pPr>
            <a:r>
              <a:rPr lang="zh-CN" altLang="en-US" sz="4000" dirty="0">
                <a:solidFill>
                  <a:schemeClr val="tx2"/>
                </a:solidFill>
                <a:effectLst>
                  <a:outerShdw blurRad="38100" dist="38100" dir="2700000" algn="tl">
                    <a:srgbClr val="C0C0C0"/>
                  </a:outerShdw>
                </a:effectLst>
                <a:latin typeface="方正粗黑宋简体" pitchFamily="2" charset="-122"/>
                <a:ea typeface="方正粗黑宋简体" pitchFamily="2" charset="-122"/>
              </a:rPr>
              <a:t>排队模型三要素</a:t>
            </a:r>
            <a:r>
              <a:rPr lang="zh-CN" altLang="en-US" sz="4400" dirty="0">
                <a:solidFill>
                  <a:schemeClr val="tx2"/>
                </a:solidFill>
                <a:effectLst>
                  <a:outerShdw blurRad="38100" dist="38100" dir="2700000" algn="tl">
                    <a:srgbClr val="C0C0C0"/>
                  </a:outerShdw>
                </a:effectLst>
                <a:latin typeface="方正粗黑宋简体" pitchFamily="2" charset="-122"/>
                <a:ea typeface="方正粗黑宋简体" pitchFamily="2" charset="-122"/>
              </a:rPr>
              <a:t/>
            </a:r>
            <a:br>
              <a:rPr lang="zh-CN" altLang="en-US" sz="4400" dirty="0">
                <a:solidFill>
                  <a:schemeClr val="tx2"/>
                </a:solidFill>
                <a:effectLst>
                  <a:outerShdw blurRad="38100" dist="38100" dir="2700000" algn="tl">
                    <a:srgbClr val="C0C0C0"/>
                  </a:outerShdw>
                </a:effectLst>
                <a:latin typeface="方正粗黑宋简体" pitchFamily="2" charset="-122"/>
                <a:ea typeface="方正粗黑宋简体" pitchFamily="2" charset="-122"/>
              </a:rPr>
            </a:br>
            <a:endParaRPr lang="zh-CN" altLang="en-US" sz="4400" dirty="0">
              <a:solidFill>
                <a:schemeClr val="tx2"/>
              </a:solidFill>
              <a:effectLst>
                <a:outerShdw blurRad="38100" dist="38100" dir="2700000" algn="tl">
                  <a:srgbClr val="C0C0C0"/>
                </a:outerShdw>
              </a:effectLst>
              <a:latin typeface="方正粗黑宋简体" pitchFamily="2" charset="-122"/>
              <a:ea typeface="方正粗黑宋简体" pitchFamily="2" charset="-122"/>
            </a:endParaRPr>
          </a:p>
        </p:txBody>
      </p:sp>
      <p:graphicFrame>
        <p:nvGraphicFramePr>
          <p:cNvPr id="13333" name="对象 1"/>
          <p:cNvGraphicFramePr>
            <a:graphicFrameLocks noChangeAspect="1"/>
          </p:cNvGraphicFramePr>
          <p:nvPr>
            <p:extLst>
              <p:ext uri="{D42A27DB-BD31-4B8C-83A1-F6EECF244321}">
                <p14:modId xmlns:p14="http://schemas.microsoft.com/office/powerpoint/2010/main" val="1342450359"/>
              </p:ext>
            </p:extLst>
          </p:nvPr>
        </p:nvGraphicFramePr>
        <p:xfrm>
          <a:off x="4776788" y="3663950"/>
          <a:ext cx="2794000" cy="1301750"/>
        </p:xfrm>
        <a:graphic>
          <a:graphicData uri="http://schemas.openxmlformats.org/presentationml/2006/ole">
            <mc:AlternateContent xmlns:mc="http://schemas.openxmlformats.org/markup-compatibility/2006">
              <mc:Choice xmlns:v="urn:schemas-microsoft-com:vml" Requires="v">
                <p:oleObj spid="_x0000_s13717" name="公式" r:id="rId3" imgW="545465" imgH="254000" progId="Equation.3">
                  <p:embed/>
                </p:oleObj>
              </mc:Choice>
              <mc:Fallback>
                <p:oleObj name="公式" r:id="rId3" imgW="545465" imgH="254000" progId="Equation.3">
                  <p:embed/>
                  <p:pic>
                    <p:nvPicPr>
                      <p:cNvPr id="0" name="Picture 15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76788" y="3663950"/>
                        <a:ext cx="2794000" cy="1301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灯片编号占位符 6"/>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b="1">
                <a:solidFill>
                  <a:schemeClr val="tx1"/>
                </a:solidFill>
                <a:latin typeface="Arial" panose="020B0604020202020204" pitchFamily="34" charset="0"/>
                <a:ea typeface="宋体" panose="02010600030101010101" pitchFamily="2" charset="-122"/>
              </a:defRPr>
            </a:lvl1pPr>
            <a:lvl2pPr marL="742950" indent="-285750" eaLnBrk="0" hangingPunct="0">
              <a:defRPr sz="2800" b="1">
                <a:solidFill>
                  <a:schemeClr val="tx1"/>
                </a:solidFill>
                <a:latin typeface="Arial" panose="020B0604020202020204" pitchFamily="34" charset="0"/>
                <a:ea typeface="宋体" panose="02010600030101010101" pitchFamily="2" charset="-122"/>
              </a:defRPr>
            </a:lvl2pPr>
            <a:lvl3pPr marL="1143000" indent="-228600" eaLnBrk="0" hangingPunct="0">
              <a:defRPr sz="2800" b="1">
                <a:solidFill>
                  <a:schemeClr val="tx1"/>
                </a:solidFill>
                <a:latin typeface="Arial" panose="020B0604020202020204" pitchFamily="34" charset="0"/>
                <a:ea typeface="宋体" panose="02010600030101010101" pitchFamily="2" charset="-122"/>
              </a:defRPr>
            </a:lvl3pPr>
            <a:lvl4pPr marL="1600200" indent="-228600" eaLnBrk="0" hangingPunct="0">
              <a:defRPr sz="2800" b="1">
                <a:solidFill>
                  <a:schemeClr val="tx1"/>
                </a:solidFill>
                <a:latin typeface="Arial" panose="020B0604020202020204" pitchFamily="34" charset="0"/>
                <a:ea typeface="宋体" panose="02010600030101010101" pitchFamily="2" charset="-122"/>
              </a:defRPr>
            </a:lvl4pPr>
            <a:lvl5pPr marL="2057400" indent="-228600" eaLnBrk="0" hangingPunct="0">
              <a:defRPr sz="2800" b="1">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80000"/>
              </a:lnSpc>
              <a:spcBef>
                <a:spcPct val="20000"/>
              </a:spcBef>
              <a:spcAft>
                <a:spcPct val="0"/>
              </a:spcAft>
              <a:buClr>
                <a:schemeClr val="hlink"/>
              </a:buClr>
              <a:buSzPct val="85000"/>
              <a:buFont typeface="Wingdings" panose="05000000000000000000" pitchFamily="2" charset="2"/>
              <a:defRPr sz="2800" b="1">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80000"/>
              </a:lnSpc>
              <a:spcBef>
                <a:spcPct val="20000"/>
              </a:spcBef>
              <a:spcAft>
                <a:spcPct val="0"/>
              </a:spcAft>
              <a:buClr>
                <a:schemeClr val="hlink"/>
              </a:buClr>
              <a:buSzPct val="85000"/>
              <a:buFont typeface="Wingdings" panose="05000000000000000000" pitchFamily="2" charset="2"/>
              <a:defRPr sz="2800" b="1">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80000"/>
              </a:lnSpc>
              <a:spcBef>
                <a:spcPct val="20000"/>
              </a:spcBef>
              <a:spcAft>
                <a:spcPct val="0"/>
              </a:spcAft>
              <a:buClr>
                <a:schemeClr val="hlink"/>
              </a:buClr>
              <a:buSzPct val="85000"/>
              <a:buFont typeface="Wingdings" panose="05000000000000000000" pitchFamily="2" charset="2"/>
              <a:defRPr sz="2800" b="1">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80000"/>
              </a:lnSpc>
              <a:spcBef>
                <a:spcPct val="20000"/>
              </a:spcBef>
              <a:spcAft>
                <a:spcPct val="0"/>
              </a:spcAft>
              <a:buClr>
                <a:schemeClr val="hlink"/>
              </a:buClr>
              <a:buSzPct val="85000"/>
              <a:buFont typeface="Wingdings" panose="05000000000000000000" pitchFamily="2" charset="2"/>
              <a:defRPr sz="2800" b="1">
                <a:solidFill>
                  <a:schemeClr val="tx1"/>
                </a:solidFill>
                <a:latin typeface="Arial" panose="020B0604020202020204" pitchFamily="34" charset="0"/>
                <a:ea typeface="宋体" panose="02010600030101010101" pitchFamily="2" charset="-122"/>
              </a:defRPr>
            </a:lvl9pPr>
          </a:lstStyle>
          <a:p>
            <a:pPr eaLnBrk="1" hangingPunct="1"/>
            <a:fld id="{23873E15-67EC-4806-BE40-899539951527}" type="slidenum">
              <a:rPr lang="en-US" altLang="zh-CN" sz="1400" b="0" smtClean="0">
                <a:solidFill>
                  <a:srgbClr val="005FBE"/>
                </a:solidFill>
              </a:rPr>
              <a:t>100</a:t>
            </a:fld>
            <a:endParaRPr lang="en-US" altLang="zh-CN" sz="1400" b="0" smtClean="0">
              <a:solidFill>
                <a:srgbClr val="005FBE"/>
              </a:solidFill>
            </a:endParaRPr>
          </a:p>
        </p:txBody>
      </p:sp>
      <p:sp>
        <p:nvSpPr>
          <p:cNvPr id="38915" name="Rectangle 2"/>
          <p:cNvSpPr>
            <a:spLocks noGrp="1" noChangeArrowheads="1"/>
          </p:cNvSpPr>
          <p:nvPr>
            <p:ph type="title" sz="quarter"/>
          </p:nvPr>
        </p:nvSpPr>
        <p:spPr>
          <a:xfrm>
            <a:off x="468313" y="0"/>
            <a:ext cx="8229600" cy="1139825"/>
          </a:xfrm>
          <a:solidFill>
            <a:schemeClr val="bg1"/>
          </a:solidFill>
        </p:spPr>
        <p:txBody>
          <a:bodyPr/>
          <a:lstStyle/>
          <a:p>
            <a:pPr eaLnBrk="1" hangingPunct="1">
              <a:defRPr/>
            </a:pPr>
            <a:r>
              <a:rPr lang="zh-CN" altLang="en-US" sz="3600" smtClean="0"/>
              <a:t>计算机通信网中的</a:t>
            </a:r>
            <a:r>
              <a:rPr lang="en-US" altLang="zh-CN" sz="3600" smtClean="0"/>
              <a:t>M/M/1</a:t>
            </a:r>
            <a:r>
              <a:rPr lang="zh-CN" altLang="en-US" sz="3600" smtClean="0"/>
              <a:t>系统指标</a:t>
            </a:r>
            <a:br>
              <a:rPr lang="zh-CN" altLang="en-US" sz="3600" smtClean="0"/>
            </a:br>
            <a:r>
              <a:rPr lang="zh-CN" altLang="en-US" sz="3200" smtClean="0"/>
              <a:t>将以下所有的</a:t>
            </a:r>
            <a:r>
              <a:rPr lang="el-GR" altLang="zh-CN" sz="3200" smtClean="0">
                <a:latin typeface="楷体_GB2312" panose="02010609030101010101" pitchFamily="49" charset="-122"/>
              </a:rPr>
              <a:t>μ</a:t>
            </a:r>
            <a:r>
              <a:rPr lang="zh-CN" altLang="en-US" sz="3200" smtClean="0">
                <a:latin typeface="楷体_GB2312" panose="02010609030101010101" pitchFamily="49" charset="-122"/>
              </a:rPr>
              <a:t>换成</a:t>
            </a:r>
            <a:r>
              <a:rPr lang="el-GR" altLang="zh-CN" sz="3200" smtClean="0">
                <a:latin typeface="楷体_GB2312" panose="02010609030101010101" pitchFamily="49" charset="-122"/>
              </a:rPr>
              <a:t>μ</a:t>
            </a:r>
            <a:r>
              <a:rPr lang="en-US" altLang="zh-CN" sz="3200" smtClean="0">
                <a:latin typeface="楷体_GB2312" panose="02010609030101010101" pitchFamily="49" charset="-122"/>
              </a:rPr>
              <a:t>C</a:t>
            </a:r>
            <a:r>
              <a:rPr lang="zh-CN" altLang="en-US" sz="3200" smtClean="0">
                <a:latin typeface="楷体_GB2312" panose="02010609030101010101" pitchFamily="49" charset="-122"/>
              </a:rPr>
              <a:t>：</a:t>
            </a:r>
          </a:p>
        </p:txBody>
      </p:sp>
      <p:sp>
        <p:nvSpPr>
          <p:cNvPr id="108548" name="Rectangle 3"/>
          <p:cNvSpPr>
            <a:spLocks noChangeArrowheads="1"/>
          </p:cNvSpPr>
          <p:nvPr/>
        </p:nvSpPr>
        <p:spPr bwMode="auto">
          <a:xfrm>
            <a:off x="0" y="1557338"/>
            <a:ext cx="392430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fontAlgn="base">
              <a:spcBef>
                <a:spcPct val="0"/>
              </a:spcBef>
              <a:spcAft>
                <a:spcPct val="0"/>
              </a:spcAft>
            </a:pPr>
            <a:r>
              <a:rPr lang="zh-CN" altLang="en-US" sz="2400" b="1">
                <a:solidFill>
                  <a:srgbClr val="000099"/>
                </a:solidFill>
                <a:latin typeface="Garamond" panose="02020404030301010803" pitchFamily="18" charset="0"/>
              </a:rPr>
              <a:t>系统稳定时队长为</a:t>
            </a:r>
            <a:r>
              <a:rPr lang="en-US" altLang="zh-CN" sz="2400" b="1">
                <a:solidFill>
                  <a:srgbClr val="000099"/>
                </a:solidFill>
                <a:latin typeface="Garamond" panose="02020404030301010803" pitchFamily="18" charset="0"/>
              </a:rPr>
              <a:t>k</a:t>
            </a:r>
            <a:r>
              <a:rPr lang="zh-CN" altLang="en-US" sz="2400" b="1">
                <a:solidFill>
                  <a:srgbClr val="000099"/>
                </a:solidFill>
                <a:latin typeface="Garamond" panose="02020404030301010803" pitchFamily="18" charset="0"/>
              </a:rPr>
              <a:t>的概率</a:t>
            </a:r>
          </a:p>
        </p:txBody>
      </p:sp>
      <p:grpSp>
        <p:nvGrpSpPr>
          <p:cNvPr id="108549" name="Group 8"/>
          <p:cNvGrpSpPr/>
          <p:nvPr/>
        </p:nvGrpSpPr>
        <p:grpSpPr bwMode="auto">
          <a:xfrm>
            <a:off x="4924425" y="2592388"/>
            <a:ext cx="642938" cy="12700"/>
            <a:chOff x="2971" y="935"/>
            <a:chExt cx="1315" cy="686"/>
          </a:xfrm>
        </p:grpSpPr>
        <p:graphicFrame>
          <p:nvGraphicFramePr>
            <p:cNvPr id="108562" name="Object 9"/>
            <p:cNvGraphicFramePr>
              <a:graphicFrameLocks noChangeAspect="1"/>
            </p:cNvGraphicFramePr>
            <p:nvPr/>
          </p:nvGraphicFramePr>
          <p:xfrm>
            <a:off x="3061" y="935"/>
            <a:ext cx="953" cy="343"/>
          </p:xfrm>
          <a:graphic>
            <a:graphicData uri="http://schemas.openxmlformats.org/presentationml/2006/ole">
              <mc:AlternateContent xmlns:mc="http://schemas.openxmlformats.org/markup-compatibility/2006">
                <mc:Choice xmlns:v="urn:schemas-microsoft-com:vml" Requires="v">
                  <p:oleObj spid="_x0000_s397884" name="Equation" r:id="rId3" imgW="0" imgH="0" progId="Equation.3">
                    <p:embed/>
                  </p:oleObj>
                </mc:Choice>
                <mc:Fallback>
                  <p:oleObj name="Equation" r:id="rId3" imgW="0" imgH="0" progId="Equation.3">
                    <p:embed/>
                    <p:pic>
                      <p:nvPicPr>
                        <p:cNvPr id="0" name="图片 1025"/>
                        <p:cNvPicPr>
                          <a:picLocks noChangeAspect="1" noChangeArrowheads="1"/>
                        </p:cNvPicPr>
                        <p:nvPr/>
                      </p:nvPicPr>
                      <p:blipFill>
                        <a:blip/>
                        <a:srcRect/>
                        <a:stretch>
                          <a:fillRect/>
                        </a:stretch>
                      </p:blipFill>
                      <p:spPr bwMode="auto">
                        <a:xfrm>
                          <a:off x="3061" y="935"/>
                          <a:ext cx="953" cy="34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8563" name="AutoShape 11"/>
            <p:cNvSpPr/>
            <p:nvPr/>
          </p:nvSpPr>
          <p:spPr bwMode="auto">
            <a:xfrm>
              <a:off x="2971" y="1162"/>
              <a:ext cx="45" cy="318"/>
            </a:xfrm>
            <a:prstGeom prst="leftBrace">
              <a:avLst>
                <a:gd name="adj1" fmla="val 58889"/>
                <a:gd name="adj2" fmla="val 50000"/>
              </a:avLst>
            </a:prstGeom>
            <a:noFill/>
            <a:ln w="952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p>
              <a:pPr fontAlgn="base">
                <a:spcBef>
                  <a:spcPct val="0"/>
                </a:spcBef>
                <a:spcAft>
                  <a:spcPct val="0"/>
                </a:spcAft>
              </a:pPr>
              <a:endParaRPr lang="zh-CN" altLang="en-US" sz="1800">
                <a:solidFill>
                  <a:srgbClr val="005FBE"/>
                </a:solidFill>
              </a:endParaRPr>
            </a:p>
          </p:txBody>
        </p:sp>
      </p:grpSp>
      <p:graphicFrame>
        <p:nvGraphicFramePr>
          <p:cNvPr id="108550" name="Object 12"/>
          <p:cNvGraphicFramePr>
            <a:graphicFrameLocks noGrp="1" noChangeAspect="1"/>
          </p:cNvGraphicFramePr>
          <p:nvPr>
            <p:ph sz="quarter" idx="3"/>
          </p:nvPr>
        </p:nvGraphicFramePr>
        <p:xfrm>
          <a:off x="1500188" y="2349500"/>
          <a:ext cx="1174750" cy="842963"/>
        </p:xfrm>
        <a:graphic>
          <a:graphicData uri="http://schemas.openxmlformats.org/presentationml/2006/ole">
            <mc:AlternateContent xmlns:mc="http://schemas.openxmlformats.org/markup-compatibility/2006">
              <mc:Choice xmlns:v="urn:schemas-microsoft-com:vml" Requires="v">
                <p:oleObj spid="_x0000_s397885" name="公式" r:id="rId4" imgW="584200" imgH="419100" progId="Equation.3">
                  <p:embed/>
                </p:oleObj>
              </mc:Choice>
              <mc:Fallback>
                <p:oleObj name="公式" r:id="rId4" imgW="584200" imgH="419100" progId="Equation.3">
                  <p:embed/>
                  <p:pic>
                    <p:nvPicPr>
                      <p:cNvPr id="0" name="图片 1026"/>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00188" y="2349500"/>
                        <a:ext cx="1174750" cy="8429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8551" name="Rectangle 13"/>
          <p:cNvSpPr>
            <a:spLocks noChangeArrowheads="1"/>
          </p:cNvSpPr>
          <p:nvPr/>
        </p:nvSpPr>
        <p:spPr bwMode="auto">
          <a:xfrm>
            <a:off x="-32230" y="2492896"/>
            <a:ext cx="1800226"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fontAlgn="base">
              <a:spcBef>
                <a:spcPct val="0"/>
              </a:spcBef>
              <a:spcAft>
                <a:spcPct val="0"/>
              </a:spcAft>
            </a:pPr>
            <a:r>
              <a:rPr lang="zh-CN" altLang="en-US" sz="2400" b="1" dirty="0">
                <a:solidFill>
                  <a:srgbClr val="000099"/>
                </a:solidFill>
                <a:latin typeface="Garamond" panose="02020404030301010803" pitchFamily="18" charset="0"/>
              </a:rPr>
              <a:t>平均队长</a:t>
            </a:r>
          </a:p>
        </p:txBody>
      </p:sp>
      <p:sp>
        <p:nvSpPr>
          <p:cNvPr id="108552" name="Rectangle 14"/>
          <p:cNvSpPr>
            <a:spLocks noChangeArrowheads="1"/>
          </p:cNvSpPr>
          <p:nvPr/>
        </p:nvSpPr>
        <p:spPr bwMode="auto">
          <a:xfrm>
            <a:off x="2339975" y="2489161"/>
            <a:ext cx="1584325"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fontAlgn="base">
              <a:spcBef>
                <a:spcPct val="0"/>
              </a:spcBef>
              <a:spcAft>
                <a:spcPct val="0"/>
              </a:spcAft>
            </a:pPr>
            <a:r>
              <a:rPr lang="zh-CN" altLang="en-US" sz="2400" b="1" dirty="0">
                <a:solidFill>
                  <a:srgbClr val="000099"/>
                </a:solidFill>
                <a:latin typeface="Garamond" panose="02020404030301010803" pitchFamily="18" charset="0"/>
              </a:rPr>
              <a:t>或</a:t>
            </a:r>
          </a:p>
        </p:txBody>
      </p:sp>
      <p:sp>
        <p:nvSpPr>
          <p:cNvPr id="108553" name="Rectangle 15"/>
          <p:cNvSpPr>
            <a:spLocks noChangeArrowheads="1"/>
          </p:cNvSpPr>
          <p:nvPr/>
        </p:nvSpPr>
        <p:spPr bwMode="auto">
          <a:xfrm>
            <a:off x="130639" y="3501008"/>
            <a:ext cx="1800225" cy="649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fontAlgn="base">
              <a:spcBef>
                <a:spcPct val="0"/>
              </a:spcBef>
              <a:spcAft>
                <a:spcPct val="0"/>
              </a:spcAft>
            </a:pPr>
            <a:r>
              <a:rPr lang="zh-CN" altLang="en-US" sz="2400" b="1" dirty="0">
                <a:solidFill>
                  <a:srgbClr val="000099"/>
                </a:solidFill>
                <a:latin typeface="Garamond" panose="02020404030301010803" pitchFamily="18" charset="0"/>
              </a:rPr>
              <a:t>平均系统时间</a:t>
            </a:r>
          </a:p>
        </p:txBody>
      </p:sp>
      <p:sp>
        <p:nvSpPr>
          <p:cNvPr id="108554" name="Rectangle 16"/>
          <p:cNvSpPr>
            <a:spLocks noChangeArrowheads="1"/>
          </p:cNvSpPr>
          <p:nvPr/>
        </p:nvSpPr>
        <p:spPr bwMode="auto">
          <a:xfrm>
            <a:off x="0" y="4797152"/>
            <a:ext cx="2087563" cy="649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fontAlgn="base">
              <a:spcBef>
                <a:spcPct val="0"/>
              </a:spcBef>
              <a:spcAft>
                <a:spcPct val="0"/>
              </a:spcAft>
            </a:pPr>
            <a:r>
              <a:rPr lang="zh-CN" altLang="en-US" sz="2400" b="1" dirty="0">
                <a:solidFill>
                  <a:srgbClr val="000099"/>
                </a:solidFill>
                <a:latin typeface="Garamond" panose="02020404030301010803" pitchFamily="18" charset="0"/>
              </a:rPr>
              <a:t>平均等待时间</a:t>
            </a:r>
          </a:p>
        </p:txBody>
      </p:sp>
      <p:sp>
        <p:nvSpPr>
          <p:cNvPr id="108555" name="Rectangle 17"/>
          <p:cNvSpPr>
            <a:spLocks noChangeArrowheads="1"/>
          </p:cNvSpPr>
          <p:nvPr/>
        </p:nvSpPr>
        <p:spPr bwMode="auto">
          <a:xfrm>
            <a:off x="-13066" y="5742036"/>
            <a:ext cx="1908175"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fontAlgn="base">
              <a:spcBef>
                <a:spcPct val="0"/>
              </a:spcBef>
              <a:spcAft>
                <a:spcPct val="0"/>
              </a:spcAft>
            </a:pPr>
            <a:r>
              <a:rPr lang="zh-CN" altLang="en-US" sz="2400" b="1" dirty="0">
                <a:solidFill>
                  <a:srgbClr val="000099"/>
                </a:solidFill>
                <a:latin typeface="Garamond" panose="02020404030301010803" pitchFamily="18" charset="0"/>
              </a:rPr>
              <a:t>系统效率</a:t>
            </a:r>
          </a:p>
        </p:txBody>
      </p:sp>
      <p:graphicFrame>
        <p:nvGraphicFramePr>
          <p:cNvPr id="108556" name="Object 18"/>
          <p:cNvGraphicFramePr>
            <a:graphicFrameLocks noChangeAspect="1"/>
          </p:cNvGraphicFramePr>
          <p:nvPr/>
        </p:nvGraphicFramePr>
        <p:xfrm>
          <a:off x="3744213" y="1380331"/>
          <a:ext cx="2643187" cy="930275"/>
        </p:xfrm>
        <a:graphic>
          <a:graphicData uri="http://schemas.openxmlformats.org/presentationml/2006/ole">
            <mc:AlternateContent xmlns:mc="http://schemas.openxmlformats.org/markup-compatibility/2006">
              <mc:Choice xmlns:v="urn:schemas-microsoft-com:vml" Requires="v">
                <p:oleObj spid="_x0000_s397886" name="公式" r:id="rId6" imgW="1371600" imgH="482600" progId="Equation.3">
                  <p:embed/>
                </p:oleObj>
              </mc:Choice>
              <mc:Fallback>
                <p:oleObj name="公式" r:id="rId6" imgW="1371600" imgH="482600" progId="Equation.3">
                  <p:embed/>
                  <p:pic>
                    <p:nvPicPr>
                      <p:cNvPr id="0" name="图片 102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44213" y="1380331"/>
                        <a:ext cx="2643187" cy="9302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8557" name="Object 20"/>
          <p:cNvGraphicFramePr>
            <a:graphicFrameLocks noGrp="1" noChangeAspect="1"/>
          </p:cNvGraphicFramePr>
          <p:nvPr>
            <p:ph sz="quarter" idx="4"/>
          </p:nvPr>
        </p:nvGraphicFramePr>
        <p:xfrm>
          <a:off x="3635896" y="2340496"/>
          <a:ext cx="1574800" cy="881062"/>
        </p:xfrm>
        <a:graphic>
          <a:graphicData uri="http://schemas.openxmlformats.org/presentationml/2006/ole">
            <mc:AlternateContent xmlns:mc="http://schemas.openxmlformats.org/markup-compatibility/2006">
              <mc:Choice xmlns:v="urn:schemas-microsoft-com:vml" Requires="v">
                <p:oleObj spid="_x0000_s397887" name="公式" r:id="rId8" imgW="749300" imgH="419100" progId="Equation.3">
                  <p:embed/>
                </p:oleObj>
              </mc:Choice>
              <mc:Fallback>
                <p:oleObj name="公式" r:id="rId8" imgW="749300" imgH="419100" progId="Equation.3">
                  <p:embed/>
                  <p:pic>
                    <p:nvPicPr>
                      <p:cNvPr id="0" name="图片 1028"/>
                      <p:cNvPicPr>
                        <a:picLocks noGrp="1"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635896" y="2340496"/>
                        <a:ext cx="1574800" cy="8810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8558" name="Object 21"/>
          <p:cNvGraphicFramePr>
            <a:graphicFrameLocks noChangeAspect="1"/>
          </p:cNvGraphicFramePr>
          <p:nvPr/>
        </p:nvGraphicFramePr>
        <p:xfrm>
          <a:off x="1966469" y="3404170"/>
          <a:ext cx="4632325" cy="842962"/>
        </p:xfrm>
        <a:graphic>
          <a:graphicData uri="http://schemas.openxmlformats.org/presentationml/2006/ole">
            <mc:AlternateContent xmlns:mc="http://schemas.openxmlformats.org/markup-compatibility/2006">
              <mc:Choice xmlns:v="urn:schemas-microsoft-com:vml" Requires="v">
                <p:oleObj spid="_x0000_s397888" name="公式" r:id="rId10" imgW="2438400" imgH="444500" progId="Equation.3">
                  <p:embed/>
                </p:oleObj>
              </mc:Choice>
              <mc:Fallback>
                <p:oleObj name="公式" r:id="rId10" imgW="2438400" imgH="444500" progId="Equation.3">
                  <p:embed/>
                  <p:pic>
                    <p:nvPicPr>
                      <p:cNvPr id="0" name="图片 1029"/>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966469" y="3404170"/>
                        <a:ext cx="4632325" cy="8429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8559" name="Object 22"/>
          <p:cNvGraphicFramePr>
            <a:graphicFrameLocks noChangeAspect="1"/>
          </p:cNvGraphicFramePr>
          <p:nvPr/>
        </p:nvGraphicFramePr>
        <p:xfrm>
          <a:off x="2127638" y="4653053"/>
          <a:ext cx="5637577" cy="865097"/>
        </p:xfrm>
        <a:graphic>
          <a:graphicData uri="http://schemas.openxmlformats.org/presentationml/2006/ole">
            <mc:AlternateContent xmlns:mc="http://schemas.openxmlformats.org/markup-compatibility/2006">
              <mc:Choice xmlns:v="urn:schemas-microsoft-com:vml" Requires="v">
                <p:oleObj spid="_x0000_s397889" name="公式" r:id="rId12" imgW="2882900" imgH="444500" progId="Equation.3">
                  <p:embed/>
                </p:oleObj>
              </mc:Choice>
              <mc:Fallback>
                <p:oleObj name="公式" r:id="rId12" imgW="2882900" imgH="444500" progId="Equation.3">
                  <p:embed/>
                  <p:pic>
                    <p:nvPicPr>
                      <p:cNvPr id="0" name="图片 1030"/>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127638" y="4653053"/>
                        <a:ext cx="5637577" cy="86509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8560" name="Rectangle 22"/>
          <p:cNvSpPr>
            <a:spLocks noChangeArrowheads="1"/>
          </p:cNvSpPr>
          <p:nvPr/>
        </p:nvSpPr>
        <p:spPr bwMode="auto">
          <a:xfrm>
            <a:off x="5508625" y="1138238"/>
            <a:ext cx="1811338"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fontAlgn="base">
              <a:spcBef>
                <a:spcPct val="0"/>
              </a:spcBef>
              <a:spcAft>
                <a:spcPct val="0"/>
              </a:spcAft>
            </a:pPr>
            <a:r>
              <a:rPr lang="el-GR" altLang="zh-CN" sz="2400" b="1" dirty="0">
                <a:solidFill>
                  <a:srgbClr val="FF0000"/>
                </a:solidFill>
              </a:rPr>
              <a:t>ρ</a:t>
            </a:r>
            <a:r>
              <a:rPr lang="zh-CN" altLang="en-US" sz="2400" b="1" dirty="0">
                <a:solidFill>
                  <a:srgbClr val="FF0000"/>
                </a:solidFill>
              </a:rPr>
              <a:t>＝ </a:t>
            </a:r>
            <a:r>
              <a:rPr lang="el-GR" altLang="zh-CN" sz="2400" b="1" dirty="0">
                <a:solidFill>
                  <a:srgbClr val="FF0000"/>
                </a:solidFill>
              </a:rPr>
              <a:t>λ</a:t>
            </a:r>
            <a:r>
              <a:rPr lang="en-US" altLang="zh-CN" sz="2400" b="1" dirty="0">
                <a:solidFill>
                  <a:srgbClr val="FF0000"/>
                </a:solidFill>
              </a:rPr>
              <a:t> /( </a:t>
            </a:r>
            <a:r>
              <a:rPr lang="el-GR" altLang="zh-CN" sz="2400" b="1" dirty="0">
                <a:solidFill>
                  <a:srgbClr val="FF0000"/>
                </a:solidFill>
              </a:rPr>
              <a:t>μ</a:t>
            </a:r>
            <a:r>
              <a:rPr lang="en-US" altLang="zh-CN" sz="2400" b="1" dirty="0">
                <a:solidFill>
                  <a:srgbClr val="FF0000"/>
                </a:solidFill>
              </a:rPr>
              <a:t>C)</a:t>
            </a:r>
            <a:endParaRPr lang="zh-CN" altLang="en-US" sz="2400" b="1" dirty="0">
              <a:solidFill>
                <a:srgbClr val="FF0000"/>
              </a:solidFill>
            </a:endParaRPr>
          </a:p>
        </p:txBody>
      </p:sp>
      <p:graphicFrame>
        <p:nvGraphicFramePr>
          <p:cNvPr id="108561" name="Object 7"/>
          <p:cNvGraphicFramePr>
            <a:graphicFrameLocks noChangeAspect="1"/>
          </p:cNvGraphicFramePr>
          <p:nvPr/>
        </p:nvGraphicFramePr>
        <p:xfrm>
          <a:off x="1768831" y="5707579"/>
          <a:ext cx="3013075" cy="731838"/>
        </p:xfrm>
        <a:graphic>
          <a:graphicData uri="http://schemas.openxmlformats.org/presentationml/2006/ole">
            <mc:AlternateContent xmlns:mc="http://schemas.openxmlformats.org/markup-compatibility/2006">
              <mc:Choice xmlns:v="urn:schemas-microsoft-com:vml" Requires="v">
                <p:oleObj spid="_x0000_s397890" name="公式" r:id="rId14" imgW="1727200" imgH="419100" progId="Equation.3">
                  <p:embed/>
                </p:oleObj>
              </mc:Choice>
              <mc:Fallback>
                <p:oleObj name="公式" r:id="rId14" imgW="1727200" imgH="419100" progId="Equation.3">
                  <p:embed/>
                  <p:pic>
                    <p:nvPicPr>
                      <p:cNvPr id="0" name="图片 1031"/>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768831" y="5707579"/>
                        <a:ext cx="3013075" cy="731838"/>
                      </a:xfrm>
                      <a:prstGeom prst="rect">
                        <a:avLst/>
                      </a:prstGeom>
                      <a:solidFill>
                        <a:srgbClr val="FFFFBA"/>
                      </a:solidFill>
                    </p:spPr>
                  </p:pic>
                </p:oleObj>
              </mc:Fallback>
            </mc:AlternateContent>
          </a:graphicData>
        </a:graphic>
      </p:graphicFrame>
    </p:spTree>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3" name="Rectangle 2"/>
          <p:cNvSpPr>
            <a:spLocks noGrp="1" noChangeArrowheads="1"/>
          </p:cNvSpPr>
          <p:nvPr>
            <p:ph type="title"/>
          </p:nvPr>
        </p:nvSpPr>
        <p:spPr/>
        <p:txBody>
          <a:bodyPr/>
          <a:lstStyle/>
          <a:p>
            <a:pPr eaLnBrk="1" hangingPunct="1">
              <a:defRPr/>
            </a:pPr>
            <a:endParaRPr lang="zh-CN" altLang="zh-CN" dirty="0" smtClean="0"/>
          </a:p>
        </p:txBody>
      </p:sp>
      <p:sp>
        <p:nvSpPr>
          <p:cNvPr id="109571" name="Rectangle 3"/>
          <p:cNvSpPr>
            <a:spLocks noGrp="1" noChangeArrowheads="1"/>
          </p:cNvSpPr>
          <p:nvPr>
            <p:ph type="body" idx="1"/>
          </p:nvPr>
        </p:nvSpPr>
        <p:spPr>
          <a:xfrm>
            <a:off x="0" y="1268413"/>
            <a:ext cx="8893175" cy="4530725"/>
          </a:xfrm>
        </p:spPr>
        <p:txBody>
          <a:bodyPr/>
          <a:lstStyle/>
          <a:p>
            <a:pPr eaLnBrk="1" hangingPunct="1"/>
            <a:r>
              <a:rPr lang="zh-CN" altLang="en-US" sz="2400" dirty="0" smtClean="0">
                <a:effectLst/>
              </a:rPr>
              <a:t>例</a:t>
            </a:r>
            <a:r>
              <a:rPr lang="en-US" altLang="zh-CN" sz="2400" dirty="0" smtClean="0">
                <a:effectLst/>
              </a:rPr>
              <a:t> </a:t>
            </a:r>
            <a:r>
              <a:rPr lang="zh-CN" altLang="en-US" sz="2400" dirty="0" smtClean="0">
                <a:effectLst/>
              </a:rPr>
              <a:t>在以</a:t>
            </a:r>
            <a:r>
              <a:rPr lang="en-US" altLang="zh-CN" sz="2400" dirty="0" smtClean="0">
                <a:effectLst/>
              </a:rPr>
              <a:t>M/M/1</a:t>
            </a:r>
            <a:r>
              <a:rPr lang="zh-CN" altLang="en-US" sz="2400" dirty="0" smtClean="0">
                <a:effectLst/>
              </a:rPr>
              <a:t>为模型的分组传输系统中，设分组的平均到达率</a:t>
            </a:r>
            <a:r>
              <a:rPr lang="el-GR" altLang="zh-CN" sz="2400" dirty="0" smtClean="0">
                <a:effectLst/>
                <a:latin typeface="楷体_GB2312" panose="02010609030101010101" pitchFamily="49" charset="-122"/>
              </a:rPr>
              <a:t>λ</a:t>
            </a:r>
            <a:r>
              <a:rPr lang="en-US" altLang="zh-CN" sz="2400" dirty="0" smtClean="0">
                <a:effectLst/>
                <a:latin typeface="楷体_GB2312" panose="02010609030101010101" pitchFamily="49" charset="-122"/>
              </a:rPr>
              <a:t>=1.25</a:t>
            </a:r>
            <a:r>
              <a:rPr lang="zh-CN" altLang="en-US" sz="2400" dirty="0" smtClean="0">
                <a:effectLst/>
                <a:latin typeface="楷体_GB2312" panose="02010609030101010101" pitchFamily="49" charset="-122"/>
              </a:rPr>
              <a:t>分组</a:t>
            </a:r>
            <a:r>
              <a:rPr lang="en-US" altLang="zh-CN" sz="2400" dirty="0" smtClean="0">
                <a:effectLst/>
                <a:latin typeface="楷体_GB2312" panose="02010609030101010101" pitchFamily="49" charset="-122"/>
              </a:rPr>
              <a:t>/s(</a:t>
            </a:r>
            <a:r>
              <a:rPr lang="zh-CN" altLang="en-US" sz="2400" dirty="0" smtClean="0">
                <a:effectLst/>
                <a:latin typeface="楷体_GB2312" panose="02010609030101010101" pitchFamily="49" charset="-122"/>
              </a:rPr>
              <a:t>秒</a:t>
            </a:r>
            <a:r>
              <a:rPr lang="en-US" altLang="zh-CN" sz="2400" dirty="0" smtClean="0">
                <a:effectLst/>
                <a:latin typeface="楷体_GB2312" panose="02010609030101010101" pitchFamily="49" charset="-122"/>
              </a:rPr>
              <a:t>)</a:t>
            </a:r>
            <a:r>
              <a:rPr lang="zh-CN" altLang="en-US" sz="2400" dirty="0" smtClean="0">
                <a:effectLst/>
                <a:latin typeface="楷体_GB2312" panose="02010609030101010101" pitchFamily="49" charset="-122"/>
              </a:rPr>
              <a:t>，分组长度服从指数分布，平均长度为</a:t>
            </a:r>
            <a:r>
              <a:rPr lang="en-US" altLang="zh-CN" sz="2400" dirty="0" smtClean="0">
                <a:effectLst/>
                <a:latin typeface="楷体_GB2312" panose="02010609030101010101" pitchFamily="49" charset="-122"/>
              </a:rPr>
              <a:t>1/</a:t>
            </a:r>
            <a:r>
              <a:rPr lang="el-GR" altLang="zh-CN" sz="2400" dirty="0" smtClean="0">
                <a:effectLst/>
                <a:latin typeface="楷体_GB2312" panose="02010609030101010101" pitchFamily="49" charset="-122"/>
              </a:rPr>
              <a:t>μ</a:t>
            </a:r>
            <a:r>
              <a:rPr lang="en-US" altLang="zh-CN" sz="2400" dirty="0" smtClean="0">
                <a:effectLst/>
                <a:latin typeface="楷体_GB2312" panose="02010609030101010101" pitchFamily="49" charset="-122"/>
              </a:rPr>
              <a:t>=960bit/</a:t>
            </a:r>
            <a:r>
              <a:rPr lang="zh-CN" altLang="en-US" sz="2400" dirty="0" smtClean="0">
                <a:effectLst/>
                <a:latin typeface="楷体_GB2312" panose="02010609030101010101" pitchFamily="49" charset="-122"/>
              </a:rPr>
              <a:t>分组，输出链路的传输速率</a:t>
            </a:r>
            <a:r>
              <a:rPr lang="en-US" altLang="zh-CN" sz="2400" dirty="0" smtClean="0">
                <a:effectLst/>
                <a:latin typeface="楷体_GB2312" panose="02010609030101010101" pitchFamily="49" charset="-122"/>
              </a:rPr>
              <a:t>C=2400(bit/s).</a:t>
            </a:r>
            <a:r>
              <a:rPr lang="zh-CN" altLang="en-US" sz="2400" dirty="0" smtClean="0">
                <a:effectLst/>
                <a:latin typeface="楷体_GB2312" panose="02010609030101010101" pitchFamily="49" charset="-122"/>
              </a:rPr>
              <a:t>求</a:t>
            </a:r>
            <a:r>
              <a:rPr lang="en-US" altLang="zh-CN" sz="2400" dirty="0" smtClean="0">
                <a:effectLst/>
                <a:latin typeface="楷体_GB2312" panose="02010609030101010101" pitchFamily="49" charset="-122"/>
              </a:rPr>
              <a:t>:</a:t>
            </a:r>
          </a:p>
          <a:p>
            <a:pPr lvl="1" eaLnBrk="1" hangingPunct="1">
              <a:buFont typeface="Wingdings" panose="05000000000000000000" pitchFamily="2" charset="2"/>
              <a:buNone/>
            </a:pPr>
            <a:r>
              <a:rPr lang="zh-CN" altLang="en-US" sz="2400" dirty="0" smtClean="0">
                <a:latin typeface="楷体_GB2312" panose="02010609030101010101" pitchFamily="49" charset="-122"/>
                <a:sym typeface="Wingdings" panose="05000000000000000000" pitchFamily="2" charset="2"/>
              </a:rPr>
              <a:t>（</a:t>
            </a:r>
            <a:r>
              <a:rPr lang="en-US" altLang="zh-CN" sz="2400" dirty="0" smtClean="0">
                <a:latin typeface="楷体_GB2312" panose="02010609030101010101" pitchFamily="49" charset="-122"/>
                <a:sym typeface="Wingdings" panose="05000000000000000000" pitchFamily="2" charset="2"/>
              </a:rPr>
              <a:t>1</a:t>
            </a:r>
            <a:r>
              <a:rPr lang="zh-CN" altLang="en-US" sz="2400" dirty="0" smtClean="0">
                <a:latin typeface="楷体_GB2312" panose="02010609030101010101" pitchFamily="49" charset="-122"/>
                <a:sym typeface="Wingdings" panose="05000000000000000000" pitchFamily="2" charset="2"/>
              </a:rPr>
              <a:t>）每一分组在系统中所经过的平均时延；</a:t>
            </a:r>
          </a:p>
          <a:p>
            <a:pPr lvl="1" eaLnBrk="1" hangingPunct="1">
              <a:buFont typeface="Wingdings" panose="05000000000000000000" pitchFamily="2" charset="2"/>
              <a:buNone/>
            </a:pPr>
            <a:r>
              <a:rPr lang="zh-CN" altLang="en-US" sz="2400" dirty="0" smtClean="0">
                <a:latin typeface="楷体_GB2312" panose="02010609030101010101" pitchFamily="49" charset="-122"/>
                <a:sym typeface="Wingdings" panose="05000000000000000000" pitchFamily="2" charset="2"/>
              </a:rPr>
              <a:t>（</a:t>
            </a:r>
            <a:r>
              <a:rPr lang="en-US" altLang="zh-CN" sz="2400" dirty="0" smtClean="0">
                <a:latin typeface="楷体_GB2312" panose="02010609030101010101" pitchFamily="49" charset="-122"/>
                <a:sym typeface="Wingdings" panose="05000000000000000000" pitchFamily="2" charset="2"/>
              </a:rPr>
              <a:t>2</a:t>
            </a:r>
            <a:r>
              <a:rPr lang="zh-CN" altLang="en-US" sz="2400" dirty="0" smtClean="0">
                <a:latin typeface="楷体_GB2312" panose="02010609030101010101" pitchFamily="49" charset="-122"/>
                <a:sym typeface="Wingdings" panose="05000000000000000000" pitchFamily="2" charset="2"/>
              </a:rPr>
              <a:t>）系统中平均分组数；</a:t>
            </a:r>
          </a:p>
          <a:p>
            <a:pPr lvl="1" eaLnBrk="1" hangingPunct="1">
              <a:buFont typeface="Wingdings" panose="05000000000000000000" pitchFamily="2" charset="2"/>
              <a:buNone/>
            </a:pPr>
            <a:r>
              <a:rPr lang="zh-CN" altLang="en-US" sz="2400" dirty="0" smtClean="0">
                <a:latin typeface="楷体_GB2312" panose="02010609030101010101" pitchFamily="49" charset="-122"/>
                <a:sym typeface="Wingdings" panose="05000000000000000000" pitchFamily="2" charset="2"/>
              </a:rPr>
              <a:t>（</a:t>
            </a:r>
            <a:r>
              <a:rPr lang="en-US" altLang="zh-CN" sz="2400" dirty="0" smtClean="0">
                <a:latin typeface="楷体_GB2312" panose="02010609030101010101" pitchFamily="49" charset="-122"/>
                <a:sym typeface="Wingdings" panose="05000000000000000000" pitchFamily="2" charset="2"/>
              </a:rPr>
              <a:t>3</a:t>
            </a:r>
            <a:r>
              <a:rPr lang="zh-CN" altLang="en-US" sz="2400" dirty="0" smtClean="0">
                <a:latin typeface="楷体_GB2312" panose="02010609030101010101" pitchFamily="49" charset="-122"/>
                <a:sym typeface="Wingdings" panose="05000000000000000000" pitchFamily="2" charset="2"/>
              </a:rPr>
              <a:t>）系统效率</a:t>
            </a:r>
            <a:r>
              <a:rPr lang="el-GR" altLang="zh-CN" sz="2400" dirty="0" smtClean="0">
                <a:latin typeface="宋体" panose="02010600030101010101" pitchFamily="2" charset="-122"/>
                <a:sym typeface="Wingdings" panose="05000000000000000000" pitchFamily="2" charset="2"/>
              </a:rPr>
              <a:t>η</a:t>
            </a:r>
            <a:endParaRPr lang="el-GR" altLang="zh-CN" sz="2400" dirty="0" smtClean="0">
              <a:latin typeface="宋体" panose="02010600030101010101" pitchFamily="2" charset="-122"/>
            </a:endParaRPr>
          </a:p>
        </p:txBody>
      </p:sp>
    </p:spTree>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灯片编号占位符 3"/>
          <p:cNvSpPr>
            <a:spLocks noGrp="1"/>
          </p:cNvSpPr>
          <p:nvPr>
            <p:ph type="sldNum" sz="quarter" idx="12"/>
          </p:nvPr>
        </p:nvSpPr>
        <p:spPr>
          <a:xfrm>
            <a:off x="301625" y="6245225"/>
            <a:ext cx="2289175" cy="4762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b="1">
                <a:solidFill>
                  <a:schemeClr val="tx1"/>
                </a:solidFill>
                <a:latin typeface="Arial" panose="020B0604020202020204" pitchFamily="34" charset="0"/>
                <a:ea typeface="宋体" panose="02010600030101010101" pitchFamily="2" charset="-122"/>
              </a:defRPr>
            </a:lvl1pPr>
            <a:lvl2pPr marL="742950" indent="-285750" eaLnBrk="0" hangingPunct="0">
              <a:defRPr sz="2800" b="1">
                <a:solidFill>
                  <a:schemeClr val="tx1"/>
                </a:solidFill>
                <a:latin typeface="Arial" panose="020B0604020202020204" pitchFamily="34" charset="0"/>
                <a:ea typeface="宋体" panose="02010600030101010101" pitchFamily="2" charset="-122"/>
              </a:defRPr>
            </a:lvl2pPr>
            <a:lvl3pPr marL="1143000" indent="-228600" eaLnBrk="0" hangingPunct="0">
              <a:defRPr sz="2800" b="1">
                <a:solidFill>
                  <a:schemeClr val="tx1"/>
                </a:solidFill>
                <a:latin typeface="Arial" panose="020B0604020202020204" pitchFamily="34" charset="0"/>
                <a:ea typeface="宋体" panose="02010600030101010101" pitchFamily="2" charset="-122"/>
              </a:defRPr>
            </a:lvl3pPr>
            <a:lvl4pPr marL="1600200" indent="-228600" eaLnBrk="0" hangingPunct="0">
              <a:defRPr sz="2800" b="1">
                <a:solidFill>
                  <a:schemeClr val="tx1"/>
                </a:solidFill>
                <a:latin typeface="Arial" panose="020B0604020202020204" pitchFamily="34" charset="0"/>
                <a:ea typeface="宋体" panose="02010600030101010101" pitchFamily="2" charset="-122"/>
              </a:defRPr>
            </a:lvl4pPr>
            <a:lvl5pPr marL="2057400" indent="-228600" eaLnBrk="0" hangingPunct="0">
              <a:defRPr sz="2800" b="1">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80000"/>
              </a:lnSpc>
              <a:spcBef>
                <a:spcPct val="20000"/>
              </a:spcBef>
              <a:spcAft>
                <a:spcPct val="0"/>
              </a:spcAft>
              <a:buClr>
                <a:schemeClr val="hlink"/>
              </a:buClr>
              <a:buSzPct val="85000"/>
              <a:buFont typeface="Wingdings" panose="05000000000000000000" pitchFamily="2" charset="2"/>
              <a:defRPr sz="2800" b="1">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80000"/>
              </a:lnSpc>
              <a:spcBef>
                <a:spcPct val="20000"/>
              </a:spcBef>
              <a:spcAft>
                <a:spcPct val="0"/>
              </a:spcAft>
              <a:buClr>
                <a:schemeClr val="hlink"/>
              </a:buClr>
              <a:buSzPct val="85000"/>
              <a:buFont typeface="Wingdings" panose="05000000000000000000" pitchFamily="2" charset="2"/>
              <a:defRPr sz="2800" b="1">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80000"/>
              </a:lnSpc>
              <a:spcBef>
                <a:spcPct val="20000"/>
              </a:spcBef>
              <a:spcAft>
                <a:spcPct val="0"/>
              </a:spcAft>
              <a:buClr>
                <a:schemeClr val="hlink"/>
              </a:buClr>
              <a:buSzPct val="85000"/>
              <a:buFont typeface="Wingdings" panose="05000000000000000000" pitchFamily="2" charset="2"/>
              <a:defRPr sz="2800" b="1">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80000"/>
              </a:lnSpc>
              <a:spcBef>
                <a:spcPct val="20000"/>
              </a:spcBef>
              <a:spcAft>
                <a:spcPct val="0"/>
              </a:spcAft>
              <a:buClr>
                <a:schemeClr val="hlink"/>
              </a:buClr>
              <a:buSzPct val="85000"/>
              <a:buFont typeface="Wingdings" panose="05000000000000000000" pitchFamily="2" charset="2"/>
              <a:defRPr sz="2800" b="1">
                <a:solidFill>
                  <a:schemeClr val="tx1"/>
                </a:solidFill>
                <a:latin typeface="Arial" panose="020B0604020202020204" pitchFamily="34" charset="0"/>
                <a:ea typeface="宋体" panose="02010600030101010101" pitchFamily="2" charset="-122"/>
              </a:defRPr>
            </a:lvl9pPr>
          </a:lstStyle>
          <a:p>
            <a:pPr algn="l" eaLnBrk="1" hangingPunct="1"/>
            <a:fld id="{68DC6514-2A83-4FA9-89ED-AA3DC63FEE52}" type="slidenum">
              <a:rPr lang="en-US" altLang="zh-CN" sz="1400" b="0" smtClean="0">
                <a:solidFill>
                  <a:srgbClr val="005FBE"/>
                </a:solidFill>
              </a:rPr>
              <a:t>102</a:t>
            </a:fld>
            <a:endParaRPr lang="en-US" altLang="zh-CN" sz="1400" b="0" smtClean="0">
              <a:solidFill>
                <a:srgbClr val="005FBE"/>
              </a:solidFill>
            </a:endParaRPr>
          </a:p>
        </p:txBody>
      </p:sp>
      <p:sp>
        <p:nvSpPr>
          <p:cNvPr id="40963" name="Rectangle 2"/>
          <p:cNvSpPr>
            <a:spLocks noGrp="1" noChangeArrowheads="1"/>
          </p:cNvSpPr>
          <p:nvPr>
            <p:ph type="title"/>
          </p:nvPr>
        </p:nvSpPr>
        <p:spPr/>
        <p:txBody>
          <a:bodyPr/>
          <a:lstStyle/>
          <a:p>
            <a:pPr eaLnBrk="1" hangingPunct="1">
              <a:defRPr/>
            </a:pPr>
            <a:endParaRPr lang="zh-CN" altLang="zh-CN" dirty="0" smtClean="0"/>
          </a:p>
        </p:txBody>
      </p:sp>
      <p:sp>
        <p:nvSpPr>
          <p:cNvPr id="110596" name="Rectangle 3"/>
          <p:cNvSpPr>
            <a:spLocks noGrp="1" noChangeArrowheads="1"/>
          </p:cNvSpPr>
          <p:nvPr>
            <p:ph type="body" idx="1"/>
          </p:nvPr>
        </p:nvSpPr>
        <p:spPr>
          <a:xfrm>
            <a:off x="0" y="1268413"/>
            <a:ext cx="8893175" cy="4530725"/>
          </a:xfrm>
        </p:spPr>
        <p:txBody>
          <a:bodyPr/>
          <a:lstStyle/>
          <a:p>
            <a:pPr eaLnBrk="1" hangingPunct="1"/>
            <a:r>
              <a:rPr lang="zh-CN" altLang="en-US" sz="2400" smtClean="0">
                <a:effectLst/>
              </a:rPr>
              <a:t>例</a:t>
            </a:r>
            <a:r>
              <a:rPr lang="en-US" altLang="zh-CN" sz="2400" smtClean="0">
                <a:effectLst/>
              </a:rPr>
              <a:t> </a:t>
            </a:r>
            <a:r>
              <a:rPr lang="zh-CN" altLang="en-US" sz="2400" smtClean="0">
                <a:effectLst/>
              </a:rPr>
              <a:t>在以</a:t>
            </a:r>
            <a:r>
              <a:rPr lang="en-US" altLang="zh-CN" sz="2400" smtClean="0">
                <a:effectLst/>
              </a:rPr>
              <a:t>M/M/1</a:t>
            </a:r>
            <a:r>
              <a:rPr lang="zh-CN" altLang="en-US" sz="2400" smtClean="0">
                <a:effectLst/>
              </a:rPr>
              <a:t>为模型的分组传输系统中，设分组的平均到达率</a:t>
            </a:r>
            <a:r>
              <a:rPr lang="el-GR" altLang="zh-CN" sz="2400" smtClean="0">
                <a:effectLst/>
                <a:latin typeface="楷体_GB2312" panose="02010609030101010101" pitchFamily="49" charset="-122"/>
              </a:rPr>
              <a:t>λ</a:t>
            </a:r>
            <a:r>
              <a:rPr lang="en-US" altLang="zh-CN" sz="2400" smtClean="0">
                <a:effectLst/>
                <a:latin typeface="楷体_GB2312" panose="02010609030101010101" pitchFamily="49" charset="-122"/>
              </a:rPr>
              <a:t>=1.25</a:t>
            </a:r>
            <a:r>
              <a:rPr lang="zh-CN" altLang="en-US" sz="2400" smtClean="0">
                <a:effectLst/>
                <a:latin typeface="楷体_GB2312" panose="02010609030101010101" pitchFamily="49" charset="-122"/>
              </a:rPr>
              <a:t>分组</a:t>
            </a:r>
            <a:r>
              <a:rPr lang="en-US" altLang="zh-CN" sz="2400" smtClean="0">
                <a:effectLst/>
                <a:latin typeface="楷体_GB2312" panose="02010609030101010101" pitchFamily="49" charset="-122"/>
              </a:rPr>
              <a:t>/s(</a:t>
            </a:r>
            <a:r>
              <a:rPr lang="zh-CN" altLang="en-US" sz="2400" smtClean="0">
                <a:effectLst/>
                <a:latin typeface="楷体_GB2312" panose="02010609030101010101" pitchFamily="49" charset="-122"/>
              </a:rPr>
              <a:t>秒</a:t>
            </a:r>
            <a:r>
              <a:rPr lang="en-US" altLang="zh-CN" sz="2400" smtClean="0">
                <a:effectLst/>
                <a:latin typeface="楷体_GB2312" panose="02010609030101010101" pitchFamily="49" charset="-122"/>
              </a:rPr>
              <a:t>)</a:t>
            </a:r>
            <a:r>
              <a:rPr lang="zh-CN" altLang="en-US" sz="2400" smtClean="0">
                <a:effectLst/>
                <a:latin typeface="楷体_GB2312" panose="02010609030101010101" pitchFamily="49" charset="-122"/>
              </a:rPr>
              <a:t>，分组长度服从指数分布，平均长度为</a:t>
            </a:r>
            <a:r>
              <a:rPr lang="en-US" altLang="zh-CN" sz="2400" smtClean="0">
                <a:effectLst/>
                <a:latin typeface="楷体_GB2312" panose="02010609030101010101" pitchFamily="49" charset="-122"/>
              </a:rPr>
              <a:t>1/</a:t>
            </a:r>
            <a:r>
              <a:rPr lang="el-GR" altLang="zh-CN" sz="2400" smtClean="0">
                <a:effectLst/>
                <a:latin typeface="楷体_GB2312" panose="02010609030101010101" pitchFamily="49" charset="-122"/>
              </a:rPr>
              <a:t>μ</a:t>
            </a:r>
            <a:r>
              <a:rPr lang="en-US" altLang="zh-CN" sz="2400" smtClean="0">
                <a:effectLst/>
                <a:latin typeface="楷体_GB2312" panose="02010609030101010101" pitchFamily="49" charset="-122"/>
              </a:rPr>
              <a:t>=960bit/</a:t>
            </a:r>
            <a:r>
              <a:rPr lang="zh-CN" altLang="en-US" sz="2400" smtClean="0">
                <a:effectLst/>
                <a:latin typeface="楷体_GB2312" panose="02010609030101010101" pitchFamily="49" charset="-122"/>
              </a:rPr>
              <a:t>分组，输出链路的传输速率</a:t>
            </a:r>
            <a:r>
              <a:rPr lang="en-US" altLang="zh-CN" sz="2400" smtClean="0">
                <a:effectLst/>
                <a:latin typeface="楷体_GB2312" panose="02010609030101010101" pitchFamily="49" charset="-122"/>
              </a:rPr>
              <a:t>C=2400(bit/s).</a:t>
            </a:r>
            <a:r>
              <a:rPr lang="zh-CN" altLang="en-US" sz="2400" smtClean="0">
                <a:effectLst/>
                <a:latin typeface="楷体_GB2312" panose="02010609030101010101" pitchFamily="49" charset="-122"/>
              </a:rPr>
              <a:t>求</a:t>
            </a:r>
            <a:r>
              <a:rPr lang="en-US" altLang="zh-CN" sz="2400" smtClean="0">
                <a:effectLst/>
                <a:latin typeface="楷体_GB2312" panose="02010609030101010101" pitchFamily="49" charset="-122"/>
              </a:rPr>
              <a:t>:</a:t>
            </a:r>
          </a:p>
          <a:p>
            <a:pPr lvl="1" eaLnBrk="1" hangingPunct="1">
              <a:buFont typeface="Wingdings" panose="05000000000000000000" pitchFamily="2" charset="2"/>
              <a:buNone/>
            </a:pPr>
            <a:r>
              <a:rPr lang="zh-CN" altLang="en-US" sz="2400" smtClean="0">
                <a:latin typeface="楷体_GB2312" panose="02010609030101010101" pitchFamily="49" charset="-122"/>
                <a:sym typeface="Wingdings" panose="05000000000000000000" pitchFamily="2" charset="2"/>
              </a:rPr>
              <a:t>（</a:t>
            </a:r>
            <a:r>
              <a:rPr lang="en-US" altLang="zh-CN" sz="2400" smtClean="0">
                <a:latin typeface="楷体_GB2312" panose="02010609030101010101" pitchFamily="49" charset="-122"/>
                <a:sym typeface="Wingdings" panose="05000000000000000000" pitchFamily="2" charset="2"/>
              </a:rPr>
              <a:t>1</a:t>
            </a:r>
            <a:r>
              <a:rPr lang="zh-CN" altLang="en-US" sz="2400" smtClean="0">
                <a:latin typeface="楷体_GB2312" panose="02010609030101010101" pitchFamily="49" charset="-122"/>
                <a:sym typeface="Wingdings" panose="05000000000000000000" pitchFamily="2" charset="2"/>
              </a:rPr>
              <a:t>）每一分组在系统中所经过的平均时延；</a:t>
            </a:r>
          </a:p>
          <a:p>
            <a:pPr lvl="1" eaLnBrk="1" hangingPunct="1">
              <a:buFont typeface="Wingdings" panose="05000000000000000000" pitchFamily="2" charset="2"/>
              <a:buNone/>
            </a:pPr>
            <a:r>
              <a:rPr lang="zh-CN" altLang="en-US" sz="2400" smtClean="0">
                <a:latin typeface="楷体_GB2312" panose="02010609030101010101" pitchFamily="49" charset="-122"/>
                <a:sym typeface="Wingdings" panose="05000000000000000000" pitchFamily="2" charset="2"/>
              </a:rPr>
              <a:t>（</a:t>
            </a:r>
            <a:r>
              <a:rPr lang="en-US" altLang="zh-CN" sz="2400" smtClean="0">
                <a:latin typeface="楷体_GB2312" panose="02010609030101010101" pitchFamily="49" charset="-122"/>
                <a:sym typeface="Wingdings" panose="05000000000000000000" pitchFamily="2" charset="2"/>
              </a:rPr>
              <a:t>2</a:t>
            </a:r>
            <a:r>
              <a:rPr lang="zh-CN" altLang="en-US" sz="2400" smtClean="0">
                <a:latin typeface="楷体_GB2312" panose="02010609030101010101" pitchFamily="49" charset="-122"/>
                <a:sym typeface="Wingdings" panose="05000000000000000000" pitchFamily="2" charset="2"/>
              </a:rPr>
              <a:t>）系统中平均分组数；</a:t>
            </a:r>
          </a:p>
          <a:p>
            <a:pPr lvl="1" eaLnBrk="1" hangingPunct="1">
              <a:buFont typeface="Wingdings" panose="05000000000000000000" pitchFamily="2" charset="2"/>
              <a:buNone/>
            </a:pPr>
            <a:r>
              <a:rPr lang="zh-CN" altLang="en-US" sz="2400" smtClean="0">
                <a:latin typeface="楷体_GB2312" panose="02010609030101010101" pitchFamily="49" charset="-122"/>
                <a:sym typeface="Wingdings" panose="05000000000000000000" pitchFamily="2" charset="2"/>
              </a:rPr>
              <a:t>（</a:t>
            </a:r>
            <a:r>
              <a:rPr lang="en-US" altLang="zh-CN" sz="2400" smtClean="0">
                <a:latin typeface="楷体_GB2312" panose="02010609030101010101" pitchFamily="49" charset="-122"/>
                <a:sym typeface="Wingdings" panose="05000000000000000000" pitchFamily="2" charset="2"/>
              </a:rPr>
              <a:t>3</a:t>
            </a:r>
            <a:r>
              <a:rPr lang="zh-CN" altLang="en-US" sz="2400" smtClean="0">
                <a:latin typeface="楷体_GB2312" panose="02010609030101010101" pitchFamily="49" charset="-122"/>
                <a:sym typeface="Wingdings" panose="05000000000000000000" pitchFamily="2" charset="2"/>
              </a:rPr>
              <a:t>）系统效率</a:t>
            </a:r>
            <a:r>
              <a:rPr lang="el-GR" altLang="zh-CN" sz="2400" smtClean="0">
                <a:latin typeface="宋体" panose="02010600030101010101" pitchFamily="2" charset="-122"/>
                <a:sym typeface="Wingdings" panose="05000000000000000000" pitchFamily="2" charset="2"/>
              </a:rPr>
              <a:t>η</a:t>
            </a:r>
            <a:endParaRPr lang="el-GR" altLang="zh-CN" sz="2400" smtClean="0">
              <a:latin typeface="宋体" panose="02010600030101010101" pitchFamily="2" charset="-122"/>
            </a:endParaRPr>
          </a:p>
        </p:txBody>
      </p:sp>
      <p:graphicFrame>
        <p:nvGraphicFramePr>
          <p:cNvPr id="110597" name="Object 7"/>
          <p:cNvGraphicFramePr>
            <a:graphicFrameLocks noChangeAspect="1"/>
          </p:cNvGraphicFramePr>
          <p:nvPr/>
        </p:nvGraphicFramePr>
        <p:xfrm>
          <a:off x="827584" y="5157192"/>
          <a:ext cx="2088232" cy="1149889"/>
        </p:xfrm>
        <a:graphic>
          <a:graphicData uri="http://schemas.openxmlformats.org/presentationml/2006/ole">
            <mc:AlternateContent xmlns:mc="http://schemas.openxmlformats.org/markup-compatibility/2006">
              <mc:Choice xmlns:v="urn:schemas-microsoft-com:vml" Requires="v">
                <p:oleObj spid="_x0000_s398592" name="公式" r:id="rId4" imgW="761365" imgH="419100" progId="Equation.3">
                  <p:embed/>
                </p:oleObj>
              </mc:Choice>
              <mc:Fallback>
                <p:oleObj name="公式" r:id="rId4" imgW="761365" imgH="419100" progId="Equation.3">
                  <p:embed/>
                  <p:pic>
                    <p:nvPicPr>
                      <p:cNvPr id="0" name="图片 204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7584" y="5157192"/>
                        <a:ext cx="2088232" cy="114988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0598" name="对象 1"/>
          <p:cNvGraphicFramePr>
            <a:graphicFrameLocks noChangeAspect="1"/>
          </p:cNvGraphicFramePr>
          <p:nvPr/>
        </p:nvGraphicFramePr>
        <p:xfrm>
          <a:off x="827584" y="4077072"/>
          <a:ext cx="3956074" cy="987624"/>
        </p:xfrm>
        <a:graphic>
          <a:graphicData uri="http://schemas.openxmlformats.org/presentationml/2006/ole">
            <mc:AlternateContent xmlns:mc="http://schemas.openxmlformats.org/markup-compatibility/2006">
              <mc:Choice xmlns:v="urn:schemas-microsoft-com:vml" Requires="v">
                <p:oleObj spid="_x0000_s398593" name="公式" r:id="rId6" imgW="1777365" imgH="444500" progId="Equation.3">
                  <p:embed/>
                </p:oleObj>
              </mc:Choice>
              <mc:Fallback>
                <p:oleObj name="公式" r:id="rId6" imgW="1777365" imgH="444500" progId="Equation.3">
                  <p:embed/>
                  <p:pic>
                    <p:nvPicPr>
                      <p:cNvPr id="0" name="图片 205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27584" y="4077072"/>
                        <a:ext cx="3956074" cy="98762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0599" name="对象 2"/>
          <p:cNvGraphicFramePr>
            <a:graphicFrameLocks noGrp="1" noChangeAspect="1"/>
          </p:cNvGraphicFramePr>
          <p:nvPr/>
        </p:nvGraphicFramePr>
        <p:xfrm>
          <a:off x="5436096" y="4149080"/>
          <a:ext cx="2187872" cy="1224061"/>
        </p:xfrm>
        <a:graphic>
          <a:graphicData uri="http://schemas.openxmlformats.org/presentationml/2006/ole">
            <mc:AlternateContent xmlns:mc="http://schemas.openxmlformats.org/markup-compatibility/2006">
              <mc:Choice xmlns:v="urn:schemas-microsoft-com:vml" Requires="v">
                <p:oleObj spid="_x0000_s398594" name="公式" r:id="rId8" imgW="749300" imgH="419100" progId="Equation.3">
                  <p:embed/>
                </p:oleObj>
              </mc:Choice>
              <mc:Fallback>
                <p:oleObj name="公式" r:id="rId8" imgW="749300" imgH="419100" progId="Equation.3">
                  <p:embed/>
                  <p:pic>
                    <p:nvPicPr>
                      <p:cNvPr id="0" name="图片 2051"/>
                      <p:cNvPicPr>
                        <a:picLocks noGrp="1"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436096" y="4149080"/>
                        <a:ext cx="2187872" cy="122406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10598"/>
                                        </p:tgtEl>
                                        <p:attrNameLst>
                                          <p:attrName>style.visibility</p:attrName>
                                        </p:attrNameLst>
                                      </p:cBhvr>
                                      <p:to>
                                        <p:strVal val="visible"/>
                                      </p:to>
                                    </p:set>
                                    <p:animEffect transition="in" filter="blinds(horizontal)">
                                      <p:cBhvr>
                                        <p:cTn id="7" dur="500"/>
                                        <p:tgtEl>
                                          <p:spTgt spid="110598"/>
                                        </p:tgtEl>
                                      </p:cBhvr>
                                    </p:animEffect>
                                  </p:childTnLst>
                                </p:cTn>
                              </p:par>
                              <p:par>
                                <p:cTn id="8" presetID="3" presetClass="entr" presetSubtype="10" fill="hold" nodeType="withEffect">
                                  <p:stCondLst>
                                    <p:cond delay="0"/>
                                  </p:stCondLst>
                                  <p:childTnLst>
                                    <p:set>
                                      <p:cBhvr>
                                        <p:cTn id="9" dur="1" fill="hold">
                                          <p:stCondLst>
                                            <p:cond delay="0"/>
                                          </p:stCondLst>
                                        </p:cTn>
                                        <p:tgtEl>
                                          <p:spTgt spid="110599"/>
                                        </p:tgtEl>
                                        <p:attrNameLst>
                                          <p:attrName>style.visibility</p:attrName>
                                        </p:attrNameLst>
                                      </p:cBhvr>
                                      <p:to>
                                        <p:strVal val="visible"/>
                                      </p:to>
                                    </p:set>
                                    <p:animEffect transition="in" filter="blinds(horizontal)">
                                      <p:cBhvr>
                                        <p:cTn id="10" dur="500"/>
                                        <p:tgtEl>
                                          <p:spTgt spid="110599"/>
                                        </p:tgtEl>
                                      </p:cBhvr>
                                    </p:animEffect>
                                  </p:childTnLst>
                                </p:cTn>
                              </p:par>
                              <p:par>
                                <p:cTn id="11" presetID="3" presetClass="entr" presetSubtype="10" fill="hold" nodeType="withEffect">
                                  <p:stCondLst>
                                    <p:cond delay="0"/>
                                  </p:stCondLst>
                                  <p:childTnLst>
                                    <p:set>
                                      <p:cBhvr>
                                        <p:cTn id="12" dur="1" fill="hold">
                                          <p:stCondLst>
                                            <p:cond delay="0"/>
                                          </p:stCondLst>
                                        </p:cTn>
                                        <p:tgtEl>
                                          <p:spTgt spid="110597"/>
                                        </p:tgtEl>
                                        <p:attrNameLst>
                                          <p:attrName>style.visibility</p:attrName>
                                        </p:attrNameLst>
                                      </p:cBhvr>
                                      <p:to>
                                        <p:strVal val="visible"/>
                                      </p:to>
                                    </p:set>
                                    <p:animEffect transition="in" filter="blinds(horizontal)">
                                      <p:cBhvr>
                                        <p:cTn id="13" dur="500"/>
                                        <p:tgtEl>
                                          <p:spTgt spid="1105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2"/>
          <p:cNvSpPr>
            <a:spLocks noGrp="1" noRot="1" noChangeArrowheads="1"/>
          </p:cNvSpPr>
          <p:nvPr>
            <p:ph type="title"/>
          </p:nvPr>
        </p:nvSpPr>
        <p:spPr/>
        <p:txBody>
          <a:bodyPr/>
          <a:lstStyle/>
          <a:p>
            <a:pPr eaLnBrk="1" hangingPunct="1">
              <a:defRPr/>
            </a:pPr>
            <a:r>
              <a:rPr lang="en-US" altLang="zh-CN" sz="4000" smtClean="0"/>
              <a:t>2.1.3 M|M|m(n)</a:t>
            </a:r>
            <a:r>
              <a:rPr lang="zh-CN" altLang="en-US" sz="4000" smtClean="0"/>
              <a:t>问题</a:t>
            </a:r>
          </a:p>
        </p:txBody>
      </p:sp>
      <p:sp>
        <p:nvSpPr>
          <p:cNvPr id="156675" name="Rectangle 3"/>
          <p:cNvSpPr>
            <a:spLocks noGrp="1" noRot="1" noChangeArrowheads="1"/>
          </p:cNvSpPr>
          <p:nvPr>
            <p:ph type="body" idx="1"/>
          </p:nvPr>
        </p:nvSpPr>
        <p:spPr/>
        <p:txBody>
          <a:bodyPr/>
          <a:lstStyle/>
          <a:p>
            <a:pPr eaLnBrk="1" hangingPunct="1">
              <a:lnSpc>
                <a:spcPct val="90000"/>
              </a:lnSpc>
              <a:defRPr/>
            </a:pPr>
            <a:r>
              <a:rPr lang="en-US" altLang="zh-CN" sz="3200" dirty="0" smtClean="0">
                <a:effectLst>
                  <a:outerShdw blurRad="38100" dist="38100" dir="2700000" algn="tl">
                    <a:srgbClr val="000000"/>
                  </a:outerShdw>
                </a:effectLst>
              </a:rPr>
              <a:t>M|M|1</a:t>
            </a:r>
            <a:r>
              <a:rPr lang="zh-CN" altLang="en-US" sz="3200" dirty="0" smtClean="0">
                <a:effectLst>
                  <a:outerShdw blurRad="38100" dist="38100" dir="2700000" algn="tl">
                    <a:srgbClr val="000000"/>
                  </a:outerShdw>
                </a:effectLst>
              </a:rPr>
              <a:t>系统的主要缺点</a:t>
            </a:r>
          </a:p>
          <a:p>
            <a:pPr lvl="1" eaLnBrk="1" hangingPunct="1">
              <a:lnSpc>
                <a:spcPct val="90000"/>
              </a:lnSpc>
              <a:defRPr/>
            </a:pPr>
            <a:r>
              <a:rPr lang="en-US" altLang="zh-CN" dirty="0" smtClean="0"/>
              <a:t>M|M|1</a:t>
            </a:r>
            <a:r>
              <a:rPr lang="zh-CN" altLang="en-US" dirty="0" smtClean="0"/>
              <a:t>系统的主要缺点是</a:t>
            </a:r>
            <a:r>
              <a:rPr lang="zh-CN" altLang="en-US" dirty="0" smtClean="0">
                <a:solidFill>
                  <a:srgbClr val="FB2D59"/>
                </a:solidFill>
              </a:rPr>
              <a:t>服务质量与系统效率的矛盾</a:t>
            </a:r>
            <a:r>
              <a:rPr lang="zh-CN" altLang="en-US" dirty="0" smtClean="0"/>
              <a:t>不易解决。</a:t>
            </a:r>
          </a:p>
          <a:p>
            <a:pPr lvl="2" eaLnBrk="1" hangingPunct="1">
              <a:lnSpc>
                <a:spcPct val="90000"/>
              </a:lnSpc>
              <a:defRPr/>
            </a:pPr>
            <a:r>
              <a:rPr lang="zh-CN" altLang="en-US" sz="3200" dirty="0" smtClean="0"/>
              <a:t>要使排队系统在保证稳定性运行的情况下提高效率，必须采取措施减小等待时间，以达到一定的质量要求。问题主要是如何</a:t>
            </a:r>
            <a:r>
              <a:rPr lang="zh-CN" altLang="en-US" sz="3200" dirty="0" smtClean="0">
                <a:solidFill>
                  <a:srgbClr val="FF0000"/>
                </a:solidFill>
              </a:rPr>
              <a:t>压缩排队队长</a:t>
            </a:r>
            <a:r>
              <a:rPr lang="zh-CN" altLang="en-US" sz="3200" dirty="0" smtClean="0"/>
              <a:t>。</a:t>
            </a:r>
          </a:p>
        </p:txBody>
      </p:sp>
    </p:spTree>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2"/>
          <p:cNvSpPr>
            <a:spLocks noGrp="1" noRot="1" noChangeArrowheads="1"/>
          </p:cNvSpPr>
          <p:nvPr>
            <p:ph type="title"/>
          </p:nvPr>
        </p:nvSpPr>
        <p:spPr>
          <a:xfrm>
            <a:off x="250825" y="-100013"/>
            <a:ext cx="8540750" cy="720726"/>
          </a:xfrm>
        </p:spPr>
        <p:txBody>
          <a:bodyPr/>
          <a:lstStyle/>
          <a:p>
            <a:pPr eaLnBrk="1" hangingPunct="1">
              <a:defRPr/>
            </a:pPr>
            <a:r>
              <a:rPr lang="en-US" altLang="zh-CN" sz="4000" dirty="0" smtClean="0"/>
              <a:t>2.1.3 </a:t>
            </a:r>
            <a:r>
              <a:rPr lang="en-US" altLang="zh-CN" sz="4000" dirty="0" err="1" smtClean="0"/>
              <a:t>M|M|m</a:t>
            </a:r>
            <a:r>
              <a:rPr lang="en-US" altLang="zh-CN" sz="4000" dirty="0" smtClean="0"/>
              <a:t>(n)</a:t>
            </a:r>
            <a:r>
              <a:rPr lang="zh-CN" altLang="en-US" sz="4000" dirty="0" smtClean="0"/>
              <a:t>问题</a:t>
            </a:r>
          </a:p>
        </p:txBody>
      </p:sp>
      <p:sp>
        <p:nvSpPr>
          <p:cNvPr id="156675" name="Rectangle 3"/>
          <p:cNvSpPr>
            <a:spLocks noGrp="1" noRot="1" noChangeArrowheads="1"/>
          </p:cNvSpPr>
          <p:nvPr>
            <p:ph type="body" idx="1"/>
          </p:nvPr>
        </p:nvSpPr>
        <p:spPr>
          <a:xfrm>
            <a:off x="250825" y="836613"/>
            <a:ext cx="8540750" cy="5184775"/>
          </a:xfrm>
        </p:spPr>
        <p:txBody>
          <a:bodyPr/>
          <a:lstStyle/>
          <a:p>
            <a:pPr eaLnBrk="1" hangingPunct="1">
              <a:lnSpc>
                <a:spcPct val="90000"/>
              </a:lnSpc>
              <a:defRPr/>
            </a:pPr>
            <a:r>
              <a:rPr lang="zh-CN" altLang="en-US" dirty="0" smtClean="0"/>
              <a:t>压缩排队长度的措施</a:t>
            </a:r>
          </a:p>
          <a:p>
            <a:pPr lvl="1" eaLnBrk="1" hangingPunct="1">
              <a:lnSpc>
                <a:spcPct val="90000"/>
              </a:lnSpc>
              <a:defRPr/>
            </a:pPr>
            <a:r>
              <a:rPr lang="zh-CN" altLang="en-US" dirty="0" smtClean="0">
                <a:solidFill>
                  <a:srgbClr val="FF0000"/>
                </a:solidFill>
              </a:rPr>
              <a:t>增加窗口数</a:t>
            </a:r>
          </a:p>
          <a:p>
            <a:pPr lvl="2" eaLnBrk="1" hangingPunct="1">
              <a:lnSpc>
                <a:spcPct val="90000"/>
              </a:lnSpc>
              <a:defRPr/>
            </a:pPr>
            <a:r>
              <a:rPr lang="zh-CN" altLang="en-US" dirty="0" smtClean="0"/>
              <a:t>分析表明，对于一定的顾客到达率，增加窗口数显然能减小等待时间，这是一种积极的措施。当然，增加窗口数意味着</a:t>
            </a:r>
            <a:r>
              <a:rPr lang="zh-CN" altLang="en-US" dirty="0" smtClean="0">
                <a:solidFill>
                  <a:srgbClr val="FF0000"/>
                </a:solidFill>
              </a:rPr>
              <a:t>投资加大</a:t>
            </a:r>
            <a:r>
              <a:rPr lang="zh-CN" altLang="en-US" dirty="0" smtClean="0"/>
              <a:t>。</a:t>
            </a:r>
            <a:endParaRPr lang="en-US" altLang="zh-CN" dirty="0" smtClean="0"/>
          </a:p>
          <a:p>
            <a:pPr lvl="1" eaLnBrk="1" hangingPunct="1">
              <a:lnSpc>
                <a:spcPct val="90000"/>
              </a:lnSpc>
              <a:defRPr/>
            </a:pPr>
            <a:r>
              <a:rPr lang="zh-CN" altLang="en-US" dirty="0" smtClean="0">
                <a:solidFill>
                  <a:srgbClr val="FF0000"/>
                </a:solidFill>
              </a:rPr>
              <a:t>截止排队长度</a:t>
            </a:r>
          </a:p>
          <a:p>
            <a:pPr lvl="2" eaLnBrk="1" hangingPunct="1">
              <a:lnSpc>
                <a:spcPct val="90000"/>
              </a:lnSpc>
              <a:defRPr/>
            </a:pPr>
            <a:r>
              <a:rPr lang="zh-CN" altLang="en-US" dirty="0" smtClean="0"/>
              <a:t>也就是采用拒绝型系统。这是一种消极措施。为保障已排队的顾客不过长时间等待，当系统内顾客数已</a:t>
            </a:r>
            <a:r>
              <a:rPr lang="zh-CN" altLang="en-US" dirty="0" smtClean="0">
                <a:solidFill>
                  <a:srgbClr val="FF0000"/>
                </a:solidFill>
              </a:rPr>
              <a:t>达到规定值</a:t>
            </a:r>
            <a:r>
              <a:rPr lang="zh-CN" altLang="en-US" dirty="0" smtClean="0"/>
              <a:t>时，</a:t>
            </a:r>
            <a:r>
              <a:rPr lang="zh-CN" altLang="en-US" dirty="0" smtClean="0">
                <a:solidFill>
                  <a:srgbClr val="FF0000"/>
                </a:solidFill>
              </a:rPr>
              <a:t>新来顾客即被拒绝</a:t>
            </a:r>
            <a:r>
              <a:rPr lang="zh-CN" altLang="en-US" dirty="0" smtClean="0"/>
              <a:t>。</a:t>
            </a:r>
          </a:p>
          <a:p>
            <a:pPr lvl="3" eaLnBrk="1" hangingPunct="1">
              <a:lnSpc>
                <a:spcPct val="90000"/>
              </a:lnSpc>
              <a:defRPr/>
            </a:pPr>
            <a:r>
              <a:rPr lang="zh-CN" altLang="en-US" dirty="0" smtClean="0"/>
              <a:t>有顾客被拒绝当然也降低系统质量，但这种</a:t>
            </a:r>
            <a:r>
              <a:rPr lang="zh-CN" altLang="en-US" dirty="0" smtClean="0">
                <a:solidFill>
                  <a:srgbClr val="FF0000"/>
                </a:solidFill>
              </a:rPr>
              <a:t>代价可换取系统效率和稳定性</a:t>
            </a:r>
            <a:r>
              <a:rPr lang="zh-CN" altLang="en-US" dirty="0" smtClean="0"/>
              <a:t>，并能保证</a:t>
            </a:r>
            <a:r>
              <a:rPr lang="zh-CN" altLang="en-US" dirty="0" smtClean="0">
                <a:solidFill>
                  <a:srgbClr val="FF0000"/>
                </a:solidFill>
              </a:rPr>
              <a:t>已排队的顾客不等得太久</a:t>
            </a:r>
            <a:r>
              <a:rPr lang="zh-CN" altLang="en-US" dirty="0" smtClean="0"/>
              <a:t>，仍不失为一种可行的措施。</a:t>
            </a:r>
          </a:p>
          <a:p>
            <a:pPr lvl="2" eaLnBrk="1" hangingPunct="1">
              <a:lnSpc>
                <a:spcPct val="90000"/>
              </a:lnSpc>
              <a:defRPr/>
            </a:pPr>
            <a:endParaRPr lang="zh-CN" altLang="en-US" dirty="0" smtClean="0"/>
          </a:p>
        </p:txBody>
      </p:sp>
    </p:spTree>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3"/>
          <p:cNvSpPr>
            <a:spLocks noGrp="1" noRot="1" noChangeArrowheads="1"/>
          </p:cNvSpPr>
          <p:nvPr>
            <p:ph type="body" idx="1"/>
          </p:nvPr>
        </p:nvSpPr>
        <p:spPr>
          <a:xfrm>
            <a:off x="107950" y="549275"/>
            <a:ext cx="9036050" cy="2808288"/>
          </a:xfrm>
        </p:spPr>
        <p:txBody>
          <a:bodyPr/>
          <a:lstStyle/>
          <a:p>
            <a:pPr lvl="1" eaLnBrk="1" hangingPunct="1">
              <a:lnSpc>
                <a:spcPct val="90000"/>
              </a:lnSpc>
            </a:pPr>
            <a:r>
              <a:rPr lang="zh-CN" altLang="en-US" smtClean="0"/>
              <a:t>以上</a:t>
            </a:r>
            <a:r>
              <a:rPr lang="en-US" altLang="zh-CN" smtClean="0"/>
              <a:t>2</a:t>
            </a:r>
            <a:r>
              <a:rPr lang="zh-CN" altLang="en-US" smtClean="0"/>
              <a:t>种措施可兼用，成为</a:t>
            </a:r>
            <a:r>
              <a:rPr lang="zh-CN" altLang="en-US" smtClean="0">
                <a:solidFill>
                  <a:srgbClr val="FF0000"/>
                </a:solidFill>
              </a:rPr>
              <a:t>截止型多窗口</a:t>
            </a:r>
            <a:r>
              <a:rPr lang="zh-CN" altLang="en-US" smtClean="0"/>
              <a:t>排队系统。</a:t>
            </a:r>
            <a:endParaRPr lang="en-US" altLang="zh-CN" smtClean="0"/>
          </a:p>
          <a:p>
            <a:pPr lvl="1" eaLnBrk="1" hangingPunct="1">
              <a:lnSpc>
                <a:spcPct val="90000"/>
              </a:lnSpc>
            </a:pPr>
            <a:r>
              <a:rPr lang="zh-CN" altLang="en-US" smtClean="0"/>
              <a:t>多窗口情况下一般有</a:t>
            </a:r>
            <a:r>
              <a:rPr lang="en-US" altLang="zh-CN" smtClean="0"/>
              <a:t>2</a:t>
            </a:r>
            <a:r>
              <a:rPr lang="zh-CN" altLang="en-US" smtClean="0"/>
              <a:t>种排队方式：</a:t>
            </a:r>
          </a:p>
          <a:p>
            <a:pPr lvl="2" eaLnBrk="1" hangingPunct="1">
              <a:lnSpc>
                <a:spcPct val="90000"/>
              </a:lnSpc>
            </a:pPr>
            <a:r>
              <a:rPr lang="zh-CN" altLang="en-US" smtClean="0"/>
              <a:t>其一为</a:t>
            </a:r>
            <a:r>
              <a:rPr lang="zh-CN" altLang="en-US" smtClean="0">
                <a:solidFill>
                  <a:srgbClr val="FB2D59"/>
                </a:solidFill>
              </a:rPr>
              <a:t>混合排队方式</a:t>
            </a:r>
            <a:r>
              <a:rPr lang="zh-CN" altLang="en-US" smtClean="0"/>
              <a:t>，即顾客排成一个队，依次接受</a:t>
            </a:r>
            <a:r>
              <a:rPr lang="en-US" altLang="zh-CN" smtClean="0"/>
              <a:t>m</a:t>
            </a:r>
            <a:r>
              <a:rPr lang="zh-CN" altLang="en-US" smtClean="0"/>
              <a:t>个窗口的服务；</a:t>
            </a:r>
            <a:endParaRPr lang="en-US" altLang="zh-CN" smtClean="0"/>
          </a:p>
          <a:p>
            <a:pPr lvl="2" eaLnBrk="1" hangingPunct="1">
              <a:lnSpc>
                <a:spcPct val="90000"/>
              </a:lnSpc>
            </a:pPr>
            <a:r>
              <a:rPr lang="zh-CN" altLang="en-US" smtClean="0"/>
              <a:t>另一种为</a:t>
            </a:r>
            <a:r>
              <a:rPr lang="zh-CN" altLang="en-US" smtClean="0">
                <a:solidFill>
                  <a:srgbClr val="FB2D59"/>
                </a:solidFill>
              </a:rPr>
              <a:t>分别排</a:t>
            </a:r>
            <a:r>
              <a:rPr lang="en-US" altLang="zh-CN" smtClean="0">
                <a:solidFill>
                  <a:srgbClr val="FB2D59"/>
                </a:solidFill>
              </a:rPr>
              <a:t>m</a:t>
            </a:r>
            <a:r>
              <a:rPr lang="zh-CN" altLang="en-US" smtClean="0">
                <a:solidFill>
                  <a:srgbClr val="FB2D59"/>
                </a:solidFill>
              </a:rPr>
              <a:t>个队</a:t>
            </a:r>
            <a:r>
              <a:rPr lang="zh-CN" altLang="en-US" smtClean="0"/>
              <a:t>，分别接受</a:t>
            </a:r>
            <a:r>
              <a:rPr lang="en-US" altLang="zh-CN" smtClean="0"/>
              <a:t>m</a:t>
            </a:r>
            <a:r>
              <a:rPr lang="zh-CN" altLang="en-US" smtClean="0"/>
              <a:t>个窗口的服务。</a:t>
            </a:r>
          </a:p>
        </p:txBody>
      </p:sp>
      <p:pic>
        <p:nvPicPr>
          <p:cNvPr id="114691" name="Picture 5" descr="http://img2.imgtn.bdimg.com/it/u=2821350286,3324232598&amp;fm=21&amp;gp=0.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0825" y="3978275"/>
            <a:ext cx="4752975" cy="2744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4692" name="Picture 9" descr="http://img3.imgtn.bdimg.com/it/u=1853377926,1429226385&amp;fm=21&amp;gp=0.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95963" y="4013200"/>
            <a:ext cx="3348037" cy="2513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3" name="Rectangle 3"/>
          <p:cNvSpPr>
            <a:spLocks noGrp="1" noRot="1" noChangeArrowheads="1"/>
          </p:cNvSpPr>
          <p:nvPr>
            <p:ph type="body" idx="1"/>
          </p:nvPr>
        </p:nvSpPr>
        <p:spPr>
          <a:xfrm>
            <a:off x="250825" y="476250"/>
            <a:ext cx="8713788" cy="5184775"/>
          </a:xfrm>
        </p:spPr>
        <p:txBody>
          <a:bodyPr/>
          <a:lstStyle/>
          <a:p>
            <a:pPr eaLnBrk="1" hangingPunct="1">
              <a:lnSpc>
                <a:spcPct val="135000"/>
              </a:lnSpc>
              <a:defRPr/>
            </a:pPr>
            <a:r>
              <a:rPr lang="en-US" altLang="zh-CN" sz="2800" dirty="0" err="1" smtClean="0"/>
              <a:t>M|M|m</a:t>
            </a:r>
            <a:r>
              <a:rPr lang="en-US" altLang="zh-CN" sz="2800" dirty="0" smtClean="0"/>
              <a:t>(n)</a:t>
            </a:r>
            <a:r>
              <a:rPr lang="zh-CN" altLang="en-US" sz="2800" dirty="0" smtClean="0"/>
              <a:t>问题</a:t>
            </a:r>
          </a:p>
          <a:p>
            <a:pPr lvl="1" eaLnBrk="1" hangingPunct="1">
              <a:lnSpc>
                <a:spcPct val="135000"/>
              </a:lnSpc>
              <a:defRPr/>
            </a:pPr>
            <a:r>
              <a:rPr lang="zh-CN" altLang="en-US" sz="2800" dirty="0" smtClean="0"/>
              <a:t>有</a:t>
            </a:r>
            <a:r>
              <a:rPr lang="en-US" altLang="zh-CN" sz="2800" dirty="0" smtClean="0"/>
              <a:t>m</a:t>
            </a:r>
            <a:r>
              <a:rPr lang="zh-CN" altLang="en-US" sz="2800" dirty="0" smtClean="0"/>
              <a:t>个窗口</a:t>
            </a:r>
            <a:endParaRPr lang="en-US" altLang="zh-CN" sz="2800" dirty="0" smtClean="0"/>
          </a:p>
          <a:p>
            <a:pPr lvl="1" eaLnBrk="1" hangingPunct="1">
              <a:lnSpc>
                <a:spcPct val="135000"/>
              </a:lnSpc>
              <a:defRPr/>
            </a:pPr>
            <a:r>
              <a:rPr lang="zh-CN" altLang="en-US" sz="2800" dirty="0" smtClean="0">
                <a:solidFill>
                  <a:srgbClr val="FF0000"/>
                </a:solidFill>
              </a:rPr>
              <a:t>排</a:t>
            </a:r>
            <a:r>
              <a:rPr lang="en-US" altLang="zh-CN" sz="2800" dirty="0">
                <a:solidFill>
                  <a:srgbClr val="FF0000"/>
                </a:solidFill>
              </a:rPr>
              <a:t>1</a:t>
            </a:r>
            <a:r>
              <a:rPr lang="zh-CN" altLang="en-US" sz="2800" dirty="0">
                <a:solidFill>
                  <a:srgbClr val="FF0000"/>
                </a:solidFill>
              </a:rPr>
              <a:t>个</a:t>
            </a:r>
            <a:r>
              <a:rPr lang="zh-CN" altLang="en-US" sz="2800" dirty="0" smtClean="0"/>
              <a:t>队，即任</a:t>
            </a:r>
            <a:r>
              <a:rPr lang="zh-CN" altLang="en-US" sz="2800" dirty="0"/>
              <a:t>一窗口有空即被服</a:t>
            </a:r>
            <a:r>
              <a:rPr lang="zh-CN" altLang="en-US" sz="2800" dirty="0" smtClean="0"/>
              <a:t>务</a:t>
            </a:r>
            <a:endParaRPr lang="en-US" altLang="zh-CN" sz="2800" dirty="0" smtClean="0"/>
          </a:p>
          <a:p>
            <a:pPr lvl="1" eaLnBrk="1" hangingPunct="1">
              <a:lnSpc>
                <a:spcPct val="135000"/>
              </a:lnSpc>
              <a:defRPr/>
            </a:pPr>
            <a:r>
              <a:rPr lang="zh-CN" altLang="en-US" sz="2800" dirty="0" smtClean="0"/>
              <a:t>顾客到达率为</a:t>
            </a:r>
            <a:r>
              <a:rPr lang="en-US" altLang="zh-CN" sz="2800" dirty="0">
                <a:solidFill>
                  <a:srgbClr val="FF0000"/>
                </a:solidFill>
                <a:latin typeface="Symbol" panose="05050102010706020507" pitchFamily="18" charset="2"/>
              </a:rPr>
              <a:t>l</a:t>
            </a:r>
            <a:r>
              <a:rPr lang="zh-CN" altLang="en-US" sz="2800" dirty="0" smtClean="0"/>
              <a:t>，</a:t>
            </a:r>
            <a:r>
              <a:rPr lang="zh-CN" altLang="en-US" sz="2800" dirty="0"/>
              <a:t>顾客到达间隔时</a:t>
            </a:r>
            <a:r>
              <a:rPr lang="zh-CN" altLang="en-US" sz="2800" dirty="0" smtClean="0"/>
              <a:t>间为</a:t>
            </a:r>
            <a:r>
              <a:rPr lang="zh-CN" altLang="en-US" sz="2800" dirty="0">
                <a:solidFill>
                  <a:srgbClr val="FF0000"/>
                </a:solidFill>
              </a:rPr>
              <a:t>指数分</a:t>
            </a:r>
            <a:r>
              <a:rPr lang="zh-CN" altLang="en-US" sz="2800" dirty="0" smtClean="0">
                <a:solidFill>
                  <a:srgbClr val="FF0000"/>
                </a:solidFill>
              </a:rPr>
              <a:t>布</a:t>
            </a:r>
            <a:endParaRPr lang="en-US" altLang="zh-CN" sz="2800" dirty="0" smtClean="0">
              <a:solidFill>
                <a:srgbClr val="FF0000"/>
              </a:solidFill>
            </a:endParaRPr>
          </a:p>
          <a:p>
            <a:pPr lvl="1" eaLnBrk="1" hangingPunct="1">
              <a:lnSpc>
                <a:spcPct val="135000"/>
              </a:lnSpc>
              <a:defRPr/>
            </a:pPr>
            <a:r>
              <a:rPr lang="zh-CN" altLang="en-US" sz="2800" dirty="0" smtClean="0"/>
              <a:t>单窗口的服务率为</a:t>
            </a:r>
            <a:r>
              <a:rPr lang="en-US" altLang="zh-CN" sz="2800" dirty="0" smtClean="0">
                <a:solidFill>
                  <a:srgbClr val="FF0000"/>
                </a:solidFill>
                <a:latin typeface="Symbol" panose="05050102010706020507" pitchFamily="18" charset="2"/>
              </a:rPr>
              <a:t>m</a:t>
            </a:r>
            <a:r>
              <a:rPr lang="zh-CN" altLang="en-US" sz="2800" dirty="0" smtClean="0"/>
              <a:t>，服务时间为</a:t>
            </a:r>
            <a:r>
              <a:rPr lang="zh-CN" altLang="en-US" sz="2800" dirty="0">
                <a:solidFill>
                  <a:srgbClr val="FF0000"/>
                </a:solidFill>
              </a:rPr>
              <a:t>指数分</a:t>
            </a:r>
            <a:r>
              <a:rPr lang="zh-CN" altLang="en-US" sz="2800" dirty="0" smtClean="0">
                <a:solidFill>
                  <a:srgbClr val="FF0000"/>
                </a:solidFill>
              </a:rPr>
              <a:t>布</a:t>
            </a:r>
            <a:endParaRPr lang="en-US" altLang="zh-CN" sz="2800" dirty="0" smtClean="0">
              <a:solidFill>
                <a:srgbClr val="FF0000"/>
              </a:solidFill>
            </a:endParaRPr>
          </a:p>
          <a:p>
            <a:pPr lvl="1" eaLnBrk="1" hangingPunct="1">
              <a:lnSpc>
                <a:spcPct val="135000"/>
              </a:lnSpc>
              <a:defRPr/>
            </a:pPr>
            <a:r>
              <a:rPr lang="zh-CN" altLang="en-US" sz="2800" dirty="0" smtClean="0"/>
              <a:t>截止队长为</a:t>
            </a:r>
            <a:r>
              <a:rPr lang="en-US" altLang="zh-CN" sz="2800" dirty="0" err="1" smtClean="0">
                <a:solidFill>
                  <a:srgbClr val="FF0000"/>
                </a:solidFill>
              </a:rPr>
              <a:t>m</a:t>
            </a:r>
            <a:r>
              <a:rPr lang="en-US" altLang="zh-CN" sz="2800" dirty="0" err="1" smtClean="0">
                <a:solidFill>
                  <a:srgbClr val="FF0000"/>
                </a:solidFill>
                <a:latin typeface="宋体" panose="02010600030101010101" pitchFamily="2" charset="-122"/>
              </a:rPr>
              <a:t>≤</a:t>
            </a:r>
            <a:r>
              <a:rPr lang="en-US" altLang="zh-CN" sz="2800" dirty="0" err="1" smtClean="0">
                <a:solidFill>
                  <a:srgbClr val="FF0000"/>
                </a:solidFill>
              </a:rPr>
              <a:t>n</a:t>
            </a:r>
            <a:r>
              <a:rPr lang="en-US" altLang="zh-CN" sz="2800" dirty="0" smtClean="0">
                <a:solidFill>
                  <a:srgbClr val="FF0000"/>
                </a:solidFill>
              </a:rPr>
              <a:t>&lt;</a:t>
            </a:r>
            <a:r>
              <a:rPr lang="en-US" altLang="zh-CN" sz="2800" dirty="0" smtClean="0">
                <a:solidFill>
                  <a:srgbClr val="FF0000"/>
                </a:solidFill>
                <a:sym typeface="Symbol" panose="05050102010706020507"/>
              </a:rPr>
              <a:t></a:t>
            </a:r>
            <a:r>
              <a:rPr lang="zh-CN" altLang="en-US" sz="2800" dirty="0" smtClean="0">
                <a:sym typeface="Symbol" panose="05050102010706020507"/>
              </a:rPr>
              <a:t>，</a:t>
            </a:r>
            <a:r>
              <a:rPr lang="zh-CN" altLang="en-US" sz="2800" dirty="0" smtClean="0"/>
              <a:t>当</a:t>
            </a:r>
            <a:r>
              <a:rPr lang="zh-CN" altLang="en-US" sz="2800" dirty="0"/>
              <a:t>队长（包括正在被服务的顾客</a:t>
            </a:r>
            <a:r>
              <a:rPr lang="zh-CN" altLang="en-US" sz="2800" dirty="0" smtClean="0"/>
              <a:t>）为</a:t>
            </a:r>
            <a:r>
              <a:rPr lang="en-US" altLang="zh-CN" sz="2800" dirty="0" smtClean="0">
                <a:solidFill>
                  <a:srgbClr val="FF0000"/>
                </a:solidFill>
              </a:rPr>
              <a:t>n</a:t>
            </a:r>
            <a:r>
              <a:rPr lang="zh-CN" altLang="en-US" sz="2800" dirty="0"/>
              <a:t>时，新来顾</a:t>
            </a:r>
            <a:r>
              <a:rPr lang="zh-CN" altLang="en-US" sz="2800" dirty="0" smtClean="0"/>
              <a:t>客被</a:t>
            </a:r>
            <a:r>
              <a:rPr lang="zh-CN" altLang="en-US" sz="2800" dirty="0">
                <a:solidFill>
                  <a:srgbClr val="FF0000"/>
                </a:solidFill>
              </a:rPr>
              <a:t>拒绝</a:t>
            </a:r>
            <a:r>
              <a:rPr lang="zh-CN" altLang="en-US" sz="2800" dirty="0"/>
              <a:t>而离</a:t>
            </a:r>
            <a:r>
              <a:rPr lang="zh-CN" altLang="en-US" sz="2800" dirty="0" smtClean="0"/>
              <a:t>去</a:t>
            </a:r>
            <a:endParaRPr lang="en-US" altLang="zh-CN" sz="2800" dirty="0" smtClean="0"/>
          </a:p>
          <a:p>
            <a:pPr lvl="1" eaLnBrk="1" hangingPunct="1">
              <a:lnSpc>
                <a:spcPct val="135000"/>
              </a:lnSpc>
              <a:defRPr/>
            </a:pPr>
            <a:r>
              <a:rPr lang="zh-CN" altLang="en-US" sz="2800" dirty="0" smtClean="0"/>
              <a:t>窗口未占满时，顾客到达后立即接受服务</a:t>
            </a:r>
            <a:endParaRPr lang="en-US" altLang="zh-CN" sz="2800" dirty="0" smtClean="0"/>
          </a:p>
          <a:p>
            <a:pPr lvl="1" eaLnBrk="1" hangingPunct="1">
              <a:lnSpc>
                <a:spcPct val="135000"/>
              </a:lnSpc>
              <a:defRPr/>
            </a:pPr>
            <a:r>
              <a:rPr lang="zh-CN" altLang="en-US" sz="2800" dirty="0" smtClean="0"/>
              <a:t>窗口占满时，顾客依</a:t>
            </a:r>
            <a:r>
              <a:rPr lang="zh-CN" altLang="en-US" sz="2800" dirty="0" smtClean="0">
                <a:solidFill>
                  <a:srgbClr val="FF0000"/>
                </a:solidFill>
              </a:rPr>
              <a:t>先到先服务规则接受服务</a:t>
            </a:r>
            <a:endParaRPr lang="en-US" altLang="zh-CN" sz="2800" dirty="0" smtClean="0"/>
          </a:p>
        </p:txBody>
      </p:sp>
    </p:spTree>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7" name="Rectangle 3"/>
          <p:cNvSpPr>
            <a:spLocks noGrp="1" noRot="1" noChangeArrowheads="1"/>
          </p:cNvSpPr>
          <p:nvPr>
            <p:ph type="body" sz="half" idx="1"/>
          </p:nvPr>
        </p:nvSpPr>
        <p:spPr>
          <a:xfrm>
            <a:off x="0" y="0"/>
            <a:ext cx="9252520" cy="5184775"/>
          </a:xfrm>
        </p:spPr>
        <p:txBody>
          <a:bodyPr/>
          <a:lstStyle/>
          <a:p>
            <a:pPr eaLnBrk="1" hangingPunct="1">
              <a:defRPr/>
            </a:pPr>
            <a:r>
              <a:rPr lang="en-US" altLang="zh-CN" dirty="0" err="1" smtClean="0">
                <a:effectLst>
                  <a:outerShdw blurRad="38100" dist="38100" dir="2700000" algn="tl">
                    <a:srgbClr val="000000"/>
                  </a:outerShdw>
                </a:effectLst>
              </a:rPr>
              <a:t>M|M|m</a:t>
            </a:r>
            <a:r>
              <a:rPr lang="en-US" altLang="zh-CN" dirty="0" smtClean="0">
                <a:effectLst>
                  <a:outerShdw blurRad="38100" dist="38100" dir="2700000" algn="tl">
                    <a:srgbClr val="000000"/>
                  </a:outerShdw>
                </a:effectLst>
              </a:rPr>
              <a:t>(n)</a:t>
            </a:r>
            <a:r>
              <a:rPr lang="zh-CN" altLang="en-US" dirty="0" smtClean="0">
                <a:effectLst>
                  <a:outerShdw blurRad="38100" dist="38100" dir="2700000" algn="tl">
                    <a:srgbClr val="000000"/>
                  </a:outerShdw>
                </a:effectLst>
              </a:rPr>
              <a:t>问题状态转移图</a:t>
            </a:r>
          </a:p>
          <a:p>
            <a:pPr lvl="1" eaLnBrk="1" hangingPunct="1">
              <a:defRPr/>
            </a:pPr>
            <a:r>
              <a:rPr lang="zh-CN" altLang="en-US" sz="2800" dirty="0" smtClean="0"/>
              <a:t>令系统内顾客数</a:t>
            </a:r>
            <a:r>
              <a:rPr lang="en-US" altLang="zh-CN" sz="2800" dirty="0" smtClean="0"/>
              <a:t>k</a:t>
            </a:r>
            <a:r>
              <a:rPr lang="zh-CN" altLang="en-US" sz="2800" dirty="0" smtClean="0"/>
              <a:t>作为系统的状态变量，此时只有</a:t>
            </a:r>
            <a:r>
              <a:rPr lang="en-US" altLang="zh-CN" sz="2800" dirty="0" smtClean="0"/>
              <a:t>n+1</a:t>
            </a:r>
            <a:r>
              <a:rPr lang="zh-CN" altLang="en-US" sz="2800" dirty="0" smtClean="0"/>
              <a:t>种状态。</a:t>
            </a:r>
          </a:p>
          <a:p>
            <a:pPr lvl="2" eaLnBrk="1" hangingPunct="1">
              <a:defRPr/>
            </a:pPr>
            <a:r>
              <a:rPr lang="zh-CN" altLang="en-US" dirty="0" smtClean="0"/>
              <a:t>当</a:t>
            </a:r>
            <a:r>
              <a:rPr lang="en-US" altLang="zh-CN" dirty="0" err="1" smtClean="0"/>
              <a:t>k≤m</a:t>
            </a:r>
            <a:r>
              <a:rPr lang="zh-CN" altLang="en-US" dirty="0" smtClean="0"/>
              <a:t>时，有</a:t>
            </a:r>
            <a:r>
              <a:rPr lang="en-US" altLang="zh-CN" dirty="0" smtClean="0"/>
              <a:t>k</a:t>
            </a:r>
            <a:r>
              <a:rPr lang="zh-CN" altLang="en-US" dirty="0" smtClean="0"/>
              <a:t>个窗口在被占用，服务率为</a:t>
            </a:r>
            <a:r>
              <a:rPr lang="en-US" altLang="zh-CN" dirty="0" smtClean="0">
                <a:solidFill>
                  <a:srgbClr val="FB2D59"/>
                </a:solidFill>
              </a:rPr>
              <a:t>k</a:t>
            </a:r>
            <a:r>
              <a:rPr lang="en-US" altLang="zh-CN" dirty="0" smtClean="0">
                <a:solidFill>
                  <a:srgbClr val="FB2D59"/>
                </a:solidFill>
                <a:latin typeface="Symbol" panose="05050102010706020507" pitchFamily="18" charset="2"/>
              </a:rPr>
              <a:t>m</a:t>
            </a:r>
            <a:r>
              <a:rPr lang="zh-CN" altLang="en-US" dirty="0" smtClean="0"/>
              <a:t>。</a:t>
            </a:r>
          </a:p>
          <a:p>
            <a:pPr lvl="2" eaLnBrk="1" hangingPunct="1">
              <a:defRPr/>
            </a:pPr>
            <a:r>
              <a:rPr lang="zh-CN" altLang="en-US" dirty="0" smtClean="0"/>
              <a:t>当</a:t>
            </a:r>
            <a:r>
              <a:rPr lang="en-US" altLang="zh-CN" dirty="0" smtClean="0"/>
              <a:t>m ≤k ≤n</a:t>
            </a:r>
            <a:r>
              <a:rPr lang="zh-CN" altLang="en-US" dirty="0" smtClean="0"/>
              <a:t>时，</a:t>
            </a:r>
            <a:r>
              <a:rPr lang="en-US" altLang="zh-CN" dirty="0" smtClean="0"/>
              <a:t>m</a:t>
            </a:r>
            <a:r>
              <a:rPr lang="zh-CN" altLang="en-US" dirty="0" smtClean="0"/>
              <a:t>个窗口均被占用，服务率为</a:t>
            </a:r>
            <a:r>
              <a:rPr lang="en-US" altLang="zh-CN" dirty="0" smtClean="0">
                <a:solidFill>
                  <a:srgbClr val="FB2D59"/>
                </a:solidFill>
              </a:rPr>
              <a:t>m</a:t>
            </a:r>
            <a:r>
              <a:rPr lang="en-US" altLang="zh-CN" dirty="0" smtClean="0">
                <a:solidFill>
                  <a:srgbClr val="FB2D59"/>
                </a:solidFill>
                <a:latin typeface="Symbol" panose="05050102010706020507" pitchFamily="18" charset="2"/>
              </a:rPr>
              <a:t>m</a:t>
            </a:r>
            <a:r>
              <a:rPr lang="zh-CN" altLang="en-US" dirty="0" smtClean="0"/>
              <a:t>。</a:t>
            </a:r>
            <a:endParaRPr lang="en-US" altLang="zh-CN" dirty="0" smtClean="0"/>
          </a:p>
          <a:p>
            <a:pPr lvl="2" eaLnBrk="1" hangingPunct="1">
              <a:defRPr/>
            </a:pPr>
            <a:r>
              <a:rPr lang="zh-CN" altLang="en-US" dirty="0" smtClean="0"/>
              <a:t>由于</a:t>
            </a:r>
            <a:r>
              <a:rPr lang="en-US" altLang="zh-CN" dirty="0" smtClean="0"/>
              <a:t>k</a:t>
            </a:r>
            <a:r>
              <a:rPr lang="zh-CN" altLang="en-US" dirty="0" smtClean="0"/>
              <a:t>个或</a:t>
            </a:r>
            <a:r>
              <a:rPr lang="en-US" altLang="zh-CN" dirty="0" smtClean="0"/>
              <a:t>m</a:t>
            </a:r>
            <a:r>
              <a:rPr lang="zh-CN" altLang="en-US" dirty="0" smtClean="0"/>
              <a:t>个窗口都在工作，</a:t>
            </a:r>
            <a:r>
              <a:rPr lang="zh-CN" altLang="en-US" dirty="0" smtClean="0">
                <a:latin typeface="Symbol" panose="05050102010706020507" pitchFamily="18" charset="2"/>
              </a:rPr>
              <a:t>系统平均顾客离去间隔时间（即系统平均服务时间）为</a:t>
            </a:r>
            <a:r>
              <a:rPr lang="en-US" altLang="zh-CN" dirty="0" smtClean="0">
                <a:latin typeface="Symbol" panose="05050102010706020507" pitchFamily="18" charset="2"/>
              </a:rPr>
              <a:t>1/</a:t>
            </a:r>
            <a:r>
              <a:rPr lang="en-US" altLang="zh-CN" dirty="0" smtClean="0"/>
              <a:t> (k</a:t>
            </a:r>
            <a:r>
              <a:rPr lang="en-US" altLang="zh-CN" dirty="0" smtClean="0">
                <a:latin typeface="Symbol" panose="05050102010706020507" pitchFamily="18" charset="2"/>
              </a:rPr>
              <a:t>m</a:t>
            </a:r>
            <a:r>
              <a:rPr lang="en-US" altLang="zh-CN" dirty="0" smtClean="0"/>
              <a:t>)</a:t>
            </a:r>
            <a:r>
              <a:rPr lang="en-US" altLang="zh-CN" dirty="0" smtClean="0">
                <a:latin typeface="Symbol" panose="05050102010706020507" pitchFamily="18" charset="2"/>
              </a:rPr>
              <a:t> </a:t>
            </a:r>
            <a:r>
              <a:rPr lang="zh-CN" altLang="en-US" dirty="0" smtClean="0">
                <a:latin typeface="Symbol" panose="05050102010706020507" pitchFamily="18" charset="2"/>
              </a:rPr>
              <a:t>或</a:t>
            </a:r>
            <a:r>
              <a:rPr lang="en-US" altLang="zh-CN" dirty="0" smtClean="0">
                <a:latin typeface="Symbol" panose="05050102010706020507" pitchFamily="18" charset="2"/>
              </a:rPr>
              <a:t> 1/</a:t>
            </a:r>
            <a:r>
              <a:rPr lang="en-US" altLang="zh-CN" dirty="0" smtClean="0"/>
              <a:t> (m</a:t>
            </a:r>
            <a:r>
              <a:rPr lang="en-US" altLang="zh-CN" dirty="0" smtClean="0">
                <a:latin typeface="Symbol" panose="05050102010706020507" pitchFamily="18" charset="2"/>
              </a:rPr>
              <a:t>m) </a:t>
            </a:r>
            <a:r>
              <a:rPr lang="en-US" altLang="zh-CN" dirty="0" smtClean="0"/>
              <a:t>,</a:t>
            </a:r>
            <a:r>
              <a:rPr lang="zh-CN" altLang="en-US" dirty="0" smtClean="0"/>
              <a:t>则</a:t>
            </a:r>
            <a:r>
              <a:rPr lang="en-US" altLang="zh-CN" dirty="0" err="1" smtClean="0"/>
              <a:t>dt</a:t>
            </a:r>
            <a:r>
              <a:rPr lang="zh-CN" altLang="en-US" dirty="0" smtClean="0"/>
              <a:t>时间内离去一个顾客的概率为</a:t>
            </a:r>
            <a:r>
              <a:rPr lang="en-US" altLang="zh-CN" dirty="0" err="1" smtClean="0"/>
              <a:t>k</a:t>
            </a:r>
            <a:r>
              <a:rPr lang="en-US" altLang="zh-CN" dirty="0" err="1" smtClean="0">
                <a:latin typeface="Symbol" panose="05050102010706020507" pitchFamily="18" charset="2"/>
              </a:rPr>
              <a:t>m</a:t>
            </a:r>
            <a:r>
              <a:rPr lang="en-US" altLang="zh-CN" dirty="0" err="1" smtClean="0"/>
              <a:t>dt</a:t>
            </a:r>
            <a:r>
              <a:rPr lang="zh-CN" altLang="en-US" dirty="0" smtClean="0"/>
              <a:t>或</a:t>
            </a:r>
            <a:r>
              <a:rPr lang="en-US" altLang="zh-CN" dirty="0" err="1" smtClean="0"/>
              <a:t>m</a:t>
            </a:r>
            <a:r>
              <a:rPr lang="en-US" altLang="zh-CN" dirty="0" err="1" smtClean="0">
                <a:latin typeface="Symbol" panose="05050102010706020507" pitchFamily="18" charset="2"/>
              </a:rPr>
              <a:t>m</a:t>
            </a:r>
            <a:r>
              <a:rPr lang="en-US" altLang="zh-CN" dirty="0" err="1" smtClean="0"/>
              <a:t>dt</a:t>
            </a:r>
            <a:endParaRPr lang="zh-CN" altLang="en-US" dirty="0" smtClean="0"/>
          </a:p>
          <a:p>
            <a:pPr lvl="2" eaLnBrk="1" hangingPunct="1">
              <a:defRPr/>
            </a:pPr>
            <a:endParaRPr lang="zh-CN" altLang="en-US" dirty="0" smtClean="0"/>
          </a:p>
        </p:txBody>
      </p:sp>
      <p:graphicFrame>
        <p:nvGraphicFramePr>
          <p:cNvPr id="116739" name="Object 4"/>
          <p:cNvGraphicFramePr>
            <a:graphicFrameLocks noGrp="1" noChangeAspect="1"/>
          </p:cNvGraphicFramePr>
          <p:nvPr>
            <p:ph sz="half" idx="2"/>
          </p:nvPr>
        </p:nvGraphicFramePr>
        <p:xfrm>
          <a:off x="31286" y="4437112"/>
          <a:ext cx="8947150" cy="2032000"/>
        </p:xfrm>
        <a:graphic>
          <a:graphicData uri="http://schemas.openxmlformats.org/presentationml/2006/ole">
            <mc:AlternateContent xmlns:mc="http://schemas.openxmlformats.org/markup-compatibility/2006">
              <mc:Choice xmlns:v="urn:schemas-microsoft-com:vml" Requires="v">
                <p:oleObj spid="_x0000_s117102" name="Visio" r:id="rId4" imgW="7069455" imgH="1608455" progId="Visio.Drawing.11">
                  <p:embed/>
                </p:oleObj>
              </mc:Choice>
              <mc:Fallback>
                <p:oleObj name="Visio" r:id="rId4" imgW="7069455" imgH="1608455" progId="Visio.Drawing.11">
                  <p:embed/>
                  <p:pic>
                    <p:nvPicPr>
                      <p:cNvPr id="0" name="Picture 115"/>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286" y="4437112"/>
                        <a:ext cx="8947150" cy="203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7" name="Rectangle 5"/>
          <p:cNvSpPr>
            <a:spLocks noGrp="1" noRot="1" noChangeArrowheads="1"/>
          </p:cNvSpPr>
          <p:nvPr>
            <p:ph type="title"/>
          </p:nvPr>
        </p:nvSpPr>
        <p:spPr>
          <a:xfrm>
            <a:off x="179388" y="0"/>
            <a:ext cx="8540750" cy="476250"/>
          </a:xfrm>
        </p:spPr>
        <p:txBody>
          <a:bodyPr/>
          <a:lstStyle/>
          <a:p>
            <a:pPr eaLnBrk="1" hangingPunct="1">
              <a:defRPr/>
            </a:pPr>
            <a:endParaRPr lang="zh-CN" altLang="zh-CN" smtClean="0"/>
          </a:p>
        </p:txBody>
      </p:sp>
      <p:sp>
        <p:nvSpPr>
          <p:cNvPr id="161795" name="Rectangle 3"/>
          <p:cNvSpPr>
            <a:spLocks noGrp="1" noRot="1" noChangeArrowheads="1"/>
          </p:cNvSpPr>
          <p:nvPr>
            <p:ph type="body" sz="half" idx="1"/>
          </p:nvPr>
        </p:nvSpPr>
        <p:spPr>
          <a:xfrm>
            <a:off x="107950" y="1989138"/>
            <a:ext cx="8569325" cy="863600"/>
          </a:xfrm>
        </p:spPr>
        <p:txBody>
          <a:bodyPr/>
          <a:lstStyle/>
          <a:p>
            <a:pPr eaLnBrk="1" hangingPunct="1">
              <a:defRPr/>
            </a:pPr>
            <a:r>
              <a:rPr lang="zh-CN" altLang="en-US" dirty="0" smtClean="0"/>
              <a:t>系统方程</a:t>
            </a:r>
          </a:p>
        </p:txBody>
      </p:sp>
      <p:graphicFrame>
        <p:nvGraphicFramePr>
          <p:cNvPr id="117765" name="对象 1"/>
          <p:cNvGraphicFramePr>
            <a:graphicFrameLocks noChangeAspect="1"/>
          </p:cNvGraphicFramePr>
          <p:nvPr/>
        </p:nvGraphicFramePr>
        <p:xfrm>
          <a:off x="1588" y="-9525"/>
          <a:ext cx="9142412" cy="2076346"/>
        </p:xfrm>
        <a:graphic>
          <a:graphicData uri="http://schemas.openxmlformats.org/presentationml/2006/ole">
            <mc:AlternateContent xmlns:mc="http://schemas.openxmlformats.org/markup-compatibility/2006">
              <mc:Choice xmlns:v="urn:schemas-microsoft-com:vml" Requires="v">
                <p:oleObj spid="_x0000_s118378" name="Visio" r:id="rId4" imgW="8686800" imgH="2244725" progId="Visio.Drawing.11">
                  <p:embed/>
                </p:oleObj>
              </mc:Choice>
              <mc:Fallback>
                <p:oleObj name="Visio" r:id="rId4" imgW="8686800" imgH="2244725" progId="Visio.Drawing.11">
                  <p:embed/>
                  <p:pic>
                    <p:nvPicPr>
                      <p:cNvPr id="0" name="Picture 22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8" y="-9525"/>
                        <a:ext cx="9142412" cy="2076346"/>
                      </a:xfrm>
                      <a:prstGeom prst="rect">
                        <a:avLst/>
                      </a:prstGeom>
                      <a:solidFill>
                        <a:srgbClr val="FFFEE9"/>
                      </a:solidFill>
                    </p:spPr>
                  </p:pic>
                </p:oleObj>
              </mc:Fallback>
            </mc:AlternateContent>
          </a:graphicData>
        </a:graphic>
      </p:graphicFrame>
      <p:pic>
        <p:nvPicPr>
          <p:cNvPr id="118265" name="Picture 50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2875" y="2943225"/>
            <a:ext cx="8858250" cy="391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3" name="Rectangle 3"/>
          <p:cNvSpPr>
            <a:spLocks noGrp="1" noRot="1" noChangeArrowheads="1"/>
          </p:cNvSpPr>
          <p:nvPr>
            <p:ph type="body" sz="half" idx="1"/>
          </p:nvPr>
        </p:nvSpPr>
        <p:spPr>
          <a:xfrm>
            <a:off x="251520" y="764704"/>
            <a:ext cx="8569325" cy="5184775"/>
          </a:xfrm>
        </p:spPr>
        <p:txBody>
          <a:bodyPr/>
          <a:lstStyle/>
          <a:p>
            <a:pPr eaLnBrk="1" hangingPunct="1">
              <a:defRPr/>
            </a:pPr>
            <a:r>
              <a:rPr lang="zh-CN" altLang="en-US" dirty="0" smtClean="0">
                <a:effectLst>
                  <a:outerShdw blurRad="38100" dist="38100" dir="2700000" algn="tl">
                    <a:srgbClr val="000000"/>
                  </a:outerShdw>
                </a:effectLst>
              </a:rPr>
              <a:t>稳态方程</a:t>
            </a:r>
          </a:p>
          <a:p>
            <a:pPr eaLnBrk="1" hangingPunct="1">
              <a:defRPr/>
            </a:pPr>
            <a:endParaRPr lang="zh-CN" altLang="en-US" sz="3200" dirty="0" smtClean="0">
              <a:effectLst>
                <a:outerShdw blurRad="38100" dist="38100" dir="2700000" algn="tl">
                  <a:srgbClr val="000000"/>
                </a:outerShdw>
              </a:effectLst>
            </a:endParaRPr>
          </a:p>
          <a:p>
            <a:pPr eaLnBrk="1" hangingPunct="1">
              <a:defRPr/>
            </a:pPr>
            <a:endParaRPr lang="zh-CN" altLang="en-US" sz="3200" dirty="0" smtClean="0">
              <a:effectLst>
                <a:outerShdw blurRad="38100" dist="38100" dir="2700000" algn="tl">
                  <a:srgbClr val="000000"/>
                </a:outerShdw>
              </a:effectLst>
            </a:endParaRPr>
          </a:p>
          <a:p>
            <a:pPr eaLnBrk="1" hangingPunct="1">
              <a:defRPr/>
            </a:pPr>
            <a:endParaRPr lang="zh-CN" altLang="en-US" sz="3200" dirty="0" smtClean="0">
              <a:effectLst>
                <a:outerShdw blurRad="38100" dist="38100" dir="2700000" algn="tl">
                  <a:srgbClr val="000000"/>
                </a:outerShdw>
              </a:effectLst>
            </a:endParaRPr>
          </a:p>
          <a:p>
            <a:pPr eaLnBrk="1" hangingPunct="1">
              <a:defRPr/>
            </a:pPr>
            <a:endParaRPr lang="zh-CN" altLang="en-US" sz="3200" dirty="0" smtClean="0">
              <a:effectLst>
                <a:outerShdw blurRad="38100" dist="38100" dir="2700000" algn="tl">
                  <a:srgbClr val="000000"/>
                </a:outerShdw>
              </a:effectLst>
            </a:endParaRPr>
          </a:p>
          <a:p>
            <a:pPr eaLnBrk="1" hangingPunct="1">
              <a:defRPr/>
            </a:pPr>
            <a:endParaRPr lang="zh-CN" altLang="en-US" sz="3200" dirty="0" smtClean="0">
              <a:effectLst>
                <a:outerShdw blurRad="38100" dist="38100" dir="2700000" algn="tl">
                  <a:srgbClr val="000000"/>
                </a:outerShdw>
              </a:effectLst>
            </a:endParaRPr>
          </a:p>
          <a:p>
            <a:pPr lvl="1" eaLnBrk="1" hangingPunct="1">
              <a:defRPr/>
            </a:pPr>
            <a:endParaRPr lang="en-US" altLang="zh-CN" dirty="0" smtClean="0">
              <a:solidFill>
                <a:srgbClr val="FB2D59"/>
              </a:solidFill>
            </a:endParaRPr>
          </a:p>
          <a:p>
            <a:pPr lvl="1" eaLnBrk="1" hangingPunct="1">
              <a:defRPr/>
            </a:pPr>
            <a:r>
              <a:rPr lang="zh-CN" altLang="en-US" dirty="0" smtClean="0">
                <a:solidFill>
                  <a:srgbClr val="FB2D59"/>
                </a:solidFill>
              </a:rPr>
              <a:t>归一性</a:t>
            </a:r>
            <a:r>
              <a:rPr lang="en-US" altLang="zh-CN" dirty="0" smtClean="0">
                <a:solidFill>
                  <a:srgbClr val="FB2D59"/>
                </a:solidFill>
              </a:rPr>
              <a:t>:</a:t>
            </a:r>
            <a:endParaRPr lang="zh-CN" altLang="en-US" dirty="0" smtClean="0">
              <a:solidFill>
                <a:srgbClr val="FB2D59"/>
              </a:solidFill>
            </a:endParaRPr>
          </a:p>
        </p:txBody>
      </p:sp>
      <p:graphicFrame>
        <p:nvGraphicFramePr>
          <p:cNvPr id="118788" name="Object 5"/>
          <p:cNvGraphicFramePr>
            <a:graphicFrameLocks noChangeAspect="1"/>
          </p:cNvGraphicFramePr>
          <p:nvPr/>
        </p:nvGraphicFramePr>
        <p:xfrm>
          <a:off x="2555776" y="4653136"/>
          <a:ext cx="1727646" cy="1249137"/>
        </p:xfrm>
        <a:graphic>
          <a:graphicData uri="http://schemas.openxmlformats.org/presentationml/2006/ole">
            <mc:AlternateContent xmlns:mc="http://schemas.openxmlformats.org/markup-compatibility/2006">
              <mc:Choice xmlns:v="urn:schemas-microsoft-com:vml" Requires="v">
                <p:oleObj spid="_x0000_s119490" name="公式" r:id="rId4" imgW="596900" imgH="431800" progId="Equation.3">
                  <p:embed/>
                </p:oleObj>
              </mc:Choice>
              <mc:Fallback>
                <p:oleObj name="公式" r:id="rId4" imgW="596900" imgH="431800" progId="Equation.3">
                  <p:embed/>
                  <p:pic>
                    <p:nvPicPr>
                      <p:cNvPr id="0" name="Picture 22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55776" y="4653136"/>
                        <a:ext cx="1727646" cy="12491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 name="内容占位符 2"/>
          <p:cNvGraphicFramePr>
            <a:graphicFrameLocks noGrp="1" noChangeAspect="1"/>
          </p:cNvGraphicFramePr>
          <p:nvPr>
            <p:ph sz="half" idx="2"/>
            <p:custDataLst>
              <p:tags r:id="rId2"/>
            </p:custDataLst>
          </p:nvPr>
        </p:nvGraphicFramePr>
        <p:xfrm>
          <a:off x="251460" y="1621790"/>
          <a:ext cx="8355965" cy="3031490"/>
        </p:xfrm>
        <a:graphic>
          <a:graphicData uri="http://schemas.openxmlformats.org/presentationml/2006/ole">
            <mc:AlternateContent xmlns:mc="http://schemas.openxmlformats.org/markup-compatibility/2006">
              <mc:Choice xmlns:v="urn:schemas-microsoft-com:vml" Requires="v">
                <p:oleObj spid="_x0000_s119491" r:id="rId6" imgW="7743825" imgH="2809875" progId="Paint.Picture">
                  <p:embed/>
                </p:oleObj>
              </mc:Choice>
              <mc:Fallback>
                <p:oleObj r:id="rId6" imgW="7743825" imgH="2809875" progId="Paint.Picture">
                  <p:embed/>
                  <p:pic>
                    <p:nvPicPr>
                      <p:cNvPr id="0" name="图片 3"/>
                      <p:cNvPicPr/>
                      <p:nvPr/>
                    </p:nvPicPr>
                    <p:blipFill>
                      <a:blip r:embed="rId7"/>
                      <a:stretch>
                        <a:fillRect/>
                      </a:stretch>
                    </p:blipFill>
                    <p:spPr>
                      <a:xfrm>
                        <a:off x="251460" y="1621790"/>
                        <a:ext cx="8355965" cy="303149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4"/>
          <p:cNvSpPr txBox="1">
            <a:spLocks noGrp="1"/>
          </p:cNvSpPr>
          <p:nvPr/>
        </p:nvSpPr>
        <p:spPr bwMode="auto">
          <a:xfrm>
            <a:off x="6615113" y="6427788"/>
            <a:ext cx="2133600" cy="457200"/>
          </a:xfrm>
          <a:prstGeom prst="rect">
            <a:avLst/>
          </a:prstGeom>
          <a:noFill/>
        </p:spPr>
        <p:txBody>
          <a:bodyPr anchor="b"/>
          <a:lstStyle/>
          <a:p>
            <a:pPr algn="r">
              <a:lnSpc>
                <a:spcPct val="100000"/>
              </a:lnSpc>
              <a:spcBef>
                <a:spcPct val="0"/>
              </a:spcBef>
              <a:buClrTx/>
              <a:buSzTx/>
              <a:buFontTx/>
              <a:buNone/>
              <a:defRPr/>
            </a:pPr>
            <a:fld id="{7FC97327-65E7-4DAC-AE50-013AD796C495}" type="slidenum">
              <a:rPr lang="en-US" altLang="zh-CN" sz="1200" b="0">
                <a:latin typeface="方正粗黑宋简体" pitchFamily="2" charset="-122"/>
                <a:ea typeface="方正粗黑宋简体" pitchFamily="2" charset="-122"/>
              </a:rPr>
              <a:t>11</a:t>
            </a:fld>
            <a:endParaRPr lang="en-US" altLang="zh-CN" sz="1200" b="0">
              <a:latin typeface="方正粗黑宋简体" pitchFamily="2" charset="-122"/>
              <a:ea typeface="方正粗黑宋简体" pitchFamily="2" charset="-122"/>
            </a:endParaRPr>
          </a:p>
        </p:txBody>
      </p:sp>
      <p:sp>
        <p:nvSpPr>
          <p:cNvPr id="327683" name="Rectangle 3"/>
          <p:cNvSpPr>
            <a:spLocks noGrp="1" noChangeArrowheads="1"/>
          </p:cNvSpPr>
          <p:nvPr>
            <p:ph type="body" sz="half" idx="4294967295"/>
          </p:nvPr>
        </p:nvSpPr>
        <p:spPr>
          <a:xfrm>
            <a:off x="395286" y="981050"/>
            <a:ext cx="8604250" cy="5327650"/>
          </a:xfrm>
        </p:spPr>
        <p:txBody>
          <a:bodyPr/>
          <a:lstStyle/>
          <a:p>
            <a:pPr eaLnBrk="1" hangingPunct="1">
              <a:spcBef>
                <a:spcPct val="50000"/>
              </a:spcBef>
              <a:defRPr/>
            </a:pPr>
            <a:r>
              <a:rPr lang="zh-CN" altLang="en-US" sz="3200" b="0" dirty="0" smtClean="0">
                <a:solidFill>
                  <a:srgbClr val="FF0000"/>
                </a:solidFill>
                <a:effectLst>
                  <a:outerShdw blurRad="38100" dist="38100" dir="2700000" algn="tl">
                    <a:srgbClr val="000000"/>
                  </a:outerShdw>
                </a:effectLst>
                <a:latin typeface="方正粗黑宋简体" pitchFamily="2" charset="-122"/>
                <a:ea typeface="方正粗黑宋简体" pitchFamily="2" charset="-122"/>
              </a:rPr>
              <a:t>顾客到达率</a:t>
            </a:r>
            <a:r>
              <a:rPr lang="el-GR" altLang="zh-CN" sz="3200" b="0" dirty="0" smtClean="0">
                <a:solidFill>
                  <a:srgbClr val="FF0000"/>
                </a:solidFill>
                <a:effectLst>
                  <a:outerShdw blurRad="38100" dist="38100" dir="2700000" algn="tl">
                    <a:srgbClr val="000000"/>
                  </a:outerShdw>
                </a:effectLst>
                <a:latin typeface="方正粗黑宋简体" pitchFamily="2" charset="-122"/>
                <a:ea typeface="方正粗黑宋简体" pitchFamily="2" charset="-122"/>
              </a:rPr>
              <a:t>λ</a:t>
            </a:r>
            <a:endParaRPr lang="en-US" altLang="zh-CN" sz="3200" b="0" dirty="0" smtClean="0">
              <a:solidFill>
                <a:srgbClr val="FF0000"/>
              </a:solidFill>
              <a:effectLst>
                <a:outerShdw blurRad="38100" dist="38100" dir="2700000" algn="tl">
                  <a:srgbClr val="000000"/>
                </a:outerShdw>
              </a:effectLst>
              <a:latin typeface="方正粗黑宋简体" pitchFamily="2" charset="-122"/>
              <a:ea typeface="方正粗黑宋简体" pitchFamily="2" charset="-122"/>
            </a:endParaRPr>
          </a:p>
          <a:p>
            <a:pPr marL="669925" lvl="1" indent="-325755" eaLnBrk="1" hangingPunct="1">
              <a:spcBef>
                <a:spcPct val="50000"/>
              </a:spcBef>
              <a:defRPr/>
            </a:pPr>
            <a:r>
              <a:rPr lang="en-US" altLang="zh-CN" sz="2900" dirty="0" err="1" smtClean="0">
                <a:latin typeface="方正粗黑宋简体" pitchFamily="2" charset="-122"/>
                <a:ea typeface="方正粗黑宋简体" pitchFamily="2" charset="-122"/>
              </a:rPr>
              <a:t>t</a:t>
            </a:r>
            <a:r>
              <a:rPr lang="en-US" altLang="zh-CN" sz="2500" baseline="-25000" dirty="0" err="1" smtClean="0">
                <a:latin typeface="方正粗黑宋简体" pitchFamily="2" charset="-122"/>
                <a:ea typeface="方正粗黑宋简体" pitchFamily="2" charset="-122"/>
              </a:rPr>
              <a:t>i</a:t>
            </a:r>
            <a:r>
              <a:rPr lang="en-US" altLang="zh-CN" sz="2900" dirty="0" smtClean="0">
                <a:latin typeface="方正粗黑宋简体" pitchFamily="2" charset="-122"/>
                <a:ea typeface="方正粗黑宋简体" pitchFamily="2" charset="-122"/>
              </a:rPr>
              <a:t>:</a:t>
            </a:r>
            <a:r>
              <a:rPr lang="zh-CN" altLang="en-US" sz="2900" dirty="0" smtClean="0">
                <a:latin typeface="方正粗黑宋简体" pitchFamily="2" charset="-122"/>
                <a:ea typeface="方正粗黑宋简体" pitchFamily="2" charset="-122"/>
              </a:rPr>
              <a:t>任意相邻两顾客到达的</a:t>
            </a:r>
            <a:r>
              <a:rPr lang="zh-CN" altLang="en-US" sz="2900" dirty="0" smtClean="0">
                <a:solidFill>
                  <a:srgbClr val="FF0000"/>
                </a:solidFill>
                <a:latin typeface="方正粗黑宋简体" pitchFamily="2" charset="-122"/>
                <a:ea typeface="方正粗黑宋简体" pitchFamily="2" charset="-122"/>
              </a:rPr>
              <a:t>时间间隔</a:t>
            </a:r>
            <a:r>
              <a:rPr lang="zh-CN" altLang="en-US" sz="2900" dirty="0" smtClean="0">
                <a:latin typeface="方正粗黑宋简体" pitchFamily="2" charset="-122"/>
                <a:ea typeface="方正粗黑宋简体" pitchFamily="2" charset="-122"/>
              </a:rPr>
              <a:t>，是一个随机变量</a:t>
            </a:r>
          </a:p>
          <a:p>
            <a:pPr marL="669925" lvl="1" indent="-325755" eaLnBrk="1" hangingPunct="1">
              <a:spcBef>
                <a:spcPct val="50000"/>
              </a:spcBef>
              <a:defRPr/>
            </a:pPr>
            <a:r>
              <a:rPr lang="zh-CN" altLang="en-US" dirty="0" smtClean="0">
                <a:latin typeface="方正粗黑宋简体" pitchFamily="2" charset="-122"/>
                <a:ea typeface="方正粗黑宋简体" pitchFamily="2" charset="-122"/>
              </a:rPr>
              <a:t> ：</a:t>
            </a:r>
            <a:r>
              <a:rPr lang="en-US" altLang="zh-CN" dirty="0" err="1" smtClean="0">
                <a:latin typeface="方正粗黑宋简体" pitchFamily="2" charset="-122"/>
                <a:ea typeface="方正粗黑宋简体" pitchFamily="2" charset="-122"/>
              </a:rPr>
              <a:t>t</a:t>
            </a:r>
            <a:r>
              <a:rPr lang="en-US" altLang="zh-CN" baseline="-25000" dirty="0" err="1" smtClean="0">
                <a:latin typeface="方正粗黑宋简体" pitchFamily="2" charset="-122"/>
                <a:ea typeface="方正粗黑宋简体" pitchFamily="2" charset="-122"/>
              </a:rPr>
              <a:t>i</a:t>
            </a:r>
            <a:r>
              <a:rPr lang="zh-CN" altLang="en-US" dirty="0" smtClean="0">
                <a:latin typeface="方正粗黑宋简体" pitchFamily="2" charset="-122"/>
                <a:ea typeface="方正粗黑宋简体" pitchFamily="2" charset="-122"/>
              </a:rPr>
              <a:t>的统计平均值，表示顾客到达的平均时间间隔</a:t>
            </a:r>
          </a:p>
          <a:p>
            <a:pPr marL="669925" lvl="1" indent="-325755" eaLnBrk="1" hangingPunct="1">
              <a:spcBef>
                <a:spcPct val="50000"/>
              </a:spcBef>
              <a:defRPr/>
            </a:pPr>
            <a:endParaRPr lang="zh-CN" altLang="en-US" sz="2900" dirty="0" smtClean="0">
              <a:latin typeface="方正粗黑宋简体" pitchFamily="2" charset="-122"/>
              <a:ea typeface="方正粗黑宋简体" pitchFamily="2" charset="-122"/>
            </a:endParaRPr>
          </a:p>
        </p:txBody>
      </p:sp>
      <p:graphicFrame>
        <p:nvGraphicFramePr>
          <p:cNvPr id="15364" name="Object 4"/>
          <p:cNvGraphicFramePr>
            <a:graphicFrameLocks noChangeAspect="1"/>
          </p:cNvGraphicFramePr>
          <p:nvPr>
            <p:extLst>
              <p:ext uri="{D42A27DB-BD31-4B8C-83A1-F6EECF244321}">
                <p14:modId xmlns:p14="http://schemas.microsoft.com/office/powerpoint/2010/main" val="3179298280"/>
              </p:ext>
            </p:extLst>
          </p:nvPr>
        </p:nvGraphicFramePr>
        <p:xfrm>
          <a:off x="1258888" y="2708275"/>
          <a:ext cx="331787" cy="622300"/>
        </p:xfrm>
        <a:graphic>
          <a:graphicData uri="http://schemas.openxmlformats.org/presentationml/2006/ole">
            <mc:AlternateContent xmlns:mc="http://schemas.openxmlformats.org/markup-compatibility/2006">
              <mc:Choice xmlns:v="urn:schemas-microsoft-com:vml" Requires="v">
                <p:oleObj spid="_x0000_s434199" name="公式" r:id="rId4" imgW="101600" imgH="190500" progId="Equation.3">
                  <p:embed/>
                </p:oleObj>
              </mc:Choice>
              <mc:Fallback>
                <p:oleObj name="公式" r:id="rId4" imgW="101600" imgH="190500" progId="Equation.3">
                  <p:embed/>
                  <p:pic>
                    <p:nvPicPr>
                      <p:cNvPr id="0" name="Picture 33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58888" y="2708275"/>
                        <a:ext cx="331787" cy="622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5365" name="Object 5"/>
          <p:cNvGraphicFramePr>
            <a:graphicFrameLocks noChangeAspect="1"/>
          </p:cNvGraphicFramePr>
          <p:nvPr>
            <p:extLst>
              <p:ext uri="{D42A27DB-BD31-4B8C-83A1-F6EECF244321}">
                <p14:modId xmlns:p14="http://schemas.microsoft.com/office/powerpoint/2010/main" val="1169329941"/>
              </p:ext>
            </p:extLst>
          </p:nvPr>
        </p:nvGraphicFramePr>
        <p:xfrm>
          <a:off x="5796136" y="3933056"/>
          <a:ext cx="2620900" cy="1008236"/>
        </p:xfrm>
        <a:graphic>
          <a:graphicData uri="http://schemas.openxmlformats.org/presentationml/2006/ole">
            <mc:AlternateContent xmlns:mc="http://schemas.openxmlformats.org/markup-compatibility/2006">
              <mc:Choice xmlns:v="urn:schemas-microsoft-com:vml" Requires="v">
                <p:oleObj spid="_x0000_s434200" name="公式" r:id="rId6" imgW="495300" imgH="190500" progId="Equation.3">
                  <p:embed/>
                </p:oleObj>
              </mc:Choice>
              <mc:Fallback>
                <p:oleObj name="公式" r:id="rId6" imgW="495300" imgH="190500" progId="Equation.3">
                  <p:embed/>
                  <p:pic>
                    <p:nvPicPr>
                      <p:cNvPr id="0" name="Picture 34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796136" y="3933056"/>
                        <a:ext cx="2620900" cy="1008236"/>
                      </a:xfrm>
                      <a:prstGeom prst="rect">
                        <a:avLst/>
                      </a:prstGeom>
                      <a:solidFill>
                        <a:srgbClr val="FFFF00"/>
                      </a:solidFill>
                    </p:spPr>
                  </p:pic>
                </p:oleObj>
              </mc:Fallback>
            </mc:AlternateContent>
          </a:graphicData>
        </a:graphic>
      </p:graphicFrame>
      <p:sp>
        <p:nvSpPr>
          <p:cNvPr id="327686" name="Rectangle 6"/>
          <p:cNvSpPr>
            <a:spLocks noRot="1" noChangeArrowheads="1"/>
          </p:cNvSpPr>
          <p:nvPr/>
        </p:nvSpPr>
        <p:spPr bwMode="auto">
          <a:xfrm>
            <a:off x="250825" y="620688"/>
            <a:ext cx="8540750" cy="720725"/>
          </a:xfrm>
          <a:prstGeom prst="rect">
            <a:avLst/>
          </a:prstGeom>
          <a:noFill/>
          <a:ln>
            <a:noFill/>
          </a:ln>
          <a:effectLst/>
        </p:spPr>
        <p:txBody>
          <a:bodyPr anchor="ctr"/>
          <a:lstStyle/>
          <a:p>
            <a:pPr>
              <a:lnSpc>
                <a:spcPct val="100000"/>
              </a:lnSpc>
              <a:spcBef>
                <a:spcPct val="0"/>
              </a:spcBef>
              <a:buClrTx/>
              <a:buSzTx/>
              <a:buFontTx/>
              <a:buNone/>
              <a:defRPr/>
            </a:pPr>
            <a:r>
              <a:rPr lang="zh-CN" altLang="en-US" sz="4000" dirty="0">
                <a:solidFill>
                  <a:schemeClr val="tx2"/>
                </a:solidFill>
                <a:effectLst>
                  <a:outerShdw blurRad="38100" dist="38100" dir="2700000" algn="tl">
                    <a:srgbClr val="C0C0C0"/>
                  </a:outerShdw>
                </a:effectLst>
                <a:latin typeface="方正粗黑宋简体" pitchFamily="2" charset="-122"/>
                <a:ea typeface="方正粗黑宋简体" pitchFamily="2" charset="-122"/>
              </a:rPr>
              <a:t>排队模型三要素</a:t>
            </a:r>
            <a:r>
              <a:rPr lang="zh-CN" altLang="en-US" sz="4400" dirty="0">
                <a:solidFill>
                  <a:schemeClr val="tx2"/>
                </a:solidFill>
                <a:effectLst>
                  <a:outerShdw blurRad="38100" dist="38100" dir="2700000" algn="tl">
                    <a:srgbClr val="C0C0C0"/>
                  </a:outerShdw>
                </a:effectLst>
                <a:latin typeface="方正粗黑宋简体" pitchFamily="2" charset="-122"/>
                <a:ea typeface="方正粗黑宋简体" pitchFamily="2" charset="-122"/>
              </a:rPr>
              <a:t/>
            </a:r>
            <a:br>
              <a:rPr lang="zh-CN" altLang="en-US" sz="4400" dirty="0">
                <a:solidFill>
                  <a:schemeClr val="tx2"/>
                </a:solidFill>
                <a:effectLst>
                  <a:outerShdw blurRad="38100" dist="38100" dir="2700000" algn="tl">
                    <a:srgbClr val="C0C0C0"/>
                  </a:outerShdw>
                </a:effectLst>
                <a:latin typeface="方正粗黑宋简体" pitchFamily="2" charset="-122"/>
                <a:ea typeface="方正粗黑宋简体" pitchFamily="2" charset="-122"/>
              </a:rPr>
            </a:br>
            <a:endParaRPr lang="zh-CN" altLang="en-US" sz="4400" dirty="0">
              <a:solidFill>
                <a:schemeClr val="tx2"/>
              </a:solidFill>
              <a:effectLst>
                <a:outerShdw blurRad="38100" dist="38100" dir="2700000" algn="tl">
                  <a:srgbClr val="C0C0C0"/>
                </a:outerShdw>
              </a:effectLst>
              <a:latin typeface="方正粗黑宋简体" pitchFamily="2" charset="-122"/>
              <a:ea typeface="方正粗黑宋简体" pitchFamily="2" charset="-122"/>
            </a:endParaRPr>
          </a:p>
        </p:txBody>
      </p:sp>
      <p:graphicFrame>
        <p:nvGraphicFramePr>
          <p:cNvPr id="15367" name="对象 1"/>
          <p:cNvGraphicFramePr>
            <a:graphicFrameLocks noChangeAspect="1"/>
          </p:cNvGraphicFramePr>
          <p:nvPr>
            <p:extLst>
              <p:ext uri="{D42A27DB-BD31-4B8C-83A1-F6EECF244321}">
                <p14:modId xmlns:p14="http://schemas.microsoft.com/office/powerpoint/2010/main" val="3182892487"/>
              </p:ext>
            </p:extLst>
          </p:nvPr>
        </p:nvGraphicFramePr>
        <p:xfrm>
          <a:off x="2987824" y="3911570"/>
          <a:ext cx="2303466" cy="1152698"/>
        </p:xfrm>
        <a:graphic>
          <a:graphicData uri="http://schemas.openxmlformats.org/presentationml/2006/ole">
            <mc:AlternateContent xmlns:mc="http://schemas.openxmlformats.org/markup-compatibility/2006">
              <mc:Choice xmlns:v="urn:schemas-microsoft-com:vml" Requires="v">
                <p:oleObj spid="_x0000_s434201" name="公式" r:id="rId8" imgW="279400" imgH="139700" progId="Equation.3">
                  <p:embed/>
                </p:oleObj>
              </mc:Choice>
              <mc:Fallback>
                <p:oleObj name="公式" r:id="rId8" imgW="279400" imgH="139700" progId="Equation.3">
                  <p:embed/>
                  <p:pic>
                    <p:nvPicPr>
                      <p:cNvPr id="0" name="Picture 34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987824" y="3911570"/>
                        <a:ext cx="2303466" cy="1152698"/>
                      </a:xfrm>
                      <a:prstGeom prst="rect">
                        <a:avLst/>
                      </a:prstGeom>
                      <a:solidFill>
                        <a:srgbClr val="FFFF00"/>
                      </a:solidFill>
                    </p:spPr>
                  </p:pic>
                </p:oleObj>
              </mc:Fallback>
            </mc:AlternateContent>
          </a:graphicData>
        </a:graphic>
      </p:graphicFrame>
      <p:sp>
        <p:nvSpPr>
          <p:cNvPr id="5" name="矩形 4"/>
          <p:cNvSpPr/>
          <p:nvPr/>
        </p:nvSpPr>
        <p:spPr>
          <a:xfrm>
            <a:off x="74612" y="5229200"/>
            <a:ext cx="8893175" cy="954107"/>
          </a:xfrm>
          <a:prstGeom prst="rect">
            <a:avLst/>
          </a:prstGeom>
        </p:spPr>
        <p:txBody>
          <a:bodyPr>
            <a:spAutoFit/>
          </a:bodyPr>
          <a:lstStyle/>
          <a:p>
            <a:pPr marL="1143000" lvl="2" indent="-228600">
              <a:lnSpc>
                <a:spcPct val="100000"/>
              </a:lnSpc>
              <a:spcBef>
                <a:spcPct val="50000"/>
              </a:spcBef>
              <a:buClr>
                <a:srgbClr val="B20048"/>
              </a:buClr>
              <a:buFont typeface="Wingdings" panose="05000000000000000000" pitchFamily="2" charset="2"/>
              <a:buChar char="v"/>
              <a:defRPr/>
            </a:pPr>
            <a:r>
              <a:rPr lang="zh-CN" altLang="en-US" kern="0" dirty="0">
                <a:solidFill>
                  <a:srgbClr val="0903EB"/>
                </a:solidFill>
                <a:latin typeface="方正粗黑宋简体" pitchFamily="2" charset="-122"/>
                <a:ea typeface="方正粗黑宋简体" pitchFamily="2" charset="-122"/>
              </a:rPr>
              <a:t>如</a:t>
            </a:r>
            <a:r>
              <a:rPr lang="en-US" altLang="zh-CN" kern="0" dirty="0">
                <a:solidFill>
                  <a:srgbClr val="0903EB"/>
                </a:solidFill>
                <a:latin typeface="方正粗黑宋简体" pitchFamily="2" charset="-122"/>
                <a:ea typeface="方正粗黑宋简体" pitchFamily="2" charset="-122"/>
              </a:rPr>
              <a:t>1</a:t>
            </a:r>
            <a:r>
              <a:rPr lang="zh-CN" altLang="en-US" kern="0" dirty="0">
                <a:solidFill>
                  <a:srgbClr val="0903EB"/>
                </a:solidFill>
                <a:latin typeface="方正粗黑宋简体" pitchFamily="2" charset="-122"/>
                <a:ea typeface="方正粗黑宋简体" pitchFamily="2" charset="-122"/>
              </a:rPr>
              <a:t>分钟（</a:t>
            </a:r>
            <a:r>
              <a:rPr lang="en-US" altLang="zh-CN" kern="0" dirty="0">
                <a:solidFill>
                  <a:srgbClr val="0903EB"/>
                </a:solidFill>
                <a:latin typeface="方正粗黑宋简体" pitchFamily="2" charset="-122"/>
                <a:ea typeface="方正粗黑宋简体" pitchFamily="2" charset="-122"/>
              </a:rPr>
              <a:t>60</a:t>
            </a:r>
            <a:r>
              <a:rPr lang="zh-CN" altLang="en-US" kern="0" dirty="0">
                <a:solidFill>
                  <a:srgbClr val="0903EB"/>
                </a:solidFill>
                <a:latin typeface="方正粗黑宋简体" pitchFamily="2" charset="-122"/>
                <a:ea typeface="方正粗黑宋简体" pitchFamily="2" charset="-122"/>
              </a:rPr>
              <a:t>秒</a:t>
            </a:r>
            <a:r>
              <a:rPr lang="zh-CN" altLang="en-US" kern="0" dirty="0" smtClean="0">
                <a:solidFill>
                  <a:srgbClr val="0903EB"/>
                </a:solidFill>
                <a:latin typeface="方正粗黑宋简体" pitchFamily="2" charset="-122"/>
                <a:ea typeface="方正粗黑宋简体" pitchFamily="2" charset="-122"/>
              </a:rPr>
              <a:t>）平均到达</a:t>
            </a:r>
            <a:r>
              <a:rPr lang="zh-CN" altLang="en-US" kern="0" dirty="0">
                <a:solidFill>
                  <a:srgbClr val="0903EB"/>
                </a:solidFill>
                <a:latin typeface="方正粗黑宋简体" pitchFamily="2" charset="-122"/>
                <a:ea typeface="方正粗黑宋简体" pitchFamily="2" charset="-122"/>
              </a:rPr>
              <a:t>顾客数为</a:t>
            </a:r>
            <a:r>
              <a:rPr lang="en-US" altLang="zh-CN" kern="0" dirty="0">
                <a:solidFill>
                  <a:srgbClr val="0903EB"/>
                </a:solidFill>
                <a:latin typeface="方正粗黑宋简体" pitchFamily="2" charset="-122"/>
                <a:ea typeface="方正粗黑宋简体" pitchFamily="2" charset="-122"/>
              </a:rPr>
              <a:t>4</a:t>
            </a:r>
            <a:r>
              <a:rPr lang="zh-CN" altLang="en-US" kern="0" dirty="0">
                <a:solidFill>
                  <a:srgbClr val="0903EB"/>
                </a:solidFill>
                <a:latin typeface="方正粗黑宋简体" pitchFamily="2" charset="-122"/>
                <a:ea typeface="方正粗黑宋简体" pitchFamily="2" charset="-122"/>
              </a:rPr>
              <a:t>人，则平均顾客到达的时间间隔就是</a:t>
            </a:r>
            <a:r>
              <a:rPr lang="en-US" altLang="zh-CN" kern="0" dirty="0">
                <a:solidFill>
                  <a:srgbClr val="0903EB"/>
                </a:solidFill>
                <a:latin typeface="方正粗黑宋简体" pitchFamily="2" charset="-122"/>
                <a:ea typeface="方正粗黑宋简体" pitchFamily="2" charset="-122"/>
              </a:rPr>
              <a:t>(1/4)</a:t>
            </a:r>
            <a:r>
              <a:rPr lang="zh-CN" altLang="en-US" kern="0" dirty="0">
                <a:solidFill>
                  <a:srgbClr val="0903EB"/>
                </a:solidFill>
                <a:latin typeface="方正粗黑宋简体" pitchFamily="2" charset="-122"/>
                <a:ea typeface="方正粗黑宋简体" pitchFamily="2" charset="-122"/>
              </a:rPr>
              <a:t>分钟，即</a:t>
            </a:r>
            <a:r>
              <a:rPr lang="en-US" altLang="zh-CN" kern="0" dirty="0">
                <a:solidFill>
                  <a:srgbClr val="0903EB"/>
                </a:solidFill>
                <a:latin typeface="方正粗黑宋简体" pitchFamily="2" charset="-122"/>
                <a:ea typeface="方正粗黑宋简体" pitchFamily="2" charset="-122"/>
              </a:rPr>
              <a:t>15</a:t>
            </a:r>
            <a:r>
              <a:rPr lang="zh-CN" altLang="en-US" kern="0" dirty="0">
                <a:solidFill>
                  <a:srgbClr val="0903EB"/>
                </a:solidFill>
                <a:latin typeface="方正粗黑宋简体" pitchFamily="2" charset="-122"/>
                <a:ea typeface="方正粗黑宋简体" pitchFamily="2" charset="-122"/>
              </a:rPr>
              <a:t>秒。</a:t>
            </a:r>
            <a:endParaRPr lang="zh-CN" altLang="el-GR" kern="0" dirty="0">
              <a:solidFill>
                <a:srgbClr val="0903EB"/>
              </a:solidFill>
              <a:latin typeface="方正粗黑宋简体" pitchFamily="2" charset="-122"/>
              <a:ea typeface="方正粗黑宋简体" pitchFamily="2" charset="-122"/>
            </a:endParaRPr>
          </a:p>
        </p:txBody>
      </p:sp>
    </p:spTree>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7" name="Rectangle 3"/>
          <p:cNvSpPr>
            <a:spLocks noGrp="1" noRot="1" noChangeArrowheads="1"/>
          </p:cNvSpPr>
          <p:nvPr>
            <p:ph type="body" sz="half" idx="1"/>
          </p:nvPr>
        </p:nvSpPr>
        <p:spPr>
          <a:xfrm>
            <a:off x="323850" y="476250"/>
            <a:ext cx="8569325" cy="5400675"/>
          </a:xfrm>
        </p:spPr>
        <p:txBody>
          <a:bodyPr/>
          <a:lstStyle/>
          <a:p>
            <a:pPr eaLnBrk="1" hangingPunct="1">
              <a:defRPr/>
            </a:pPr>
            <a:r>
              <a:rPr lang="zh-CN" altLang="en-US" dirty="0" smtClean="0">
                <a:effectLst>
                  <a:outerShdw blurRad="38100" dist="38100" dir="2700000" algn="tl">
                    <a:srgbClr val="000000"/>
                  </a:outerShdw>
                </a:effectLst>
              </a:rPr>
              <a:t>方程的稳态解</a:t>
            </a:r>
          </a:p>
          <a:p>
            <a:pPr lvl="1" eaLnBrk="1" hangingPunct="1">
              <a:defRPr/>
            </a:pPr>
            <a:r>
              <a:rPr lang="zh-CN" altLang="en-US" dirty="0" smtClean="0"/>
              <a:t>令</a:t>
            </a:r>
            <a:r>
              <a:rPr lang="en-US" altLang="zh-CN" dirty="0" smtClean="0">
                <a:latin typeface="Symbol" panose="05050102010706020507" pitchFamily="18" charset="2"/>
              </a:rPr>
              <a:t>r</a:t>
            </a:r>
            <a:r>
              <a:rPr lang="en-US" altLang="zh-CN" dirty="0" smtClean="0"/>
              <a:t>=</a:t>
            </a:r>
            <a:r>
              <a:rPr lang="en-US" altLang="zh-CN" dirty="0" smtClean="0">
                <a:latin typeface="Symbol" panose="05050102010706020507" pitchFamily="18" charset="2"/>
              </a:rPr>
              <a:t>l</a:t>
            </a:r>
            <a:r>
              <a:rPr lang="en-US" altLang="zh-CN" dirty="0" smtClean="0"/>
              <a:t>/(m</a:t>
            </a:r>
            <a:r>
              <a:rPr lang="en-US" altLang="zh-CN" dirty="0" smtClean="0">
                <a:latin typeface="Symbol" panose="05050102010706020507" pitchFamily="18" charset="2"/>
              </a:rPr>
              <a:t>m)</a:t>
            </a:r>
            <a:r>
              <a:rPr lang="zh-CN" altLang="en-US" dirty="0" smtClean="0">
                <a:latin typeface="Symbol" panose="05050102010706020507" pitchFamily="18" charset="2"/>
              </a:rPr>
              <a:t>，利用递推易得</a:t>
            </a:r>
          </a:p>
          <a:p>
            <a:pPr lvl="1" eaLnBrk="1" hangingPunct="1">
              <a:defRPr/>
            </a:pPr>
            <a:endParaRPr lang="zh-CN" altLang="en-US" dirty="0" smtClean="0">
              <a:latin typeface="Symbol" panose="05050102010706020507" pitchFamily="18" charset="2"/>
            </a:endParaRPr>
          </a:p>
          <a:p>
            <a:pPr lvl="1" eaLnBrk="1" hangingPunct="1">
              <a:defRPr/>
            </a:pPr>
            <a:endParaRPr lang="zh-CN" altLang="en-US" dirty="0" smtClean="0">
              <a:latin typeface="Symbol" panose="05050102010706020507" pitchFamily="18" charset="2"/>
            </a:endParaRPr>
          </a:p>
          <a:p>
            <a:pPr lvl="1" eaLnBrk="1" hangingPunct="1">
              <a:defRPr/>
            </a:pPr>
            <a:endParaRPr lang="zh-CN" altLang="en-US" dirty="0" smtClean="0">
              <a:latin typeface="Symbol" panose="05050102010706020507" pitchFamily="18" charset="2"/>
            </a:endParaRPr>
          </a:p>
          <a:p>
            <a:pPr lvl="1" eaLnBrk="1" hangingPunct="1">
              <a:defRPr/>
            </a:pPr>
            <a:endParaRPr lang="zh-CN" altLang="en-US" dirty="0" smtClean="0">
              <a:latin typeface="Symbol" panose="05050102010706020507" pitchFamily="18" charset="2"/>
            </a:endParaRPr>
          </a:p>
          <a:p>
            <a:pPr lvl="1" eaLnBrk="1" hangingPunct="1">
              <a:defRPr/>
            </a:pPr>
            <a:endParaRPr lang="zh-CN" altLang="en-US" dirty="0" smtClean="0">
              <a:latin typeface="Symbol" panose="05050102010706020507" pitchFamily="18" charset="2"/>
            </a:endParaRPr>
          </a:p>
          <a:p>
            <a:pPr lvl="1" eaLnBrk="1" hangingPunct="1">
              <a:defRPr/>
            </a:pPr>
            <a:endParaRPr lang="en-US" altLang="zh-CN" dirty="0" smtClean="0">
              <a:latin typeface="Symbol" panose="05050102010706020507" pitchFamily="18" charset="2"/>
            </a:endParaRPr>
          </a:p>
          <a:p>
            <a:pPr lvl="1" eaLnBrk="1" hangingPunct="1">
              <a:defRPr/>
            </a:pPr>
            <a:endParaRPr lang="zh-CN" altLang="en-US" dirty="0" smtClean="0">
              <a:latin typeface="Symbol" panose="05050102010706020507" pitchFamily="18" charset="2"/>
            </a:endParaRPr>
          </a:p>
          <a:p>
            <a:pPr lvl="2" eaLnBrk="1" hangingPunct="1">
              <a:defRPr/>
            </a:pPr>
            <a:r>
              <a:rPr lang="zh-CN" altLang="en-US" dirty="0" smtClean="0">
                <a:latin typeface="Symbol" panose="05050102010706020507" pitchFamily="18" charset="2"/>
              </a:rPr>
              <a:t>其中</a:t>
            </a:r>
          </a:p>
        </p:txBody>
      </p:sp>
      <p:graphicFrame>
        <p:nvGraphicFramePr>
          <p:cNvPr id="119812" name="Object 7"/>
          <p:cNvGraphicFramePr>
            <a:graphicFrameLocks noChangeAspect="1"/>
          </p:cNvGraphicFramePr>
          <p:nvPr/>
        </p:nvGraphicFramePr>
        <p:xfrm>
          <a:off x="2483768" y="5445224"/>
          <a:ext cx="5759970" cy="1118508"/>
        </p:xfrm>
        <a:graphic>
          <a:graphicData uri="http://schemas.openxmlformats.org/presentationml/2006/ole">
            <mc:AlternateContent xmlns:mc="http://schemas.openxmlformats.org/markup-compatibility/2006">
              <mc:Choice xmlns:v="urn:schemas-microsoft-com:vml" Requires="v">
                <p:oleObj spid="_x0000_s120517" name="Equation" r:id="rId3" imgW="2286000" imgH="444500" progId="Equation.DSMT4">
                  <p:embed/>
                </p:oleObj>
              </mc:Choice>
              <mc:Fallback>
                <p:oleObj name="Equation" r:id="rId3" imgW="2286000" imgH="444500" progId="Equation.DSMT4">
                  <p:embed/>
                  <p:pic>
                    <p:nvPicPr>
                      <p:cNvPr id="0" name="Picture 22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83768" y="5445224"/>
                        <a:ext cx="5759970" cy="111850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 name="内容占位符 2"/>
          <p:cNvGraphicFramePr>
            <a:graphicFrameLocks noGrp="1" noChangeAspect="1"/>
          </p:cNvGraphicFramePr>
          <p:nvPr>
            <p:ph sz="half" idx="2"/>
          </p:nvPr>
        </p:nvGraphicFramePr>
        <p:xfrm>
          <a:off x="431800" y="1644650"/>
          <a:ext cx="3667125" cy="3800475"/>
        </p:xfrm>
        <a:graphic>
          <a:graphicData uri="http://schemas.openxmlformats.org/presentationml/2006/ole">
            <mc:AlternateContent xmlns:mc="http://schemas.openxmlformats.org/markup-compatibility/2006">
              <mc:Choice xmlns:v="urn:schemas-microsoft-com:vml" Requires="v">
                <p:oleObj spid="_x0000_s120518" r:id="rId5" imgW="3667125" imgH="3800475" progId="Paint.Picture">
                  <p:embed/>
                </p:oleObj>
              </mc:Choice>
              <mc:Fallback>
                <p:oleObj r:id="rId5" imgW="3667125" imgH="3800475" progId="Paint.Picture">
                  <p:embed/>
                  <p:pic>
                    <p:nvPicPr>
                      <p:cNvPr id="0" name="图片 3"/>
                      <p:cNvPicPr/>
                      <p:nvPr/>
                    </p:nvPicPr>
                    <p:blipFill>
                      <a:blip r:embed="rId6"/>
                      <a:stretch>
                        <a:fillRect/>
                      </a:stretch>
                    </p:blipFill>
                    <p:spPr>
                      <a:xfrm>
                        <a:off x="431800" y="1644650"/>
                        <a:ext cx="3667125" cy="3800475"/>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3"/>
          <p:cNvSpPr>
            <a:spLocks noGrp="1" noRot="1" noChangeArrowheads="1"/>
          </p:cNvSpPr>
          <p:nvPr>
            <p:ph type="body" sz="half" idx="1"/>
          </p:nvPr>
        </p:nvSpPr>
        <p:spPr>
          <a:xfrm>
            <a:off x="32370" y="260648"/>
            <a:ext cx="9144000" cy="525462"/>
          </a:xfrm>
          <a:solidFill>
            <a:schemeClr val="accent3"/>
          </a:solidFill>
        </p:spPr>
        <p:txBody>
          <a:bodyPr/>
          <a:lstStyle/>
          <a:p>
            <a:pPr lvl="2" eaLnBrk="1" hangingPunct="1">
              <a:defRPr/>
            </a:pPr>
            <a:r>
              <a:rPr lang="zh-CN" altLang="en-US" dirty="0" smtClean="0">
                <a:solidFill>
                  <a:srgbClr val="FF0000"/>
                </a:solidFill>
              </a:rPr>
              <a:t>几种特例</a:t>
            </a:r>
          </a:p>
          <a:p>
            <a:pPr lvl="3" eaLnBrk="1" hangingPunct="1">
              <a:defRPr/>
            </a:pPr>
            <a:r>
              <a:rPr lang="en-US" altLang="zh-CN" dirty="0" smtClean="0"/>
              <a:t>m=1</a:t>
            </a:r>
            <a:r>
              <a:rPr lang="zh-CN" altLang="en-US" dirty="0" smtClean="0"/>
              <a:t>，为</a:t>
            </a:r>
            <a:r>
              <a:rPr lang="en-US" altLang="zh-CN" dirty="0" smtClean="0"/>
              <a:t>M|M|1(n)</a:t>
            </a:r>
            <a:r>
              <a:rPr lang="zh-CN" altLang="en-US" dirty="0" smtClean="0"/>
              <a:t>问题</a:t>
            </a:r>
          </a:p>
          <a:p>
            <a:pPr lvl="3" eaLnBrk="1" hangingPunct="1">
              <a:defRPr/>
            </a:pPr>
            <a:endParaRPr lang="zh-CN" altLang="en-US" dirty="0" smtClean="0"/>
          </a:p>
          <a:p>
            <a:pPr lvl="3" eaLnBrk="1" hangingPunct="1">
              <a:defRPr/>
            </a:pPr>
            <a:r>
              <a:rPr lang="en-US" altLang="zh-CN" dirty="0" smtClean="0"/>
              <a:t>m=1</a:t>
            </a:r>
            <a:r>
              <a:rPr lang="zh-CN" altLang="en-US" dirty="0" smtClean="0"/>
              <a:t>，</a:t>
            </a:r>
            <a:r>
              <a:rPr lang="en-US" altLang="zh-CN" dirty="0" smtClean="0"/>
              <a:t>n</a:t>
            </a:r>
            <a:r>
              <a:rPr lang="en-US" altLang="zh-CN" dirty="0" smtClean="0">
                <a:latin typeface="宋体" panose="02010600030101010101" pitchFamily="2" charset="-122"/>
              </a:rPr>
              <a:t>→</a:t>
            </a:r>
            <a:r>
              <a:rPr lang="en-US" altLang="zh-CN" dirty="0" smtClean="0"/>
              <a:t>∞</a:t>
            </a:r>
            <a:r>
              <a:rPr lang="zh-CN" altLang="en-US" dirty="0" smtClean="0"/>
              <a:t>，即前述</a:t>
            </a:r>
            <a:r>
              <a:rPr lang="en-US" altLang="zh-CN" dirty="0" smtClean="0"/>
              <a:t>M|M|1</a:t>
            </a:r>
            <a:r>
              <a:rPr lang="zh-CN" altLang="en-US" dirty="0" smtClean="0"/>
              <a:t>问题</a:t>
            </a:r>
          </a:p>
          <a:p>
            <a:pPr lvl="3" eaLnBrk="1" hangingPunct="1">
              <a:defRPr/>
            </a:pPr>
            <a:endParaRPr lang="zh-CN" altLang="en-US" dirty="0" smtClean="0"/>
          </a:p>
          <a:p>
            <a:pPr lvl="3" eaLnBrk="1" hangingPunct="1">
              <a:defRPr/>
            </a:pPr>
            <a:r>
              <a:rPr lang="en-US" altLang="zh-CN" dirty="0" smtClean="0">
                <a:solidFill>
                  <a:srgbClr val="FF0000"/>
                </a:solidFill>
              </a:rPr>
              <a:t>m=n</a:t>
            </a:r>
            <a:r>
              <a:rPr lang="zh-CN" altLang="en-US" dirty="0" smtClean="0">
                <a:solidFill>
                  <a:srgbClr val="FF0000"/>
                </a:solidFill>
              </a:rPr>
              <a:t>，为即时拒绝系统</a:t>
            </a:r>
          </a:p>
        </p:txBody>
      </p:sp>
      <p:graphicFrame>
        <p:nvGraphicFramePr>
          <p:cNvPr id="120835" name="Object 4"/>
          <p:cNvGraphicFramePr>
            <a:graphicFrameLocks noGrp="1" noChangeAspect="1"/>
          </p:cNvGraphicFramePr>
          <p:nvPr>
            <p:ph sz="half" idx="2"/>
            <p:extLst>
              <p:ext uri="{D42A27DB-BD31-4B8C-83A1-F6EECF244321}">
                <p14:modId xmlns:p14="http://schemas.microsoft.com/office/powerpoint/2010/main" val="3139365322"/>
              </p:ext>
            </p:extLst>
          </p:nvPr>
        </p:nvGraphicFramePr>
        <p:xfrm>
          <a:off x="4860033" y="562929"/>
          <a:ext cx="1872208" cy="949870"/>
        </p:xfrm>
        <a:graphic>
          <a:graphicData uri="http://schemas.openxmlformats.org/presentationml/2006/ole">
            <mc:AlternateContent xmlns:mc="http://schemas.openxmlformats.org/markup-compatibility/2006">
              <mc:Choice xmlns:v="urn:schemas-microsoft-com:vml" Requires="v">
                <p:oleObj spid="_x0000_s344772" name="公式" r:id="rId4" imgW="825500" imgH="419100" progId="Equation.3">
                  <p:embed/>
                </p:oleObj>
              </mc:Choice>
              <mc:Fallback>
                <p:oleObj name="公式" r:id="rId4" imgW="825500" imgH="419100" progId="Equation.3">
                  <p:embed/>
                  <p:pic>
                    <p:nvPicPr>
                      <p:cNvPr id="0" name="Picture 566"/>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60033" y="562929"/>
                        <a:ext cx="1872208" cy="949870"/>
                      </a:xfrm>
                      <a:prstGeom prst="rect">
                        <a:avLst/>
                      </a:prstGeom>
                      <a:noFill/>
                      <a:extLst/>
                    </p:spPr>
                  </p:pic>
                </p:oleObj>
              </mc:Fallback>
            </mc:AlternateContent>
          </a:graphicData>
        </a:graphic>
      </p:graphicFrame>
      <p:graphicFrame>
        <p:nvGraphicFramePr>
          <p:cNvPr id="120836" name="Object 7"/>
          <p:cNvGraphicFramePr>
            <a:graphicFrameLocks noChangeAspect="1"/>
          </p:cNvGraphicFramePr>
          <p:nvPr>
            <p:extLst>
              <p:ext uri="{D42A27DB-BD31-4B8C-83A1-F6EECF244321}">
                <p14:modId xmlns:p14="http://schemas.microsoft.com/office/powerpoint/2010/main" val="1406601717"/>
              </p:ext>
            </p:extLst>
          </p:nvPr>
        </p:nvGraphicFramePr>
        <p:xfrm>
          <a:off x="6084168" y="1556792"/>
          <a:ext cx="1800225" cy="647700"/>
        </p:xfrm>
        <a:graphic>
          <a:graphicData uri="http://schemas.openxmlformats.org/presentationml/2006/ole">
            <mc:AlternateContent xmlns:mc="http://schemas.openxmlformats.org/markup-compatibility/2006">
              <mc:Choice xmlns:v="urn:schemas-microsoft-com:vml" Requires="v">
                <p:oleObj spid="_x0000_s344773" name="公式" r:id="rId6" imgW="635000" imgH="228600" progId="Equation.3">
                  <p:embed/>
                </p:oleObj>
              </mc:Choice>
              <mc:Fallback>
                <p:oleObj name="公式" r:id="rId6" imgW="635000" imgH="228600" progId="Equation.3">
                  <p:embed/>
                  <p:pic>
                    <p:nvPicPr>
                      <p:cNvPr id="0" name="Picture 56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84168" y="1556792"/>
                        <a:ext cx="1800225" cy="647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0837" name="Object 8"/>
          <p:cNvGraphicFramePr>
            <a:graphicFrameLocks noChangeAspect="1"/>
          </p:cNvGraphicFramePr>
          <p:nvPr>
            <p:extLst>
              <p:ext uri="{D42A27DB-BD31-4B8C-83A1-F6EECF244321}">
                <p14:modId xmlns:p14="http://schemas.microsoft.com/office/powerpoint/2010/main" val="2091324795"/>
              </p:ext>
            </p:extLst>
          </p:nvPr>
        </p:nvGraphicFramePr>
        <p:xfrm>
          <a:off x="4891708" y="2204864"/>
          <a:ext cx="2506662" cy="1004887"/>
        </p:xfrm>
        <a:graphic>
          <a:graphicData uri="http://schemas.openxmlformats.org/presentationml/2006/ole">
            <mc:AlternateContent xmlns:mc="http://schemas.openxmlformats.org/markup-compatibility/2006">
              <mc:Choice xmlns:v="urn:schemas-microsoft-com:vml" Requires="v">
                <p:oleObj spid="_x0000_s344774" name="公式" r:id="rId8" imgW="1104900" imgH="444500" progId="Equation.3">
                  <p:embed/>
                </p:oleObj>
              </mc:Choice>
              <mc:Fallback>
                <p:oleObj name="公式" r:id="rId8" imgW="1104900" imgH="444500" progId="Equation.3">
                  <p:embed/>
                  <p:pic>
                    <p:nvPicPr>
                      <p:cNvPr id="0" name="Picture 56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891708" y="2204864"/>
                        <a:ext cx="2506662" cy="10048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0838" name="Object 9"/>
          <p:cNvGraphicFramePr>
            <a:graphicFrameLocks noChangeAspect="1"/>
          </p:cNvGraphicFramePr>
          <p:nvPr>
            <p:extLst>
              <p:ext uri="{D42A27DB-BD31-4B8C-83A1-F6EECF244321}">
                <p14:modId xmlns:p14="http://schemas.microsoft.com/office/powerpoint/2010/main" val="769543827"/>
              </p:ext>
            </p:extLst>
          </p:nvPr>
        </p:nvGraphicFramePr>
        <p:xfrm>
          <a:off x="1824633" y="3313696"/>
          <a:ext cx="5848350" cy="1465263"/>
        </p:xfrm>
        <a:graphic>
          <a:graphicData uri="http://schemas.openxmlformats.org/presentationml/2006/ole">
            <mc:AlternateContent xmlns:mc="http://schemas.openxmlformats.org/markup-compatibility/2006">
              <mc:Choice xmlns:v="urn:schemas-microsoft-com:vml" Requires="v">
                <p:oleObj spid="_x0000_s344775" name="公式" r:id="rId10" imgW="2578100" imgH="647700" progId="Equation.3">
                  <p:embed/>
                </p:oleObj>
              </mc:Choice>
              <mc:Fallback>
                <p:oleObj name="公式" r:id="rId10" imgW="2578100" imgH="647700" progId="Equation.3">
                  <p:embed/>
                  <p:pic>
                    <p:nvPicPr>
                      <p:cNvPr id="0" name="Picture 569"/>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824633" y="3313696"/>
                        <a:ext cx="5848350" cy="14652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0839" name="AutoShape 10"/>
          <p:cNvSpPr/>
          <p:nvPr/>
        </p:nvSpPr>
        <p:spPr bwMode="auto">
          <a:xfrm>
            <a:off x="528489" y="3529720"/>
            <a:ext cx="936625" cy="719138"/>
          </a:xfrm>
          <a:prstGeom prst="accentCallout1">
            <a:avLst>
              <a:gd name="adj1" fmla="val 31718"/>
              <a:gd name="adj2" fmla="val 106611"/>
              <a:gd name="adj3" fmla="val 49778"/>
              <a:gd name="adj4" fmla="val 136366"/>
            </a:avLst>
          </a:prstGeom>
          <a:solidFill>
            <a:schemeClr val="accent1"/>
          </a:solidFill>
          <a:ln w="9525">
            <a:solidFill>
              <a:schemeClr val="tx1"/>
            </a:solidFill>
            <a:miter lim="800000"/>
          </a:ln>
        </p:spPr>
        <p:txBody>
          <a:bodyPr/>
          <a:lstStyle/>
          <a:p>
            <a:pPr algn="ctr">
              <a:lnSpc>
                <a:spcPct val="100000"/>
              </a:lnSpc>
              <a:spcBef>
                <a:spcPct val="0"/>
              </a:spcBef>
              <a:buClrTx/>
              <a:buSzTx/>
              <a:buFontTx/>
              <a:buNone/>
            </a:pPr>
            <a:r>
              <a:rPr lang="zh-CN" altLang="en-US" sz="2000"/>
              <a:t>拒绝概率</a:t>
            </a:r>
          </a:p>
        </p:txBody>
      </p:sp>
      <p:sp>
        <p:nvSpPr>
          <p:cNvPr id="120840" name="AutoShape 11"/>
          <p:cNvSpPr/>
          <p:nvPr/>
        </p:nvSpPr>
        <p:spPr bwMode="auto">
          <a:xfrm>
            <a:off x="7239116" y="4683039"/>
            <a:ext cx="1616075" cy="719137"/>
          </a:xfrm>
          <a:prstGeom prst="accentCallout1">
            <a:avLst>
              <a:gd name="adj1" fmla="val 11338"/>
              <a:gd name="adj2" fmla="val -5069"/>
              <a:gd name="adj3" fmla="val -45597"/>
              <a:gd name="adj4" fmla="val -19778"/>
            </a:avLst>
          </a:prstGeom>
          <a:solidFill>
            <a:schemeClr val="accent1"/>
          </a:solidFill>
          <a:ln w="9525">
            <a:solidFill>
              <a:schemeClr val="tx1"/>
            </a:solidFill>
            <a:miter lim="800000"/>
          </a:ln>
        </p:spPr>
        <p:txBody>
          <a:bodyPr/>
          <a:lstStyle/>
          <a:p>
            <a:pPr>
              <a:lnSpc>
                <a:spcPct val="100000"/>
              </a:lnSpc>
              <a:spcBef>
                <a:spcPct val="0"/>
              </a:spcBef>
              <a:buClrTx/>
              <a:buSzTx/>
              <a:buFontTx/>
              <a:buNone/>
            </a:pPr>
            <a:r>
              <a:rPr lang="en-US" altLang="zh-CN" sz="2400" dirty="0"/>
              <a:t>a=</a:t>
            </a:r>
            <a:r>
              <a:rPr lang="en-US" altLang="zh-CN" sz="2400" dirty="0">
                <a:latin typeface="Symbol" panose="05050102010706020507" pitchFamily="18" charset="2"/>
              </a:rPr>
              <a:t>l</a:t>
            </a:r>
            <a:r>
              <a:rPr lang="en-US" altLang="zh-CN" sz="2400" dirty="0"/>
              <a:t>/</a:t>
            </a:r>
            <a:r>
              <a:rPr lang="en-US" altLang="zh-CN" sz="2400" dirty="0">
                <a:latin typeface="Symbol" panose="05050102010706020507" pitchFamily="18" charset="2"/>
              </a:rPr>
              <a:t>m</a:t>
            </a:r>
            <a:r>
              <a:rPr lang="zh-CN" altLang="en-US" sz="2400" dirty="0">
                <a:latin typeface="Symbol" panose="05050102010706020507" pitchFamily="18" charset="2"/>
              </a:rPr>
              <a:t>称为呼叫量</a:t>
            </a:r>
          </a:p>
        </p:txBody>
      </p:sp>
      <p:sp>
        <p:nvSpPr>
          <p:cNvPr id="120841" name="Rectangle 3"/>
          <p:cNvSpPr txBox="1">
            <a:spLocks noRot="1" noChangeArrowheads="1"/>
          </p:cNvSpPr>
          <p:nvPr/>
        </p:nvSpPr>
        <p:spPr bwMode="auto">
          <a:xfrm>
            <a:off x="33536" y="5257912"/>
            <a:ext cx="8569325" cy="50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sz="2800" b="1">
                <a:solidFill>
                  <a:schemeClr val="tx1"/>
                </a:solidFill>
                <a:latin typeface="Arial" panose="020B0604020202020204" pitchFamily="34" charset="0"/>
                <a:ea typeface="宋体" panose="02010600030101010101" pitchFamily="2" charset="-122"/>
              </a:defRPr>
            </a:lvl1pPr>
            <a:lvl2pPr marL="742950" indent="-285750" eaLnBrk="0" hangingPunct="0">
              <a:defRPr sz="2800" b="1">
                <a:solidFill>
                  <a:schemeClr val="tx1"/>
                </a:solidFill>
                <a:latin typeface="Arial" panose="020B0604020202020204" pitchFamily="34" charset="0"/>
                <a:ea typeface="宋体" panose="02010600030101010101" pitchFamily="2" charset="-122"/>
              </a:defRPr>
            </a:lvl2pPr>
            <a:lvl3pPr marL="1143000" indent="-228600" eaLnBrk="0" hangingPunct="0">
              <a:defRPr sz="2800" b="1">
                <a:solidFill>
                  <a:schemeClr val="tx1"/>
                </a:solidFill>
                <a:latin typeface="Arial" panose="020B0604020202020204" pitchFamily="34" charset="0"/>
                <a:ea typeface="宋体" panose="02010600030101010101" pitchFamily="2" charset="-122"/>
              </a:defRPr>
            </a:lvl3pPr>
            <a:lvl4pPr marL="1600200" indent="-228600" eaLnBrk="0" hangingPunct="0">
              <a:defRPr sz="2800" b="1">
                <a:solidFill>
                  <a:schemeClr val="tx1"/>
                </a:solidFill>
                <a:latin typeface="Arial" panose="020B0604020202020204" pitchFamily="34" charset="0"/>
                <a:ea typeface="宋体" panose="02010600030101010101" pitchFamily="2" charset="-122"/>
              </a:defRPr>
            </a:lvl4pPr>
            <a:lvl5pPr marL="2057400" indent="-228600" eaLnBrk="0" hangingPunct="0">
              <a:defRPr sz="2800" b="1">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80000"/>
              </a:lnSpc>
              <a:spcBef>
                <a:spcPct val="20000"/>
              </a:spcBef>
              <a:spcAft>
                <a:spcPct val="0"/>
              </a:spcAft>
              <a:buClr>
                <a:schemeClr val="hlink"/>
              </a:buClr>
              <a:buSzPct val="85000"/>
              <a:buFont typeface="Wingdings" panose="05000000000000000000" pitchFamily="2" charset="2"/>
              <a:defRPr sz="2800" b="1">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80000"/>
              </a:lnSpc>
              <a:spcBef>
                <a:spcPct val="20000"/>
              </a:spcBef>
              <a:spcAft>
                <a:spcPct val="0"/>
              </a:spcAft>
              <a:buClr>
                <a:schemeClr val="hlink"/>
              </a:buClr>
              <a:buSzPct val="85000"/>
              <a:buFont typeface="Wingdings" panose="05000000000000000000" pitchFamily="2" charset="2"/>
              <a:defRPr sz="2800" b="1">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80000"/>
              </a:lnSpc>
              <a:spcBef>
                <a:spcPct val="20000"/>
              </a:spcBef>
              <a:spcAft>
                <a:spcPct val="0"/>
              </a:spcAft>
              <a:buClr>
                <a:schemeClr val="hlink"/>
              </a:buClr>
              <a:buSzPct val="85000"/>
              <a:buFont typeface="Wingdings" panose="05000000000000000000" pitchFamily="2" charset="2"/>
              <a:defRPr sz="2800" b="1">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80000"/>
              </a:lnSpc>
              <a:spcBef>
                <a:spcPct val="20000"/>
              </a:spcBef>
              <a:spcAft>
                <a:spcPct val="0"/>
              </a:spcAft>
              <a:buClr>
                <a:schemeClr val="hlink"/>
              </a:buClr>
              <a:buSzPct val="85000"/>
              <a:buFont typeface="Wingdings" panose="05000000000000000000" pitchFamily="2" charset="2"/>
              <a:defRPr sz="2800" b="1">
                <a:solidFill>
                  <a:schemeClr val="tx1"/>
                </a:solidFill>
                <a:latin typeface="Arial" panose="020B0604020202020204" pitchFamily="34" charset="0"/>
                <a:ea typeface="宋体" panose="02010600030101010101" pitchFamily="2" charset="-122"/>
              </a:defRPr>
            </a:lvl9pPr>
          </a:lstStyle>
          <a:p>
            <a:pPr lvl="3" eaLnBrk="1" hangingPunct="1">
              <a:lnSpc>
                <a:spcPct val="90000"/>
              </a:lnSpc>
              <a:buClr>
                <a:schemeClr val="accent2"/>
              </a:buClr>
              <a:buSzPct val="90000"/>
              <a:buFont typeface="Wingdings" panose="05000000000000000000" pitchFamily="2" charset="2"/>
              <a:buChar char=""/>
            </a:pPr>
            <a:r>
              <a:rPr lang="en-US" altLang="zh-CN" dirty="0"/>
              <a:t>n</a:t>
            </a:r>
            <a:r>
              <a:rPr lang="en-US" altLang="zh-CN" dirty="0">
                <a:latin typeface="宋体" panose="02010600030101010101" pitchFamily="2" charset="-122"/>
              </a:rPr>
              <a:t>→</a:t>
            </a:r>
            <a:r>
              <a:rPr lang="en-US" altLang="zh-CN" dirty="0"/>
              <a:t>∞</a:t>
            </a:r>
            <a:r>
              <a:rPr lang="zh-CN" altLang="en-US" dirty="0"/>
              <a:t>，是多窗口不拒绝系统</a:t>
            </a:r>
          </a:p>
          <a:p>
            <a:pPr lvl="3" eaLnBrk="1" hangingPunct="1">
              <a:lnSpc>
                <a:spcPct val="90000"/>
              </a:lnSpc>
              <a:buClr>
                <a:schemeClr val="accent2"/>
              </a:buClr>
              <a:buSzPct val="90000"/>
              <a:buFont typeface="Wingdings" panose="05000000000000000000" pitchFamily="2" charset="2"/>
              <a:buChar char=""/>
            </a:pPr>
            <a:endParaRPr lang="zh-CN" altLang="en-US" sz="2400" dirty="0"/>
          </a:p>
          <a:p>
            <a:pPr lvl="3" eaLnBrk="1" hangingPunct="1">
              <a:lnSpc>
                <a:spcPct val="90000"/>
              </a:lnSpc>
              <a:buClr>
                <a:schemeClr val="accent2"/>
              </a:buClr>
              <a:buSzPct val="90000"/>
              <a:buFont typeface="Wingdings" panose="05000000000000000000" pitchFamily="2" charset="2"/>
              <a:buChar char=""/>
            </a:pPr>
            <a:endParaRPr lang="zh-CN" altLang="en-US" sz="2400" dirty="0"/>
          </a:p>
          <a:p>
            <a:pPr lvl="3" eaLnBrk="1" hangingPunct="1">
              <a:lnSpc>
                <a:spcPct val="90000"/>
              </a:lnSpc>
              <a:buClr>
                <a:schemeClr val="accent2"/>
              </a:buClr>
              <a:buSzPct val="90000"/>
              <a:buFont typeface="Wingdings" panose="05000000000000000000" pitchFamily="2" charset="2"/>
              <a:buChar char=""/>
            </a:pPr>
            <a:endParaRPr lang="zh-CN" altLang="en-US" sz="2400" dirty="0"/>
          </a:p>
        </p:txBody>
      </p:sp>
      <p:graphicFrame>
        <p:nvGraphicFramePr>
          <p:cNvPr id="120842" name="Object 10"/>
          <p:cNvGraphicFramePr>
            <a:graphicFrameLocks noChangeAspect="1"/>
          </p:cNvGraphicFramePr>
          <p:nvPr>
            <p:extLst>
              <p:ext uri="{D42A27DB-BD31-4B8C-83A1-F6EECF244321}">
                <p14:modId xmlns:p14="http://schemas.microsoft.com/office/powerpoint/2010/main" val="1990307720"/>
              </p:ext>
            </p:extLst>
          </p:nvPr>
        </p:nvGraphicFramePr>
        <p:xfrm>
          <a:off x="1800224" y="5661248"/>
          <a:ext cx="4752975" cy="1052513"/>
        </p:xfrm>
        <a:graphic>
          <a:graphicData uri="http://schemas.openxmlformats.org/presentationml/2006/ole">
            <mc:AlternateContent xmlns:mc="http://schemas.openxmlformats.org/markup-compatibility/2006">
              <mc:Choice xmlns:v="urn:schemas-microsoft-com:vml" Requires="v">
                <p:oleObj spid="_x0000_s344776" name="公式" r:id="rId12" imgW="2005965" imgH="444500" progId="Equation.3">
                  <p:embed/>
                </p:oleObj>
              </mc:Choice>
              <mc:Fallback>
                <p:oleObj name="公式" r:id="rId12" imgW="2005965" imgH="444500" progId="Equation.3">
                  <p:embed/>
                  <p:pic>
                    <p:nvPicPr>
                      <p:cNvPr id="0" name="Picture 570"/>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800224" y="5661248"/>
                        <a:ext cx="4752975" cy="1052513"/>
                      </a:xfrm>
                      <a:prstGeom prst="rect">
                        <a:avLst/>
                      </a:prstGeom>
                      <a:solidFill>
                        <a:srgbClr val="FFFFEB"/>
                      </a:solidFill>
                    </p:spPr>
                  </p:pic>
                </p:oleObj>
              </mc:Fallback>
            </mc:AlternateContent>
          </a:graphicData>
        </a:graphic>
      </p:graphicFrame>
      <p:sp>
        <p:nvSpPr>
          <p:cNvPr id="11" name="AutoShape 11"/>
          <p:cNvSpPr/>
          <p:nvPr/>
        </p:nvSpPr>
        <p:spPr bwMode="auto">
          <a:xfrm>
            <a:off x="4344912" y="4445498"/>
            <a:ext cx="1616075" cy="434181"/>
          </a:xfrm>
          <a:prstGeom prst="accentCallout1">
            <a:avLst>
              <a:gd name="adj1" fmla="val 11338"/>
              <a:gd name="adj2" fmla="val -5069"/>
              <a:gd name="adj3" fmla="val -107539"/>
              <a:gd name="adj4" fmla="val -20610"/>
            </a:avLst>
          </a:prstGeom>
          <a:solidFill>
            <a:schemeClr val="accent1"/>
          </a:solidFill>
          <a:ln w="9525">
            <a:solidFill>
              <a:schemeClr val="tx1"/>
            </a:solidFill>
            <a:miter lim="800000"/>
          </a:ln>
        </p:spPr>
        <p:txBody>
          <a:bodyPr/>
          <a:lstStyle/>
          <a:p>
            <a:pPr>
              <a:lnSpc>
                <a:spcPct val="100000"/>
              </a:lnSpc>
              <a:spcBef>
                <a:spcPct val="0"/>
              </a:spcBef>
              <a:buClrTx/>
              <a:buSzTx/>
              <a:buFontTx/>
              <a:buNone/>
            </a:pPr>
            <a:r>
              <a:rPr lang="en-US" altLang="zh-CN" sz="2400" dirty="0">
                <a:latin typeface="Symbol" panose="05050102010706020507" pitchFamily="18" charset="2"/>
              </a:rPr>
              <a:t>r</a:t>
            </a:r>
            <a:r>
              <a:rPr lang="en-US" altLang="zh-CN" sz="2400" dirty="0"/>
              <a:t>=</a:t>
            </a:r>
            <a:r>
              <a:rPr lang="en-US" altLang="zh-CN" sz="2400" dirty="0">
                <a:latin typeface="Symbol" panose="05050102010706020507" pitchFamily="18" charset="2"/>
              </a:rPr>
              <a:t>l</a:t>
            </a:r>
            <a:r>
              <a:rPr lang="en-US" altLang="zh-CN" sz="2400" dirty="0"/>
              <a:t>/(m</a:t>
            </a:r>
            <a:r>
              <a:rPr lang="en-US" altLang="zh-CN" sz="2400" dirty="0">
                <a:latin typeface="Symbol" panose="05050102010706020507" pitchFamily="18" charset="2"/>
              </a:rPr>
              <a:t>m)</a:t>
            </a:r>
            <a:endParaRPr lang="zh-CN" altLang="en-US" sz="2400" dirty="0">
              <a:latin typeface="Symbol" panose="05050102010706020507" pitchFamily="18" charset="2"/>
            </a:endParaRPr>
          </a:p>
        </p:txBody>
      </p:sp>
      <p:pic>
        <p:nvPicPr>
          <p:cNvPr id="344756" name="Picture 692"/>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843808" y="0"/>
            <a:ext cx="3553718" cy="693122"/>
          </a:xfrm>
          <a:prstGeom prst="rect">
            <a:avLst/>
          </a:prstGeom>
          <a:solidFill>
            <a:srgbClr val="FFFF00"/>
          </a:solidFill>
          <a:ln>
            <a:noFill/>
          </a:ln>
          <a:effectLst/>
        </p:spPr>
      </p:pic>
    </p:spTree>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3"/>
          <p:cNvSpPr>
            <a:spLocks noGrp="1" noRot="1" noChangeArrowheads="1"/>
          </p:cNvSpPr>
          <p:nvPr>
            <p:ph type="body" sz="half" idx="1"/>
          </p:nvPr>
        </p:nvSpPr>
        <p:spPr>
          <a:xfrm>
            <a:off x="81915" y="850583"/>
            <a:ext cx="8569325" cy="1127125"/>
          </a:xfrm>
        </p:spPr>
        <p:txBody>
          <a:bodyPr/>
          <a:lstStyle/>
          <a:p>
            <a:pPr lvl="3" eaLnBrk="1" hangingPunct="1"/>
            <a:endParaRPr lang="zh-CN" altLang="en-US" sz="3200" smtClean="0"/>
          </a:p>
          <a:p>
            <a:pPr lvl="3" eaLnBrk="1" hangingPunct="1"/>
            <a:r>
              <a:rPr lang="en-US" altLang="zh-CN" sz="3200" smtClean="0"/>
              <a:t>m=n</a:t>
            </a:r>
            <a:r>
              <a:rPr lang="zh-CN" altLang="en-US" sz="3200" smtClean="0"/>
              <a:t>，为即时拒绝系统</a:t>
            </a:r>
          </a:p>
        </p:txBody>
      </p:sp>
      <p:graphicFrame>
        <p:nvGraphicFramePr>
          <p:cNvPr id="121859" name="Object 9"/>
          <p:cNvGraphicFramePr>
            <a:graphicFrameLocks noChangeAspect="1"/>
          </p:cNvGraphicFramePr>
          <p:nvPr/>
        </p:nvGraphicFramePr>
        <p:xfrm>
          <a:off x="2106930" y="3044825"/>
          <a:ext cx="6524625" cy="1635125"/>
        </p:xfrm>
        <a:graphic>
          <a:graphicData uri="http://schemas.openxmlformats.org/presentationml/2006/ole">
            <mc:AlternateContent xmlns:mc="http://schemas.openxmlformats.org/markup-compatibility/2006">
              <mc:Choice xmlns:v="urn:schemas-microsoft-com:vml" Requires="v">
                <p:oleObj spid="_x0000_s122227" name="公式" r:id="rId3" imgW="2578100" imgH="647700" progId="Equation.3">
                  <p:embed/>
                </p:oleObj>
              </mc:Choice>
              <mc:Fallback>
                <p:oleObj name="公式" r:id="rId3" imgW="2578100" imgH="647700" progId="Equation.3">
                  <p:embed/>
                  <p:pic>
                    <p:nvPicPr>
                      <p:cNvPr id="0" name="Picture 11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06930" y="3044825"/>
                        <a:ext cx="6524625" cy="16351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1860" name="AutoShape 10"/>
          <p:cNvSpPr/>
          <p:nvPr/>
        </p:nvSpPr>
        <p:spPr bwMode="auto">
          <a:xfrm>
            <a:off x="491490" y="3260725"/>
            <a:ext cx="1169035" cy="719455"/>
          </a:xfrm>
          <a:prstGeom prst="accentCallout1">
            <a:avLst>
              <a:gd name="adj1" fmla="val 31718"/>
              <a:gd name="adj2" fmla="val 106611"/>
              <a:gd name="adj3" fmla="val 49778"/>
              <a:gd name="adj4" fmla="val 136366"/>
            </a:avLst>
          </a:prstGeom>
          <a:solidFill>
            <a:schemeClr val="accent1"/>
          </a:solidFill>
          <a:ln w="9525">
            <a:solidFill>
              <a:schemeClr val="tx1"/>
            </a:solidFill>
            <a:miter lim="800000"/>
          </a:ln>
        </p:spPr>
        <p:txBody>
          <a:bodyPr/>
          <a:lstStyle/>
          <a:p>
            <a:pPr algn="ctr">
              <a:lnSpc>
                <a:spcPct val="100000"/>
              </a:lnSpc>
              <a:spcBef>
                <a:spcPct val="0"/>
              </a:spcBef>
              <a:buClrTx/>
              <a:buSzTx/>
              <a:buFontTx/>
              <a:buNone/>
            </a:pPr>
            <a:r>
              <a:rPr lang="zh-CN" altLang="en-US" sz="3200" dirty="0">
                <a:solidFill>
                  <a:srgbClr val="FF0000"/>
                </a:solidFill>
              </a:rPr>
              <a:t>拒绝概率</a:t>
            </a:r>
          </a:p>
        </p:txBody>
      </p:sp>
      <p:sp>
        <p:nvSpPr>
          <p:cNvPr id="121861" name="AutoShape 11"/>
          <p:cNvSpPr/>
          <p:nvPr/>
        </p:nvSpPr>
        <p:spPr bwMode="auto">
          <a:xfrm>
            <a:off x="7015480" y="1633855"/>
            <a:ext cx="1616075" cy="1069975"/>
          </a:xfrm>
          <a:prstGeom prst="accentCallout1">
            <a:avLst>
              <a:gd name="adj1" fmla="val 96201"/>
              <a:gd name="adj2" fmla="val 99685"/>
              <a:gd name="adj3" fmla="val 143145"/>
              <a:gd name="adj4" fmla="val 37013"/>
            </a:avLst>
          </a:prstGeom>
          <a:solidFill>
            <a:schemeClr val="accent1"/>
          </a:solidFill>
          <a:ln w="9525">
            <a:solidFill>
              <a:schemeClr val="tx1"/>
            </a:solidFill>
            <a:miter lim="800000"/>
          </a:ln>
        </p:spPr>
        <p:txBody>
          <a:bodyPr/>
          <a:lstStyle/>
          <a:p>
            <a:pPr>
              <a:lnSpc>
                <a:spcPct val="100000"/>
              </a:lnSpc>
              <a:spcBef>
                <a:spcPct val="0"/>
              </a:spcBef>
              <a:buClrTx/>
              <a:buSzTx/>
              <a:buFontTx/>
              <a:buNone/>
            </a:pPr>
            <a:r>
              <a:rPr lang="en-US" altLang="zh-CN" b="0" dirty="0">
                <a:solidFill>
                  <a:srgbClr val="FF0000"/>
                </a:solidFill>
              </a:rPr>
              <a:t>a=</a:t>
            </a:r>
            <a:r>
              <a:rPr lang="en-US" altLang="zh-CN" b="0" dirty="0">
                <a:solidFill>
                  <a:srgbClr val="FF0000"/>
                </a:solidFill>
                <a:latin typeface="Symbol" panose="05050102010706020507" pitchFamily="18" charset="2"/>
              </a:rPr>
              <a:t>l</a:t>
            </a:r>
            <a:r>
              <a:rPr lang="en-US" altLang="zh-CN" b="0" dirty="0">
                <a:solidFill>
                  <a:srgbClr val="FF0000"/>
                </a:solidFill>
              </a:rPr>
              <a:t>/</a:t>
            </a:r>
            <a:r>
              <a:rPr lang="en-US" altLang="zh-CN" b="0" dirty="0">
                <a:solidFill>
                  <a:srgbClr val="FF0000"/>
                </a:solidFill>
                <a:latin typeface="Symbol" panose="05050102010706020507" pitchFamily="18" charset="2"/>
              </a:rPr>
              <a:t>m</a:t>
            </a:r>
            <a:r>
              <a:rPr lang="zh-CN" altLang="en-US" b="0" dirty="0">
                <a:solidFill>
                  <a:srgbClr val="FF0000"/>
                </a:solidFill>
                <a:latin typeface="Symbol" panose="05050102010706020507" pitchFamily="18" charset="2"/>
              </a:rPr>
              <a:t>称为呼叫量</a:t>
            </a:r>
          </a:p>
        </p:txBody>
      </p:sp>
      <p:sp>
        <p:nvSpPr>
          <p:cNvPr id="121862" name="Rectangle 3"/>
          <p:cNvSpPr txBox="1">
            <a:spLocks noRot="1" noChangeArrowheads="1"/>
          </p:cNvSpPr>
          <p:nvPr/>
        </p:nvSpPr>
        <p:spPr bwMode="auto">
          <a:xfrm>
            <a:off x="0" y="4926013"/>
            <a:ext cx="9144000" cy="1127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sz="2800" b="1">
                <a:solidFill>
                  <a:schemeClr val="tx1"/>
                </a:solidFill>
                <a:latin typeface="Arial" panose="020B0604020202020204" pitchFamily="34" charset="0"/>
                <a:ea typeface="宋体" panose="02010600030101010101" pitchFamily="2" charset="-122"/>
              </a:defRPr>
            </a:lvl1pPr>
            <a:lvl2pPr marL="742950" indent="-285750" eaLnBrk="0" hangingPunct="0">
              <a:defRPr sz="2800" b="1">
                <a:solidFill>
                  <a:schemeClr val="tx1"/>
                </a:solidFill>
                <a:latin typeface="Arial" panose="020B0604020202020204" pitchFamily="34" charset="0"/>
                <a:ea typeface="宋体" panose="02010600030101010101" pitchFamily="2" charset="-122"/>
              </a:defRPr>
            </a:lvl2pPr>
            <a:lvl3pPr marL="1143000" indent="-228600" eaLnBrk="0" hangingPunct="0">
              <a:defRPr sz="2800" b="1">
                <a:solidFill>
                  <a:schemeClr val="tx1"/>
                </a:solidFill>
                <a:latin typeface="Arial" panose="020B0604020202020204" pitchFamily="34" charset="0"/>
                <a:ea typeface="宋体" panose="02010600030101010101" pitchFamily="2" charset="-122"/>
              </a:defRPr>
            </a:lvl3pPr>
            <a:lvl4pPr marL="1600200" indent="-228600" eaLnBrk="0" hangingPunct="0">
              <a:defRPr sz="2800" b="1">
                <a:solidFill>
                  <a:schemeClr val="tx1"/>
                </a:solidFill>
                <a:latin typeface="Arial" panose="020B0604020202020204" pitchFamily="34" charset="0"/>
                <a:ea typeface="宋体" panose="02010600030101010101" pitchFamily="2" charset="-122"/>
              </a:defRPr>
            </a:lvl4pPr>
            <a:lvl5pPr marL="2057400" indent="-228600" eaLnBrk="0" hangingPunct="0">
              <a:defRPr sz="2800" b="1">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80000"/>
              </a:lnSpc>
              <a:spcBef>
                <a:spcPct val="20000"/>
              </a:spcBef>
              <a:spcAft>
                <a:spcPct val="0"/>
              </a:spcAft>
              <a:buClr>
                <a:schemeClr val="hlink"/>
              </a:buClr>
              <a:buSzPct val="85000"/>
              <a:buFont typeface="Wingdings" panose="05000000000000000000" pitchFamily="2" charset="2"/>
              <a:defRPr sz="2800" b="1">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80000"/>
              </a:lnSpc>
              <a:spcBef>
                <a:spcPct val="20000"/>
              </a:spcBef>
              <a:spcAft>
                <a:spcPct val="0"/>
              </a:spcAft>
              <a:buClr>
                <a:schemeClr val="hlink"/>
              </a:buClr>
              <a:buSzPct val="85000"/>
              <a:buFont typeface="Wingdings" panose="05000000000000000000" pitchFamily="2" charset="2"/>
              <a:defRPr sz="2800" b="1">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80000"/>
              </a:lnSpc>
              <a:spcBef>
                <a:spcPct val="20000"/>
              </a:spcBef>
              <a:spcAft>
                <a:spcPct val="0"/>
              </a:spcAft>
              <a:buClr>
                <a:schemeClr val="hlink"/>
              </a:buClr>
              <a:buSzPct val="85000"/>
              <a:buFont typeface="Wingdings" panose="05000000000000000000" pitchFamily="2" charset="2"/>
              <a:defRPr sz="2800" b="1">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80000"/>
              </a:lnSpc>
              <a:spcBef>
                <a:spcPct val="20000"/>
              </a:spcBef>
              <a:spcAft>
                <a:spcPct val="0"/>
              </a:spcAft>
              <a:buClr>
                <a:schemeClr val="hlink"/>
              </a:buClr>
              <a:buSzPct val="85000"/>
              <a:buFont typeface="Wingdings" panose="05000000000000000000" pitchFamily="2" charset="2"/>
              <a:defRPr sz="2800" b="1">
                <a:solidFill>
                  <a:schemeClr val="tx1"/>
                </a:solidFill>
                <a:latin typeface="Arial" panose="020B0604020202020204" pitchFamily="34" charset="0"/>
                <a:ea typeface="宋体" panose="02010600030101010101" pitchFamily="2" charset="-122"/>
              </a:defRPr>
            </a:lvl9pPr>
          </a:lstStyle>
          <a:p>
            <a:pPr lvl="3" eaLnBrk="1" hangingPunct="1">
              <a:lnSpc>
                <a:spcPct val="100000"/>
              </a:lnSpc>
              <a:buClr>
                <a:schemeClr val="accent2"/>
              </a:buClr>
              <a:buSzPct val="90000"/>
              <a:buFont typeface="Wingdings" panose="05000000000000000000" pitchFamily="2" charset="2"/>
              <a:buChar char=""/>
            </a:pPr>
            <a:endParaRPr lang="zh-CN" altLang="en-US" sz="2400"/>
          </a:p>
          <a:p>
            <a:pPr eaLnBrk="1" hangingPunct="1">
              <a:lnSpc>
                <a:spcPct val="100000"/>
              </a:lnSpc>
              <a:buClr>
                <a:schemeClr val="accent2"/>
              </a:buClr>
              <a:buSzPct val="90000"/>
              <a:buFont typeface="Wingdings" panose="05000000000000000000" pitchFamily="2" charset="2"/>
              <a:buChar char=""/>
            </a:pPr>
            <a:r>
              <a:rPr lang="zh-CN" altLang="en-US" sz="2400"/>
              <a:t>是通信系统常用的厄朗（</a:t>
            </a:r>
            <a:r>
              <a:rPr lang="en-US" altLang="zh-CN" sz="2400"/>
              <a:t>Erlang</a:t>
            </a:r>
            <a:r>
              <a:rPr lang="zh-CN" altLang="en-US" sz="2400"/>
              <a:t>）或爱尔兰公式，</a:t>
            </a:r>
            <a:r>
              <a:rPr lang="en-US" altLang="zh-CN" sz="2400"/>
              <a:t>a</a:t>
            </a:r>
            <a:r>
              <a:rPr lang="zh-CN" altLang="en-US" sz="2400"/>
              <a:t>称为呼叫量。</a:t>
            </a:r>
          </a:p>
        </p:txBody>
      </p:sp>
      <p:sp>
        <p:nvSpPr>
          <p:cNvPr id="121863" name="矩形 1"/>
          <p:cNvSpPr>
            <a:spLocks noChangeArrowheads="1"/>
          </p:cNvSpPr>
          <p:nvPr/>
        </p:nvSpPr>
        <p:spPr bwMode="auto">
          <a:xfrm>
            <a:off x="2987824" y="548680"/>
            <a:ext cx="2757486"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nSpc>
                <a:spcPct val="100000"/>
              </a:lnSpc>
              <a:spcBef>
                <a:spcPct val="0"/>
              </a:spcBef>
              <a:buClrTx/>
              <a:buSzTx/>
              <a:buFontTx/>
              <a:buNone/>
            </a:pPr>
            <a:r>
              <a:rPr lang="zh-CN" altLang="en-US" sz="4000" dirty="0">
                <a:solidFill>
                  <a:srgbClr val="FF0000"/>
                </a:solidFill>
              </a:rPr>
              <a:t>爱尔兰公式</a:t>
            </a:r>
            <a:endParaRPr lang="zh-CN" altLang="en-US" sz="4000" b="0" dirty="0">
              <a:solidFill>
                <a:srgbClr val="FF0000"/>
              </a:solidFill>
            </a:endParaRPr>
          </a:p>
        </p:txBody>
      </p:sp>
    </p:spTree>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0" name="Rectangle 2"/>
          <p:cNvSpPr>
            <a:spLocks noGrp="1" noChangeArrowheads="1"/>
          </p:cNvSpPr>
          <p:nvPr>
            <p:ph type="title"/>
          </p:nvPr>
        </p:nvSpPr>
        <p:spPr>
          <a:xfrm>
            <a:off x="250825" y="-171450"/>
            <a:ext cx="8540750" cy="720725"/>
          </a:xfrm>
        </p:spPr>
        <p:txBody>
          <a:bodyPr/>
          <a:lstStyle/>
          <a:p>
            <a:pPr eaLnBrk="1" hangingPunct="1">
              <a:defRPr/>
            </a:pPr>
            <a:r>
              <a:rPr lang="zh-CN" altLang="en-US" sz="2600" dirty="0" smtClean="0">
                <a:solidFill>
                  <a:srgbClr val="FF0000"/>
                </a:solidFill>
                <a:latin typeface="Times New Roman" panose="02020603050405020304" pitchFamily="18" charset="0"/>
              </a:rPr>
              <a:t>爱尔兰公式 </a:t>
            </a:r>
          </a:p>
        </p:txBody>
      </p:sp>
      <p:sp>
        <p:nvSpPr>
          <p:cNvPr id="24581" name="Rectangle 3"/>
          <p:cNvSpPr>
            <a:spLocks noGrp="1" noChangeArrowheads="1"/>
          </p:cNvSpPr>
          <p:nvPr>
            <p:ph type="body" idx="1"/>
          </p:nvPr>
        </p:nvSpPr>
        <p:spPr>
          <a:xfrm>
            <a:off x="323528" y="620689"/>
            <a:ext cx="8540750" cy="3168352"/>
          </a:xfrm>
        </p:spPr>
        <p:txBody>
          <a:bodyPr/>
          <a:lstStyle/>
          <a:p>
            <a:pPr algn="just" eaLnBrk="1" hangingPunct="1">
              <a:lnSpc>
                <a:spcPct val="90000"/>
              </a:lnSpc>
              <a:buFont typeface="Wingdings" panose="05000000000000000000" pitchFamily="2" charset="2"/>
              <a:buNone/>
              <a:defRPr/>
            </a:pPr>
            <a:r>
              <a:rPr lang="zh-CN" altLang="en-US" sz="2400" dirty="0" smtClean="0"/>
              <a:t>爱尔兰分布条件下</a:t>
            </a:r>
            <a:r>
              <a:rPr lang="en-US" altLang="zh-CN" sz="2000" dirty="0" smtClean="0"/>
              <a:t>(N</a:t>
            </a:r>
            <a:r>
              <a:rPr lang="en-US" altLang="zh-CN" sz="2000" dirty="0" smtClean="0">
                <a:latin typeface="宋体" panose="02010600030101010101" pitchFamily="2" charset="-122"/>
              </a:rPr>
              <a:t>→∞</a:t>
            </a:r>
            <a:r>
              <a:rPr lang="zh-CN" altLang="en-US" sz="2000" dirty="0" smtClean="0">
                <a:latin typeface="宋体" panose="02010600030101010101" pitchFamily="2" charset="-122"/>
              </a:rPr>
              <a:t>，</a:t>
            </a:r>
            <a:r>
              <a:rPr lang="en-US" altLang="zh-CN" sz="2000" dirty="0">
                <a:latin typeface="宋体" panose="02010600030101010101" pitchFamily="2" charset="-122"/>
              </a:rPr>
              <a:t>m</a:t>
            </a:r>
            <a:r>
              <a:rPr lang="en-US" altLang="zh-CN" sz="2000" dirty="0" smtClean="0">
                <a:latin typeface="宋体" panose="02010600030101010101" pitchFamily="2" charset="-122"/>
              </a:rPr>
              <a:t>&lt;∞,</a:t>
            </a:r>
            <a:r>
              <a:rPr lang="en-US" altLang="zh-CN" sz="2400" dirty="0" smtClean="0"/>
              <a:t>N 》m </a:t>
            </a:r>
            <a:r>
              <a:rPr lang="zh-CN" altLang="en-US" sz="2400" dirty="0" smtClean="0"/>
              <a:t>）</a:t>
            </a:r>
          </a:p>
          <a:p>
            <a:pPr algn="just" eaLnBrk="1" hangingPunct="1">
              <a:lnSpc>
                <a:spcPct val="90000"/>
              </a:lnSpc>
              <a:buFont typeface="Wingdings" panose="05000000000000000000" pitchFamily="2" charset="2"/>
              <a:buNone/>
              <a:defRPr/>
            </a:pPr>
            <a:r>
              <a:rPr lang="zh-CN" altLang="en-US" sz="2400" dirty="0" smtClean="0">
                <a:latin typeface="Times New Roman" panose="02020603050405020304" pitchFamily="18" charset="0"/>
              </a:rPr>
              <a:t> </a:t>
            </a:r>
            <a:r>
              <a:rPr lang="zh-CN" altLang="en-US" sz="2400" dirty="0" smtClean="0"/>
              <a:t> </a:t>
            </a:r>
          </a:p>
          <a:p>
            <a:pPr algn="just" eaLnBrk="1" hangingPunct="1">
              <a:lnSpc>
                <a:spcPct val="90000"/>
              </a:lnSpc>
              <a:buFont typeface="Wingdings" panose="05000000000000000000" pitchFamily="2" charset="2"/>
              <a:buNone/>
              <a:defRPr/>
            </a:pPr>
            <a:r>
              <a:rPr lang="zh-CN" altLang="en-US" sz="2400" dirty="0" smtClean="0"/>
              <a:t>    </a:t>
            </a:r>
          </a:p>
          <a:p>
            <a:pPr algn="just" eaLnBrk="1" hangingPunct="1">
              <a:lnSpc>
                <a:spcPct val="90000"/>
              </a:lnSpc>
              <a:buFont typeface="Wingdings" panose="05000000000000000000" pitchFamily="2" charset="2"/>
              <a:buNone/>
              <a:defRPr/>
            </a:pPr>
            <a:r>
              <a:rPr lang="zh-CN" altLang="en-US" sz="2400" dirty="0" smtClean="0"/>
              <a:t>	</a:t>
            </a:r>
          </a:p>
          <a:p>
            <a:pPr algn="just" eaLnBrk="1" hangingPunct="1">
              <a:lnSpc>
                <a:spcPct val="90000"/>
              </a:lnSpc>
              <a:buFont typeface="Wingdings" panose="05000000000000000000" pitchFamily="2" charset="2"/>
              <a:buNone/>
              <a:defRPr/>
            </a:pPr>
            <a:endParaRPr lang="zh-CN" altLang="en-US" sz="2400" dirty="0" smtClean="0"/>
          </a:p>
          <a:p>
            <a:pPr algn="just" eaLnBrk="1" hangingPunct="1">
              <a:lnSpc>
                <a:spcPct val="90000"/>
              </a:lnSpc>
              <a:buFont typeface="Wingdings" panose="05000000000000000000" pitchFamily="2" charset="2"/>
              <a:buNone/>
              <a:defRPr/>
            </a:pPr>
            <a:endParaRPr lang="zh-CN" altLang="en-US" sz="2400" dirty="0" smtClean="0"/>
          </a:p>
          <a:p>
            <a:pPr algn="just" eaLnBrk="1" hangingPunct="1">
              <a:lnSpc>
                <a:spcPct val="90000"/>
              </a:lnSpc>
              <a:buFont typeface="Wingdings" panose="05000000000000000000" pitchFamily="2" charset="2"/>
              <a:buNone/>
              <a:defRPr/>
            </a:pPr>
            <a:endParaRPr lang="zh-CN" altLang="en-US" sz="2400" dirty="0" smtClean="0"/>
          </a:p>
          <a:p>
            <a:pPr algn="just" eaLnBrk="1" hangingPunct="1">
              <a:lnSpc>
                <a:spcPct val="90000"/>
              </a:lnSpc>
              <a:buFont typeface="Wingdings" panose="05000000000000000000" pitchFamily="2" charset="2"/>
              <a:buNone/>
              <a:defRPr/>
            </a:pPr>
            <a:endParaRPr lang="zh-CN" altLang="en-US" sz="2400" dirty="0" smtClean="0"/>
          </a:p>
          <a:p>
            <a:pPr algn="just" eaLnBrk="1" hangingPunct="1">
              <a:lnSpc>
                <a:spcPct val="90000"/>
              </a:lnSpc>
              <a:buFont typeface="Wingdings" panose="05000000000000000000" pitchFamily="2" charset="2"/>
              <a:buNone/>
              <a:defRPr/>
            </a:pPr>
            <a:r>
              <a:rPr lang="zh-CN" altLang="en-US" sz="2400" dirty="0" smtClean="0">
                <a:latin typeface="Times New Roman" panose="02020603050405020304" pitchFamily="18" charset="0"/>
              </a:rPr>
              <a:t> </a:t>
            </a:r>
            <a:endParaRPr lang="en-US" altLang="zh-CN" sz="2400" dirty="0" smtClean="0"/>
          </a:p>
        </p:txBody>
      </p:sp>
      <p:graphicFrame>
        <p:nvGraphicFramePr>
          <p:cNvPr id="122884" name="Object 6"/>
          <p:cNvGraphicFramePr>
            <a:graphicFrameLocks noChangeAspect="1"/>
          </p:cNvGraphicFramePr>
          <p:nvPr/>
        </p:nvGraphicFramePr>
        <p:xfrm>
          <a:off x="0" y="1844675"/>
          <a:ext cx="8840788" cy="1709738"/>
        </p:xfrm>
        <a:graphic>
          <a:graphicData uri="http://schemas.openxmlformats.org/presentationml/2006/ole">
            <mc:AlternateContent xmlns:mc="http://schemas.openxmlformats.org/markup-compatibility/2006">
              <mc:Choice xmlns:v="urn:schemas-microsoft-com:vml" Requires="v">
                <p:oleObj spid="_x0000_s123248" name="Equation" r:id="rId3" imgW="4305300" imgH="812800" progId="Equation.DSMT4">
                  <p:embed/>
                </p:oleObj>
              </mc:Choice>
              <mc:Fallback>
                <p:oleObj name="Equation" r:id="rId3" imgW="4305300" imgH="812800" progId="Equation.DSMT4">
                  <p:embed/>
                  <p:pic>
                    <p:nvPicPr>
                      <p:cNvPr id="0" name="Picture 11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844675"/>
                        <a:ext cx="8840788" cy="17097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2885" name="矩形 1"/>
          <p:cNvSpPr>
            <a:spLocks noChangeArrowheads="1"/>
          </p:cNvSpPr>
          <p:nvPr/>
        </p:nvSpPr>
        <p:spPr bwMode="auto">
          <a:xfrm>
            <a:off x="107504" y="4005064"/>
            <a:ext cx="8604250" cy="25668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342900" indent="-342900" algn="just">
              <a:lnSpc>
                <a:spcPct val="90000"/>
              </a:lnSpc>
              <a:buClr>
                <a:srgbClr val="B20048"/>
              </a:buClr>
              <a:buSzPct val="75000"/>
              <a:buFont typeface="Wingdings" panose="05000000000000000000" pitchFamily="2" charset="2"/>
              <a:buChar char="v"/>
            </a:pPr>
            <a:r>
              <a:rPr lang="zh-CN" altLang="en-US" sz="2400" dirty="0"/>
              <a:t>线束为一定负载源组提供服务设备的总体，如中继线路、交换装置、控制系统等。话务理论的基本研究内容是研究话务量、呼损和线束容量三者之间的关系。</a:t>
            </a:r>
            <a:endParaRPr lang="zh-CN" altLang="en-US" sz="2400" dirty="0">
              <a:solidFill>
                <a:srgbClr val="005FBE"/>
              </a:solidFill>
            </a:endParaRPr>
          </a:p>
          <a:p>
            <a:pPr marL="342900" indent="-342900" algn="just">
              <a:lnSpc>
                <a:spcPct val="90000"/>
              </a:lnSpc>
              <a:buClr>
                <a:srgbClr val="B20048"/>
              </a:buClr>
              <a:buSzPct val="75000"/>
              <a:buFont typeface="Wingdings" panose="05000000000000000000" pitchFamily="2" charset="2"/>
              <a:buChar char="v"/>
            </a:pPr>
            <a:r>
              <a:rPr lang="zh-CN" altLang="en-US" sz="2400" dirty="0" smtClean="0">
                <a:solidFill>
                  <a:srgbClr val="FF0000"/>
                </a:solidFill>
              </a:rPr>
              <a:t>爱尔兰</a:t>
            </a:r>
            <a:r>
              <a:rPr lang="zh-CN" altLang="en-US" sz="2400" dirty="0">
                <a:solidFill>
                  <a:srgbClr val="FF0000"/>
                </a:solidFill>
              </a:rPr>
              <a:t>公式</a:t>
            </a:r>
            <a:r>
              <a:rPr lang="zh-CN" altLang="en-US" sz="2400" dirty="0">
                <a:solidFill>
                  <a:srgbClr val="005FBE"/>
                </a:solidFill>
              </a:rPr>
              <a:t>在交换设备计算中非常有用，为了书写方便，常用</a:t>
            </a:r>
            <a:r>
              <a:rPr lang="en-US" altLang="zh-CN" sz="2400" dirty="0" err="1">
                <a:solidFill>
                  <a:srgbClr val="005FBE"/>
                </a:solidFill>
              </a:rPr>
              <a:t>E</a:t>
            </a:r>
            <a:r>
              <a:rPr lang="en-US" altLang="zh-CN" sz="2400" baseline="-30000" dirty="0" err="1">
                <a:solidFill>
                  <a:srgbClr val="005FBE"/>
                </a:solidFill>
              </a:rPr>
              <a:t>m</a:t>
            </a:r>
            <a:r>
              <a:rPr lang="en-US" altLang="zh-CN" sz="2400" dirty="0">
                <a:solidFill>
                  <a:srgbClr val="005FBE"/>
                </a:solidFill>
              </a:rPr>
              <a:t>(a)</a:t>
            </a:r>
            <a:r>
              <a:rPr lang="zh-CN" altLang="en-US" sz="2400" dirty="0">
                <a:solidFill>
                  <a:srgbClr val="005FBE"/>
                </a:solidFill>
              </a:rPr>
              <a:t>表示</a:t>
            </a:r>
            <a:r>
              <a:rPr lang="zh-CN" altLang="en-US" sz="2400" dirty="0" smtClean="0">
                <a:solidFill>
                  <a:srgbClr val="005FBE"/>
                </a:solidFill>
              </a:rPr>
              <a:t>。</a:t>
            </a:r>
            <a:endParaRPr lang="en-US" altLang="zh-CN" sz="2400" dirty="0" smtClean="0">
              <a:solidFill>
                <a:srgbClr val="005FBE"/>
              </a:solidFill>
            </a:endParaRPr>
          </a:p>
          <a:p>
            <a:pPr marL="342900" indent="-342900" algn="just">
              <a:lnSpc>
                <a:spcPct val="90000"/>
              </a:lnSpc>
              <a:buClr>
                <a:srgbClr val="B20048"/>
              </a:buClr>
              <a:buSzPct val="75000"/>
              <a:buFont typeface="Wingdings" panose="05000000000000000000" pitchFamily="2" charset="2"/>
              <a:buChar char="v"/>
            </a:pPr>
            <a:r>
              <a:rPr lang="en-US" altLang="zh-CN" sz="2400" dirty="0" err="1" smtClean="0">
                <a:solidFill>
                  <a:srgbClr val="005FBE"/>
                </a:solidFill>
              </a:rPr>
              <a:t>E</a:t>
            </a:r>
            <a:r>
              <a:rPr lang="en-US" altLang="zh-CN" sz="2400" baseline="-30000" dirty="0" err="1" smtClean="0">
                <a:solidFill>
                  <a:srgbClr val="005FBE"/>
                </a:solidFill>
              </a:rPr>
              <a:t>m</a:t>
            </a:r>
            <a:r>
              <a:rPr lang="en-US" altLang="zh-CN" sz="2400" dirty="0" smtClean="0">
                <a:solidFill>
                  <a:srgbClr val="005FBE"/>
                </a:solidFill>
              </a:rPr>
              <a:t>(a</a:t>
            </a:r>
            <a:r>
              <a:rPr lang="en-US" altLang="zh-CN" sz="2400" dirty="0">
                <a:solidFill>
                  <a:srgbClr val="005FBE"/>
                </a:solidFill>
              </a:rPr>
              <a:t>)</a:t>
            </a:r>
            <a:r>
              <a:rPr lang="zh-CN" altLang="en-US" sz="2400" dirty="0">
                <a:solidFill>
                  <a:srgbClr val="005FBE"/>
                </a:solidFill>
              </a:rPr>
              <a:t>的含义：线束容量为</a:t>
            </a:r>
            <a:r>
              <a:rPr lang="en-US" altLang="zh-CN" sz="2400" dirty="0">
                <a:solidFill>
                  <a:srgbClr val="005FBE"/>
                </a:solidFill>
              </a:rPr>
              <a:t>m</a:t>
            </a:r>
            <a:r>
              <a:rPr lang="zh-CN" altLang="en-US" sz="2400" dirty="0">
                <a:solidFill>
                  <a:srgbClr val="005FBE"/>
                </a:solidFill>
              </a:rPr>
              <a:t>的线束</a:t>
            </a:r>
            <a:r>
              <a:rPr lang="zh-CN" altLang="en-US" sz="2400" dirty="0">
                <a:solidFill>
                  <a:srgbClr val="FF0000"/>
                </a:solidFill>
              </a:rPr>
              <a:t>流入话务量</a:t>
            </a:r>
            <a:r>
              <a:rPr lang="zh-CN" altLang="en-US" sz="2400" dirty="0">
                <a:solidFill>
                  <a:srgbClr val="005FBE"/>
                </a:solidFill>
              </a:rPr>
              <a:t>为</a:t>
            </a:r>
            <a:r>
              <a:rPr lang="en-US" altLang="zh-CN" sz="2400" dirty="0">
                <a:solidFill>
                  <a:srgbClr val="005FBE"/>
                </a:solidFill>
              </a:rPr>
              <a:t>a</a:t>
            </a:r>
            <a:r>
              <a:rPr lang="zh-CN" altLang="en-US" sz="2400" dirty="0">
                <a:solidFill>
                  <a:srgbClr val="005FBE"/>
                </a:solidFill>
              </a:rPr>
              <a:t>（单位为</a:t>
            </a:r>
            <a:r>
              <a:rPr lang="en-US" altLang="zh-CN" sz="2400" dirty="0">
                <a:solidFill>
                  <a:srgbClr val="005FBE"/>
                </a:solidFill>
              </a:rPr>
              <a:t>e</a:t>
            </a:r>
            <a:r>
              <a:rPr lang="zh-CN" altLang="en-US" sz="2400" dirty="0">
                <a:solidFill>
                  <a:srgbClr val="005FBE"/>
                </a:solidFill>
              </a:rPr>
              <a:t>）时，按爱尔兰呼损公式计算的呼损为</a:t>
            </a:r>
            <a:r>
              <a:rPr lang="en-US" altLang="zh-CN" sz="2400" dirty="0" err="1">
                <a:solidFill>
                  <a:srgbClr val="005FBE"/>
                </a:solidFill>
              </a:rPr>
              <a:t>E</a:t>
            </a:r>
            <a:r>
              <a:rPr lang="en-US" altLang="zh-CN" sz="2400" baseline="-30000" dirty="0" err="1">
                <a:solidFill>
                  <a:srgbClr val="005FBE"/>
                </a:solidFill>
              </a:rPr>
              <a:t>m</a:t>
            </a:r>
            <a:r>
              <a:rPr lang="en-US" altLang="zh-CN" sz="2400" dirty="0">
                <a:solidFill>
                  <a:srgbClr val="005FBE"/>
                </a:solidFill>
              </a:rPr>
              <a:t>(a)</a:t>
            </a:r>
            <a:r>
              <a:rPr lang="zh-CN" altLang="en-US" sz="2400" dirty="0">
                <a:solidFill>
                  <a:srgbClr val="005FBE"/>
                </a:solidFill>
              </a:rPr>
              <a:t>。</a:t>
            </a:r>
            <a:endParaRPr lang="en-US" altLang="zh-CN" sz="2400" dirty="0">
              <a:solidFill>
                <a:srgbClr val="005FBE"/>
              </a:solidFill>
            </a:endParaRPr>
          </a:p>
        </p:txBody>
      </p:sp>
      <p:sp>
        <p:nvSpPr>
          <p:cNvPr id="6" name="AutoShape 11"/>
          <p:cNvSpPr/>
          <p:nvPr/>
        </p:nvSpPr>
        <p:spPr bwMode="auto">
          <a:xfrm>
            <a:off x="1187624" y="1124744"/>
            <a:ext cx="1616075" cy="1008062"/>
          </a:xfrm>
          <a:prstGeom prst="accentCallout1">
            <a:avLst>
              <a:gd name="adj1" fmla="val 11338"/>
              <a:gd name="adj2" fmla="val -4713"/>
              <a:gd name="adj3" fmla="val 100861"/>
              <a:gd name="adj4" fmla="val -4593"/>
            </a:avLst>
          </a:prstGeom>
          <a:solidFill>
            <a:schemeClr val="accent1"/>
          </a:solidFill>
          <a:ln w="9525">
            <a:solidFill>
              <a:schemeClr val="tx1"/>
            </a:solidFill>
            <a:miter lim="800000"/>
          </a:ln>
        </p:spPr>
        <p:txBody>
          <a:bodyPr/>
          <a:lstStyle/>
          <a:p>
            <a:pPr>
              <a:lnSpc>
                <a:spcPct val="100000"/>
              </a:lnSpc>
              <a:spcBef>
                <a:spcPct val="0"/>
              </a:spcBef>
              <a:buClrTx/>
              <a:buSzTx/>
              <a:buFontTx/>
              <a:buNone/>
            </a:pPr>
            <a:r>
              <a:rPr lang="en-US" altLang="zh-CN" b="0" dirty="0">
                <a:solidFill>
                  <a:srgbClr val="FF0000"/>
                </a:solidFill>
              </a:rPr>
              <a:t>a=</a:t>
            </a:r>
            <a:r>
              <a:rPr lang="en-US" altLang="zh-CN" b="0" dirty="0">
                <a:solidFill>
                  <a:srgbClr val="FF0000"/>
                </a:solidFill>
                <a:latin typeface="Symbol" panose="05050102010706020507" pitchFamily="18" charset="2"/>
              </a:rPr>
              <a:t>l</a:t>
            </a:r>
            <a:r>
              <a:rPr lang="en-US" altLang="zh-CN" b="0" dirty="0">
                <a:solidFill>
                  <a:srgbClr val="FF0000"/>
                </a:solidFill>
              </a:rPr>
              <a:t>/</a:t>
            </a:r>
            <a:r>
              <a:rPr lang="en-US" altLang="zh-CN" b="0" dirty="0">
                <a:solidFill>
                  <a:srgbClr val="FF0000"/>
                </a:solidFill>
                <a:latin typeface="Symbol" panose="05050102010706020507" pitchFamily="18" charset="2"/>
              </a:rPr>
              <a:t>m</a:t>
            </a:r>
            <a:r>
              <a:rPr lang="zh-CN" altLang="en-US" b="0" dirty="0">
                <a:solidFill>
                  <a:srgbClr val="FF0000"/>
                </a:solidFill>
                <a:latin typeface="Symbol" panose="05050102010706020507" pitchFamily="18" charset="2"/>
              </a:rPr>
              <a:t>称为呼叫量</a:t>
            </a:r>
          </a:p>
        </p:txBody>
      </p:sp>
    </p:spTree>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3"/>
          <p:cNvSpPr>
            <a:spLocks noGrp="1" noRot="1" noChangeArrowheads="1"/>
          </p:cNvSpPr>
          <p:nvPr>
            <p:ph type="body" sz="half" idx="1"/>
          </p:nvPr>
        </p:nvSpPr>
        <p:spPr>
          <a:xfrm>
            <a:off x="250825" y="549275"/>
            <a:ext cx="8642350" cy="5184775"/>
          </a:xfrm>
        </p:spPr>
        <p:txBody>
          <a:bodyPr/>
          <a:lstStyle/>
          <a:p>
            <a:pPr lvl="1" eaLnBrk="1" hangingPunct="1"/>
            <a:r>
              <a:rPr lang="zh-CN" altLang="en-US" smtClean="0"/>
              <a:t>业务量</a:t>
            </a:r>
          </a:p>
          <a:p>
            <a:pPr lvl="2" eaLnBrk="1" hangingPunct="1"/>
            <a:r>
              <a:rPr lang="zh-CN" altLang="en-US" smtClean="0"/>
              <a:t>业务量是在</a:t>
            </a:r>
            <a:r>
              <a:rPr lang="zh-CN" altLang="en-US" smtClean="0">
                <a:solidFill>
                  <a:srgbClr val="FF0000"/>
                </a:solidFill>
              </a:rPr>
              <a:t>指定时间内线路被占用的总时间。</a:t>
            </a:r>
            <a:r>
              <a:rPr lang="zh-CN" altLang="en-US" smtClean="0"/>
              <a:t>若某线路有</a:t>
            </a:r>
            <a:r>
              <a:rPr lang="en-US" altLang="zh-CN" smtClean="0"/>
              <a:t>m</a:t>
            </a:r>
            <a:r>
              <a:rPr lang="zh-CN" altLang="en-US" smtClean="0"/>
              <a:t>条信道，第</a:t>
            </a:r>
            <a:r>
              <a:rPr lang="en-US" altLang="zh-CN" smtClean="0"/>
              <a:t>r</a:t>
            </a:r>
            <a:r>
              <a:rPr lang="zh-CN" altLang="en-US" smtClean="0"/>
              <a:t>条信道被占用</a:t>
            </a:r>
            <a:r>
              <a:rPr lang="en-US" altLang="zh-CN" smtClean="0"/>
              <a:t>Q</a:t>
            </a:r>
            <a:r>
              <a:rPr lang="en-US" altLang="zh-CN" baseline="-25000" smtClean="0"/>
              <a:t>r</a:t>
            </a:r>
            <a:r>
              <a:rPr lang="zh-CN" altLang="en-US" smtClean="0"/>
              <a:t>秒，则</a:t>
            </a:r>
            <a:r>
              <a:rPr lang="en-US" altLang="zh-CN" smtClean="0"/>
              <a:t>m</a:t>
            </a:r>
            <a:r>
              <a:rPr lang="zh-CN" altLang="en-US" smtClean="0"/>
              <a:t>条信道或该线路上的业务量为</a:t>
            </a:r>
          </a:p>
          <a:p>
            <a:pPr lvl="2" eaLnBrk="1" hangingPunct="1"/>
            <a:endParaRPr lang="zh-CN" altLang="en-US" smtClean="0"/>
          </a:p>
          <a:p>
            <a:pPr lvl="2" eaLnBrk="1" hangingPunct="1"/>
            <a:endParaRPr lang="zh-CN" altLang="en-US" smtClean="0"/>
          </a:p>
          <a:p>
            <a:pPr lvl="2" eaLnBrk="1" hangingPunct="1"/>
            <a:r>
              <a:rPr lang="zh-CN" altLang="en-US" smtClean="0"/>
              <a:t>另一种表达业务量的方式是</a:t>
            </a:r>
          </a:p>
        </p:txBody>
      </p:sp>
      <p:graphicFrame>
        <p:nvGraphicFramePr>
          <p:cNvPr id="123907" name="Object 4"/>
          <p:cNvGraphicFramePr>
            <a:graphicFrameLocks noGrp="1" noChangeAspect="1"/>
          </p:cNvGraphicFramePr>
          <p:nvPr>
            <p:ph sz="half" idx="2"/>
          </p:nvPr>
        </p:nvGraphicFramePr>
        <p:xfrm>
          <a:off x="3276600" y="2493963"/>
          <a:ext cx="1512888" cy="1009650"/>
        </p:xfrm>
        <a:graphic>
          <a:graphicData uri="http://schemas.openxmlformats.org/presentationml/2006/ole">
            <mc:AlternateContent xmlns:mc="http://schemas.openxmlformats.org/markup-compatibility/2006">
              <mc:Choice xmlns:v="urn:schemas-microsoft-com:vml" Requires="v">
                <p:oleObj spid="_x0000_s124610" name="公式" r:id="rId3" imgW="647700" imgH="431800" progId="Equation.3">
                  <p:embed/>
                </p:oleObj>
              </mc:Choice>
              <mc:Fallback>
                <p:oleObj name="公式" r:id="rId3" imgW="647700" imgH="431800" progId="Equation.3">
                  <p:embed/>
                  <p:pic>
                    <p:nvPicPr>
                      <p:cNvPr id="0" name="Picture 228"/>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76600" y="2493963"/>
                        <a:ext cx="1512888" cy="10096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3908" name="Object 6"/>
          <p:cNvGraphicFramePr>
            <a:graphicFrameLocks noChangeAspect="1"/>
          </p:cNvGraphicFramePr>
          <p:nvPr/>
        </p:nvGraphicFramePr>
        <p:xfrm>
          <a:off x="1763713" y="4746625"/>
          <a:ext cx="3500437" cy="771525"/>
        </p:xfrm>
        <a:graphic>
          <a:graphicData uri="http://schemas.openxmlformats.org/presentationml/2006/ole">
            <mc:AlternateContent xmlns:mc="http://schemas.openxmlformats.org/markup-compatibility/2006">
              <mc:Choice xmlns:v="urn:schemas-microsoft-com:vml" Requires="v">
                <p:oleObj spid="_x0000_s124611" name="公式" r:id="rId5" imgW="1498600" imgH="330200" progId="Equation.3">
                  <p:embed/>
                </p:oleObj>
              </mc:Choice>
              <mc:Fallback>
                <p:oleObj name="公式" r:id="rId5" imgW="1498600" imgH="330200" progId="Equation.3">
                  <p:embed/>
                  <p:pic>
                    <p:nvPicPr>
                      <p:cNvPr id="0" name="Picture 22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63713" y="4746625"/>
                        <a:ext cx="3500437" cy="7715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3909" name="AutoShape 7"/>
          <p:cNvSpPr/>
          <p:nvPr/>
        </p:nvSpPr>
        <p:spPr bwMode="auto">
          <a:xfrm>
            <a:off x="5867400" y="4581525"/>
            <a:ext cx="3276600" cy="1081088"/>
          </a:xfrm>
          <a:prstGeom prst="callout1">
            <a:avLst>
              <a:gd name="adj1" fmla="val 16551"/>
              <a:gd name="adj2" fmla="val -3023"/>
              <a:gd name="adj3" fmla="val 52875"/>
              <a:gd name="adj4" fmla="val -43449"/>
            </a:avLst>
          </a:prstGeom>
          <a:solidFill>
            <a:schemeClr val="accent1"/>
          </a:solidFill>
          <a:ln w="9525">
            <a:solidFill>
              <a:schemeClr val="tx1"/>
            </a:solidFill>
            <a:miter lim="800000"/>
          </a:ln>
        </p:spPr>
        <p:txBody>
          <a:bodyPr/>
          <a:lstStyle/>
          <a:p>
            <a:pPr>
              <a:lnSpc>
                <a:spcPct val="100000"/>
              </a:lnSpc>
              <a:spcBef>
                <a:spcPct val="0"/>
              </a:spcBef>
              <a:buClrTx/>
              <a:buSzTx/>
              <a:buFontTx/>
              <a:buNone/>
            </a:pPr>
            <a:r>
              <a:rPr lang="zh-CN" altLang="en-US" sz="2400"/>
              <a:t>在时刻</a:t>
            </a:r>
            <a:r>
              <a:rPr lang="en-US" altLang="zh-CN" sz="2400"/>
              <a:t>t</a:t>
            </a:r>
            <a:r>
              <a:rPr lang="zh-CN" altLang="en-US" sz="2400"/>
              <a:t>被占用的信道数。</a:t>
            </a:r>
            <a:r>
              <a:rPr lang="en-US" altLang="zh-CN" sz="2400"/>
              <a:t>T</a:t>
            </a:r>
            <a:r>
              <a:rPr lang="zh-CN" altLang="en-US" sz="2400"/>
              <a:t>是观察时间</a:t>
            </a:r>
          </a:p>
        </p:txBody>
      </p:sp>
      <p:sp>
        <p:nvSpPr>
          <p:cNvPr id="2" name="标题 1"/>
          <p:cNvSpPr>
            <a:spLocks noGrp="1"/>
          </p:cNvSpPr>
          <p:nvPr>
            <p:ph type="title"/>
          </p:nvPr>
        </p:nvSpPr>
        <p:spPr>
          <a:xfrm>
            <a:off x="179388" y="0"/>
            <a:ext cx="8540750" cy="476250"/>
          </a:xfrm>
        </p:spPr>
        <p:txBody>
          <a:bodyPr/>
          <a:lstStyle/>
          <a:p>
            <a:pPr>
              <a:defRPr/>
            </a:pPr>
            <a:r>
              <a:rPr lang="zh-CN" altLang="en-US" dirty="0"/>
              <a:t>业务量和呼叫</a:t>
            </a:r>
            <a:r>
              <a:rPr lang="zh-CN" altLang="en-US" dirty="0" smtClean="0"/>
              <a:t>量</a:t>
            </a:r>
            <a:endParaRPr lang="zh-CN" altLang="en-US" dirty="0"/>
          </a:p>
        </p:txBody>
      </p:sp>
      <p:sp>
        <p:nvSpPr>
          <p:cNvPr id="123911" name="矩形 2"/>
          <p:cNvSpPr>
            <a:spLocks noChangeArrowheads="1"/>
          </p:cNvSpPr>
          <p:nvPr/>
        </p:nvSpPr>
        <p:spPr bwMode="auto">
          <a:xfrm>
            <a:off x="107950" y="6049963"/>
            <a:ext cx="9036050" cy="830262"/>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342900" lvl="2" indent="-342900">
              <a:lnSpc>
                <a:spcPct val="100000"/>
              </a:lnSpc>
              <a:spcBef>
                <a:spcPct val="0"/>
              </a:spcBef>
              <a:buClrTx/>
              <a:buSzPct val="75000"/>
              <a:buFontTx/>
              <a:buNone/>
            </a:pPr>
            <a:r>
              <a:rPr lang="zh-CN" altLang="en-US" sz="2400" b="0" dirty="0"/>
              <a:t>业务量的量纲是</a:t>
            </a:r>
            <a:r>
              <a:rPr lang="zh-CN" altLang="en-US" sz="2400" b="0" dirty="0">
                <a:solidFill>
                  <a:srgbClr val="FF0000"/>
                </a:solidFill>
              </a:rPr>
              <a:t>时间</a:t>
            </a:r>
            <a:r>
              <a:rPr lang="zh-CN" altLang="en-US" sz="2400" b="0" dirty="0"/>
              <a:t>。若一个信道代表一个电话话路，则业务量或话务量的单位是</a:t>
            </a:r>
            <a:r>
              <a:rPr lang="zh-CN" altLang="en-US" sz="2400" b="0" dirty="0">
                <a:solidFill>
                  <a:srgbClr val="FF0000"/>
                </a:solidFill>
              </a:rPr>
              <a:t>秒</a:t>
            </a:r>
            <a:r>
              <a:rPr lang="en-US" altLang="zh-CN" sz="2400" b="0" dirty="0">
                <a:solidFill>
                  <a:srgbClr val="FF0000"/>
                </a:solidFill>
              </a:rPr>
              <a:t>·</a:t>
            </a:r>
            <a:r>
              <a:rPr lang="zh-CN" altLang="en-US" sz="2400" b="0" dirty="0">
                <a:solidFill>
                  <a:srgbClr val="FF0000"/>
                </a:solidFill>
              </a:rPr>
              <a:t>话路</a:t>
            </a:r>
            <a:r>
              <a:rPr lang="zh-CN" altLang="en-US" sz="2400" b="0" dirty="0"/>
              <a:t>。观察时间可以是</a:t>
            </a:r>
            <a:r>
              <a:rPr lang="en-US" altLang="zh-CN" sz="2400" b="0" dirty="0"/>
              <a:t>1</a:t>
            </a:r>
            <a:r>
              <a:rPr lang="zh-CN" altLang="en-US" sz="2400" b="0" dirty="0"/>
              <a:t>小时或</a:t>
            </a:r>
            <a:r>
              <a:rPr lang="en-US" altLang="zh-CN" sz="2400" b="0" dirty="0"/>
              <a:t>1</a:t>
            </a:r>
            <a:r>
              <a:rPr lang="zh-CN" altLang="en-US" sz="2400" b="0" dirty="0"/>
              <a:t>天等。</a:t>
            </a:r>
          </a:p>
        </p:txBody>
      </p:sp>
    </p:spTree>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2"/>
          <p:cNvSpPr>
            <a:spLocks noGrp="1" noChangeArrowheads="1"/>
          </p:cNvSpPr>
          <p:nvPr>
            <p:ph type="title" idx="4294967295"/>
          </p:nvPr>
        </p:nvSpPr>
        <p:spPr>
          <a:xfrm>
            <a:off x="1403350" y="-26988"/>
            <a:ext cx="5129213" cy="530226"/>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sz="4300" smtClean="0">
                <a:solidFill>
                  <a:srgbClr val="3333FF"/>
                </a:solidFill>
                <a:effectLst/>
                <a:latin typeface="Times New Roman" panose="02020603050405020304" pitchFamily="18" charset="0"/>
              </a:rPr>
              <a:t>基于排队论的话务量</a:t>
            </a:r>
          </a:p>
        </p:txBody>
      </p:sp>
      <p:sp>
        <p:nvSpPr>
          <p:cNvPr id="84995" name="Rectangle 3"/>
          <p:cNvSpPr>
            <a:spLocks noGrp="1" noChangeArrowheads="1"/>
          </p:cNvSpPr>
          <p:nvPr>
            <p:ph type="body" idx="4294967295"/>
          </p:nvPr>
        </p:nvSpPr>
        <p:spPr>
          <a:xfrm>
            <a:off x="-107950" y="836613"/>
            <a:ext cx="9251950" cy="452596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lnSpc>
                <a:spcPct val="90000"/>
              </a:lnSpc>
            </a:pPr>
            <a:r>
              <a:rPr lang="zh-CN" altLang="en-US" sz="2800" dirty="0" smtClean="0">
                <a:solidFill>
                  <a:srgbClr val="0033CC"/>
                </a:solidFill>
                <a:effectLst/>
              </a:rPr>
              <a:t>基于排队论的话务量</a:t>
            </a:r>
            <a:r>
              <a:rPr lang="en-US" altLang="zh-CN" sz="2800" dirty="0" smtClean="0">
                <a:solidFill>
                  <a:srgbClr val="0033CC"/>
                </a:solidFill>
                <a:effectLst/>
              </a:rPr>
              <a:t>Y</a:t>
            </a:r>
            <a:r>
              <a:rPr lang="zh-CN" altLang="en-US" sz="2800" dirty="0" smtClean="0">
                <a:solidFill>
                  <a:srgbClr val="0033CC"/>
                </a:solidFill>
                <a:effectLst/>
              </a:rPr>
              <a:t>：</a:t>
            </a:r>
            <a:r>
              <a:rPr lang="en-US" altLang="zh-CN" sz="2800" i="1" dirty="0" smtClean="0">
                <a:solidFill>
                  <a:srgbClr val="FF0000"/>
                </a:solidFill>
                <a:effectLst/>
              </a:rPr>
              <a:t>Y=</a:t>
            </a:r>
            <a:r>
              <a:rPr lang="en-US" altLang="zh-CN" sz="2800" i="1" dirty="0" smtClean="0">
                <a:solidFill>
                  <a:srgbClr val="FF0000"/>
                </a:solidFill>
                <a:effectLst/>
                <a:sym typeface="Symbol" panose="05050102010706020507" pitchFamily="18" charset="2"/>
              </a:rPr>
              <a:t></a:t>
            </a:r>
            <a:r>
              <a:rPr lang="en-US" altLang="zh-CN" sz="2800" i="1" dirty="0" smtClean="0">
                <a:solidFill>
                  <a:srgbClr val="FF0000"/>
                </a:solidFill>
                <a:effectLst/>
                <a:latin typeface="Times New Roman" panose="02020603050405020304" pitchFamily="18" charset="0"/>
              </a:rPr>
              <a:t>·</a:t>
            </a:r>
            <a:r>
              <a:rPr lang="en-US" altLang="zh-CN" sz="2800" i="1" dirty="0" smtClean="0">
                <a:solidFill>
                  <a:srgbClr val="FF0000"/>
                </a:solidFill>
                <a:effectLst/>
              </a:rPr>
              <a:t>S</a:t>
            </a:r>
            <a:r>
              <a:rPr lang="en-US" altLang="zh-CN" sz="2800" i="1" dirty="0" smtClean="0">
                <a:solidFill>
                  <a:srgbClr val="FF0000"/>
                </a:solidFill>
                <a:effectLst/>
                <a:latin typeface="Times New Roman" panose="02020603050405020304" pitchFamily="18" charset="0"/>
              </a:rPr>
              <a:t>·</a:t>
            </a:r>
            <a:r>
              <a:rPr lang="en-US" altLang="zh-CN" sz="2800" i="1" dirty="0" smtClean="0">
                <a:solidFill>
                  <a:srgbClr val="FF0000"/>
                </a:solidFill>
                <a:effectLst/>
              </a:rPr>
              <a:t>T</a:t>
            </a:r>
            <a:endParaRPr lang="en-US" altLang="zh-CN" sz="2800" dirty="0" smtClean="0">
              <a:solidFill>
                <a:srgbClr val="FF0000"/>
              </a:solidFill>
              <a:effectLst/>
            </a:endParaRPr>
          </a:p>
          <a:p>
            <a:pPr eaLnBrk="1" hangingPunct="1">
              <a:lnSpc>
                <a:spcPct val="90000"/>
              </a:lnSpc>
            </a:pPr>
            <a:r>
              <a:rPr lang="zh-CN" altLang="en-US" sz="2800" dirty="0" smtClean="0">
                <a:solidFill>
                  <a:srgbClr val="FF0000"/>
                </a:solidFill>
                <a:effectLst/>
              </a:rPr>
              <a:t>话务量三要素</a:t>
            </a:r>
          </a:p>
          <a:p>
            <a:pPr lvl="1" eaLnBrk="1" hangingPunct="1">
              <a:lnSpc>
                <a:spcPct val="90000"/>
              </a:lnSpc>
            </a:pPr>
            <a:r>
              <a:rPr lang="zh-CN" altLang="en-US" sz="2800" dirty="0" smtClean="0">
                <a:solidFill>
                  <a:srgbClr val="FF0000"/>
                </a:solidFill>
              </a:rPr>
              <a:t>呼叫强度：</a:t>
            </a:r>
            <a:r>
              <a:rPr lang="en-US" altLang="zh-CN" sz="2800" dirty="0" smtClean="0">
                <a:cs typeface="Times New Roman" panose="02020603050405020304" pitchFamily="18" charset="0"/>
              </a:rPr>
              <a:t>λ</a:t>
            </a:r>
            <a:r>
              <a:rPr lang="zh-CN" altLang="en-US" sz="2800" dirty="0" smtClean="0"/>
              <a:t>（单位时间内平均发生的呼叫次数）</a:t>
            </a:r>
          </a:p>
          <a:p>
            <a:pPr lvl="1" eaLnBrk="1" hangingPunct="1">
              <a:lnSpc>
                <a:spcPct val="90000"/>
              </a:lnSpc>
            </a:pPr>
            <a:r>
              <a:rPr lang="zh-CN" altLang="en-US" sz="2800" dirty="0" smtClean="0">
                <a:solidFill>
                  <a:srgbClr val="FF0000"/>
                </a:solidFill>
              </a:rPr>
              <a:t>占用时长：</a:t>
            </a:r>
            <a:r>
              <a:rPr lang="en-US" altLang="zh-CN" sz="2800" dirty="0" smtClean="0"/>
              <a:t>S</a:t>
            </a:r>
            <a:r>
              <a:rPr lang="zh-CN" altLang="en-US" sz="2800" dirty="0" smtClean="0"/>
              <a:t>（听拨号音、拨号、振铃、通话）</a:t>
            </a:r>
          </a:p>
          <a:p>
            <a:pPr lvl="1" eaLnBrk="1" hangingPunct="1">
              <a:lnSpc>
                <a:spcPct val="90000"/>
              </a:lnSpc>
            </a:pPr>
            <a:r>
              <a:rPr lang="zh-CN" altLang="en-US" sz="2800" dirty="0" smtClean="0">
                <a:solidFill>
                  <a:srgbClr val="FF0000"/>
                </a:solidFill>
              </a:rPr>
              <a:t>考察时间：</a:t>
            </a:r>
            <a:r>
              <a:rPr lang="en-US" altLang="zh-CN" sz="2800" dirty="0" smtClean="0"/>
              <a:t>T</a:t>
            </a:r>
          </a:p>
          <a:p>
            <a:pPr eaLnBrk="1" hangingPunct="1">
              <a:lnSpc>
                <a:spcPct val="90000"/>
              </a:lnSpc>
            </a:pPr>
            <a:endParaRPr lang="zh-CN" altLang="en-US" sz="2800" dirty="0" smtClean="0">
              <a:effectLst/>
            </a:endParaRPr>
          </a:p>
          <a:p>
            <a:pPr eaLnBrk="1" hangingPunct="1">
              <a:lnSpc>
                <a:spcPct val="90000"/>
              </a:lnSpc>
            </a:pPr>
            <a:r>
              <a:rPr lang="zh-CN" altLang="en-US" sz="2800" dirty="0" smtClean="0">
                <a:solidFill>
                  <a:srgbClr val="FF0000"/>
                </a:solidFill>
                <a:effectLst/>
              </a:rPr>
              <a:t>注意：各变量的时间单位要相同。</a:t>
            </a:r>
          </a:p>
          <a:p>
            <a:pPr eaLnBrk="1" hangingPunct="1">
              <a:lnSpc>
                <a:spcPct val="90000"/>
              </a:lnSpc>
            </a:pPr>
            <a:r>
              <a:rPr lang="zh-CN" altLang="en-US" sz="2800" dirty="0" smtClean="0">
                <a:solidFill>
                  <a:srgbClr val="FF0000"/>
                </a:solidFill>
                <a:effectLst/>
              </a:rPr>
              <a:t>话务量的大小</a:t>
            </a:r>
            <a:r>
              <a:rPr lang="zh-CN" altLang="en-US" sz="2800" dirty="0" smtClean="0">
                <a:solidFill>
                  <a:srgbClr val="0033CC"/>
                </a:solidFill>
                <a:effectLst/>
              </a:rPr>
              <a:t>与</a:t>
            </a:r>
            <a:r>
              <a:rPr lang="zh-CN" altLang="en-US" sz="2800" dirty="0" smtClean="0">
                <a:solidFill>
                  <a:srgbClr val="FF0000"/>
                </a:solidFill>
                <a:effectLst/>
              </a:rPr>
              <a:t>用户通话的频繁程度</a:t>
            </a:r>
            <a:r>
              <a:rPr lang="zh-CN" altLang="en-US" sz="2800" dirty="0" smtClean="0">
                <a:solidFill>
                  <a:srgbClr val="0033CC"/>
                </a:solidFill>
                <a:effectLst/>
              </a:rPr>
              <a:t>和</a:t>
            </a:r>
            <a:r>
              <a:rPr lang="zh-CN" altLang="en-US" sz="2800" dirty="0" smtClean="0">
                <a:solidFill>
                  <a:srgbClr val="FF0000"/>
                </a:solidFill>
                <a:effectLst/>
              </a:rPr>
              <a:t>通话占用的时间长度</a:t>
            </a:r>
            <a:r>
              <a:rPr lang="zh-CN" altLang="en-US" sz="2800" dirty="0" smtClean="0">
                <a:solidFill>
                  <a:srgbClr val="0033CC"/>
                </a:solidFill>
                <a:effectLst/>
              </a:rPr>
              <a:t>以及</a:t>
            </a:r>
            <a:r>
              <a:rPr lang="zh-CN" altLang="en-US" sz="2800" dirty="0" smtClean="0">
                <a:solidFill>
                  <a:srgbClr val="FF0000"/>
                </a:solidFill>
                <a:effectLst/>
              </a:rPr>
              <a:t>统计观察的时间长度有关。</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4995">
                                            <p:txEl>
                                              <p:pRg st="0" end="0"/>
                                            </p:txEl>
                                          </p:spTgt>
                                        </p:tgtEl>
                                        <p:attrNameLst>
                                          <p:attrName>style.visibility</p:attrName>
                                        </p:attrNameLst>
                                      </p:cBhvr>
                                      <p:to>
                                        <p:strVal val="visible"/>
                                      </p:to>
                                    </p:set>
                                    <p:anim calcmode="lin" valueType="num">
                                      <p:cBhvr additive="base">
                                        <p:cTn id="7" dur="500" fill="hold"/>
                                        <p:tgtEl>
                                          <p:spTgt spid="8499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499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4995">
                                            <p:txEl>
                                              <p:pRg st="1" end="1"/>
                                            </p:txEl>
                                          </p:spTgt>
                                        </p:tgtEl>
                                        <p:attrNameLst>
                                          <p:attrName>style.visibility</p:attrName>
                                        </p:attrNameLst>
                                      </p:cBhvr>
                                      <p:to>
                                        <p:strVal val="visible"/>
                                      </p:to>
                                    </p:set>
                                    <p:anim calcmode="lin" valueType="num">
                                      <p:cBhvr additive="base">
                                        <p:cTn id="13" dur="500" fill="hold"/>
                                        <p:tgtEl>
                                          <p:spTgt spid="84995">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84995">
                                            <p:txEl>
                                              <p:pRg st="1" end="1"/>
                                            </p:txEl>
                                          </p:spTgt>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84995">
                                            <p:txEl>
                                              <p:pRg st="2" end="2"/>
                                            </p:txEl>
                                          </p:spTgt>
                                        </p:tgtEl>
                                        <p:attrNameLst>
                                          <p:attrName>style.visibility</p:attrName>
                                        </p:attrNameLst>
                                      </p:cBhvr>
                                      <p:to>
                                        <p:strVal val="visible"/>
                                      </p:to>
                                    </p:set>
                                    <p:anim calcmode="lin" valueType="num">
                                      <p:cBhvr additive="base">
                                        <p:cTn id="17" dur="500" fill="hold"/>
                                        <p:tgtEl>
                                          <p:spTgt spid="84995">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84995">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84995">
                                            <p:txEl>
                                              <p:pRg st="3" end="3"/>
                                            </p:txEl>
                                          </p:spTgt>
                                        </p:tgtEl>
                                        <p:attrNameLst>
                                          <p:attrName>style.visibility</p:attrName>
                                        </p:attrNameLst>
                                      </p:cBhvr>
                                      <p:to>
                                        <p:strVal val="visible"/>
                                      </p:to>
                                    </p:set>
                                    <p:anim calcmode="lin" valueType="num">
                                      <p:cBhvr additive="base">
                                        <p:cTn id="21" dur="500" fill="hold"/>
                                        <p:tgtEl>
                                          <p:spTgt spid="84995">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84995">
                                            <p:txEl>
                                              <p:pRg st="3" end="3"/>
                                            </p:txEl>
                                          </p:spTgt>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84995">
                                            <p:txEl>
                                              <p:pRg st="4" end="4"/>
                                            </p:txEl>
                                          </p:spTgt>
                                        </p:tgtEl>
                                        <p:attrNameLst>
                                          <p:attrName>style.visibility</p:attrName>
                                        </p:attrNameLst>
                                      </p:cBhvr>
                                      <p:to>
                                        <p:strVal val="visible"/>
                                      </p:to>
                                    </p:set>
                                    <p:anim calcmode="lin" valueType="num">
                                      <p:cBhvr additive="base">
                                        <p:cTn id="25" dur="500" fill="hold"/>
                                        <p:tgtEl>
                                          <p:spTgt spid="84995">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84995">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84995">
                                            <p:txEl>
                                              <p:pRg st="6" end="6"/>
                                            </p:txEl>
                                          </p:spTgt>
                                        </p:tgtEl>
                                        <p:attrNameLst>
                                          <p:attrName>style.visibility</p:attrName>
                                        </p:attrNameLst>
                                      </p:cBhvr>
                                      <p:to>
                                        <p:strVal val="visible"/>
                                      </p:to>
                                    </p:set>
                                    <p:anim calcmode="lin" valueType="num">
                                      <p:cBhvr additive="base">
                                        <p:cTn id="31" dur="500" fill="hold"/>
                                        <p:tgtEl>
                                          <p:spTgt spid="84995">
                                            <p:txEl>
                                              <p:pRg st="6" end="6"/>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84995">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84995">
                                            <p:txEl>
                                              <p:pRg st="7" end="7"/>
                                            </p:txEl>
                                          </p:spTgt>
                                        </p:tgtEl>
                                        <p:attrNameLst>
                                          <p:attrName>style.visibility</p:attrName>
                                        </p:attrNameLst>
                                      </p:cBhvr>
                                      <p:to>
                                        <p:strVal val="visible"/>
                                      </p:to>
                                    </p:set>
                                    <p:anim calcmode="lin" valueType="num">
                                      <p:cBhvr additive="base">
                                        <p:cTn id="37" dur="500" fill="hold"/>
                                        <p:tgtEl>
                                          <p:spTgt spid="84995">
                                            <p:txEl>
                                              <p:pRg st="7" end="7"/>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84995">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995" grpId="0" build="p"/>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3"/>
          <p:cNvSpPr>
            <a:spLocks noGrp="1" noRot="1" noChangeArrowheads="1"/>
          </p:cNvSpPr>
          <p:nvPr>
            <p:ph type="body" sz="half" idx="1"/>
          </p:nvPr>
        </p:nvSpPr>
        <p:spPr>
          <a:xfrm>
            <a:off x="-387350" y="692150"/>
            <a:ext cx="8569325" cy="5184775"/>
          </a:xfrm>
        </p:spPr>
        <p:txBody>
          <a:bodyPr/>
          <a:lstStyle/>
          <a:p>
            <a:pPr lvl="1" eaLnBrk="1" hangingPunct="1">
              <a:lnSpc>
                <a:spcPct val="90000"/>
              </a:lnSpc>
            </a:pPr>
            <a:r>
              <a:rPr lang="zh-CN" altLang="en-US" dirty="0" smtClean="0"/>
              <a:t>呼叫量</a:t>
            </a:r>
          </a:p>
          <a:p>
            <a:pPr lvl="2" eaLnBrk="1" hangingPunct="1">
              <a:lnSpc>
                <a:spcPct val="90000"/>
              </a:lnSpc>
            </a:pPr>
            <a:r>
              <a:rPr lang="zh-CN" altLang="en-US" dirty="0" smtClean="0"/>
              <a:t>业务的强度通常称为呼叫量。它可定义为线路占用时间与观察时间之比，单位是厄朗，即</a:t>
            </a:r>
          </a:p>
          <a:p>
            <a:pPr lvl="2" eaLnBrk="1" hangingPunct="1">
              <a:lnSpc>
                <a:spcPct val="90000"/>
              </a:lnSpc>
            </a:pPr>
            <a:endParaRPr lang="zh-CN" altLang="en-US" dirty="0" smtClean="0"/>
          </a:p>
          <a:p>
            <a:pPr lvl="2" eaLnBrk="1" hangingPunct="1">
              <a:lnSpc>
                <a:spcPct val="90000"/>
              </a:lnSpc>
            </a:pPr>
            <a:endParaRPr lang="zh-CN" altLang="en-US" dirty="0" smtClean="0"/>
          </a:p>
        </p:txBody>
      </p:sp>
      <p:graphicFrame>
        <p:nvGraphicFramePr>
          <p:cNvPr id="125955" name="Object 4"/>
          <p:cNvGraphicFramePr>
            <a:graphicFrameLocks noGrp="1" noChangeAspect="1"/>
          </p:cNvGraphicFramePr>
          <p:nvPr>
            <p:ph sz="half" idx="2"/>
          </p:nvPr>
        </p:nvGraphicFramePr>
        <p:xfrm>
          <a:off x="1341438" y="2565400"/>
          <a:ext cx="4176712" cy="881063"/>
        </p:xfrm>
        <a:graphic>
          <a:graphicData uri="http://schemas.openxmlformats.org/presentationml/2006/ole">
            <mc:AlternateContent xmlns:mc="http://schemas.openxmlformats.org/markup-compatibility/2006">
              <mc:Choice xmlns:v="urn:schemas-microsoft-com:vml" Requires="v">
                <p:oleObj spid="_x0000_s126657" name="公式" r:id="rId3" imgW="1981200" imgH="419100" progId="Equation.3">
                  <p:embed/>
                </p:oleObj>
              </mc:Choice>
              <mc:Fallback>
                <p:oleObj name="公式" r:id="rId3" imgW="1981200" imgH="419100" progId="Equation.3">
                  <p:embed/>
                  <p:pic>
                    <p:nvPicPr>
                      <p:cNvPr id="0" name="Picture 227"/>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41438" y="2565400"/>
                        <a:ext cx="4176712" cy="8810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5956" name="矩形 1"/>
          <p:cNvSpPr>
            <a:spLocks noChangeArrowheads="1"/>
          </p:cNvSpPr>
          <p:nvPr/>
        </p:nvSpPr>
        <p:spPr bwMode="auto">
          <a:xfrm>
            <a:off x="-612775" y="3716338"/>
            <a:ext cx="6767513" cy="95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lvl="3">
              <a:lnSpc>
                <a:spcPct val="100000"/>
              </a:lnSpc>
              <a:spcBef>
                <a:spcPct val="0"/>
              </a:spcBef>
              <a:buClrTx/>
              <a:buSzTx/>
              <a:buFontTx/>
              <a:buNone/>
            </a:pPr>
            <a:r>
              <a:rPr lang="zh-CN" altLang="en-US" dirty="0"/>
              <a:t>根据前述定义，呼叫量可写成</a:t>
            </a:r>
          </a:p>
          <a:p>
            <a:pPr lvl="3">
              <a:lnSpc>
                <a:spcPct val="100000"/>
              </a:lnSpc>
              <a:spcBef>
                <a:spcPct val="0"/>
              </a:spcBef>
              <a:buClrTx/>
              <a:buSzTx/>
              <a:buFontTx/>
              <a:buNone/>
            </a:pPr>
            <a:endParaRPr lang="zh-CN" altLang="en-US" dirty="0"/>
          </a:p>
        </p:txBody>
      </p:sp>
      <p:graphicFrame>
        <p:nvGraphicFramePr>
          <p:cNvPr id="125957" name="对象 2"/>
          <p:cNvGraphicFramePr>
            <a:graphicFrameLocks noChangeAspect="1"/>
          </p:cNvGraphicFramePr>
          <p:nvPr/>
        </p:nvGraphicFramePr>
        <p:xfrm>
          <a:off x="5580063" y="3359150"/>
          <a:ext cx="3235325" cy="1223963"/>
        </p:xfrm>
        <a:graphic>
          <a:graphicData uri="http://schemas.openxmlformats.org/presentationml/2006/ole">
            <mc:AlternateContent xmlns:mc="http://schemas.openxmlformats.org/markup-compatibility/2006">
              <mc:Choice xmlns:v="urn:schemas-microsoft-com:vml" Requires="v">
                <p:oleObj spid="_x0000_s126658" name="公式" r:id="rId5" imgW="1040765" imgH="393700" progId="Equation.3">
                  <p:embed/>
                </p:oleObj>
              </mc:Choice>
              <mc:Fallback>
                <p:oleObj name="公式" r:id="rId5" imgW="1040765" imgH="393700" progId="Equation.3">
                  <p:embed/>
                  <p:pic>
                    <p:nvPicPr>
                      <p:cNvPr id="0" name="Picture 22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80063" y="3359150"/>
                        <a:ext cx="3235325" cy="12239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5958" name="矩形 1"/>
          <p:cNvSpPr>
            <a:spLocks noChangeArrowheads="1"/>
          </p:cNvSpPr>
          <p:nvPr/>
        </p:nvSpPr>
        <p:spPr bwMode="auto">
          <a:xfrm>
            <a:off x="0" y="5173663"/>
            <a:ext cx="9036050" cy="1077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lvl="2">
              <a:lnSpc>
                <a:spcPct val="100000"/>
              </a:lnSpc>
              <a:spcBef>
                <a:spcPct val="0"/>
              </a:spcBef>
              <a:buClrTx/>
              <a:buSzTx/>
              <a:buFontTx/>
              <a:buNone/>
            </a:pPr>
            <a:r>
              <a:rPr lang="zh-CN" altLang="en-US" sz="3200" dirty="0"/>
              <a:t>通常</a:t>
            </a:r>
            <a:r>
              <a:rPr lang="en-US" altLang="zh-CN" sz="3200" dirty="0"/>
              <a:t>T</a:t>
            </a:r>
            <a:r>
              <a:rPr lang="zh-CN" altLang="en-US" sz="3200" dirty="0"/>
              <a:t>为</a:t>
            </a:r>
            <a:r>
              <a:rPr lang="en-US" altLang="zh-CN" sz="3200" dirty="0"/>
              <a:t>1</a:t>
            </a:r>
            <a:r>
              <a:rPr lang="zh-CN" altLang="en-US" sz="3200" dirty="0"/>
              <a:t>小时，所得的平均值</a:t>
            </a:r>
            <a:r>
              <a:rPr lang="en-US" altLang="zh-CN" sz="3200" dirty="0"/>
              <a:t>a</a:t>
            </a:r>
            <a:r>
              <a:rPr lang="zh-CN" altLang="en-US" sz="3200" dirty="0"/>
              <a:t>称为小时呼叫量或小时厄朗。</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25956"/>
                                        </p:tgtEl>
                                        <p:attrNameLst>
                                          <p:attrName>style.visibility</p:attrName>
                                        </p:attrNameLst>
                                      </p:cBhvr>
                                      <p:to>
                                        <p:strVal val="visible"/>
                                      </p:to>
                                    </p:set>
                                    <p:animEffect transition="in" filter="blinds(horizontal)">
                                      <p:cBhvr>
                                        <p:cTn id="7" dur="500"/>
                                        <p:tgtEl>
                                          <p:spTgt spid="125956"/>
                                        </p:tgtEl>
                                      </p:cBhvr>
                                    </p:animEffect>
                                  </p:childTnLst>
                                </p:cTn>
                              </p:par>
                              <p:par>
                                <p:cTn id="8" presetID="3" presetClass="entr" presetSubtype="10" fill="hold" nodeType="withEffect">
                                  <p:stCondLst>
                                    <p:cond delay="0"/>
                                  </p:stCondLst>
                                  <p:childTnLst>
                                    <p:set>
                                      <p:cBhvr>
                                        <p:cTn id="9" dur="1" fill="hold">
                                          <p:stCondLst>
                                            <p:cond delay="0"/>
                                          </p:stCondLst>
                                        </p:cTn>
                                        <p:tgtEl>
                                          <p:spTgt spid="125957"/>
                                        </p:tgtEl>
                                        <p:attrNameLst>
                                          <p:attrName>style.visibility</p:attrName>
                                        </p:attrNameLst>
                                      </p:cBhvr>
                                      <p:to>
                                        <p:strVal val="visible"/>
                                      </p:to>
                                    </p:set>
                                    <p:animEffect transition="in" filter="blinds(horizontal)">
                                      <p:cBhvr>
                                        <p:cTn id="10" dur="500"/>
                                        <p:tgtEl>
                                          <p:spTgt spid="125957"/>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125958"/>
                                        </p:tgtEl>
                                        <p:attrNameLst>
                                          <p:attrName>style.visibility</p:attrName>
                                        </p:attrNameLst>
                                      </p:cBhvr>
                                      <p:to>
                                        <p:strVal val="visible"/>
                                      </p:to>
                                    </p:set>
                                    <p:animEffect transition="in" filter="blinds(horizontal)">
                                      <p:cBhvr>
                                        <p:cTn id="13" dur="500"/>
                                        <p:tgtEl>
                                          <p:spTgt spid="1259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956" grpId="0"/>
      <p:bldP spid="125958" grpId="0"/>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ChangeArrowheads="1"/>
          </p:cNvSpPr>
          <p:nvPr>
            <p:ph type="title" idx="4294967295"/>
          </p:nvPr>
        </p:nvSpPr>
        <p:spPr>
          <a:xfrm>
            <a:off x="0" y="0"/>
            <a:ext cx="9144000" cy="476250"/>
          </a:xfrm>
          <a:solidFill>
            <a:schemeClr val="accent1"/>
          </a:solidFill>
          <a:extLst>
            <a:ext uri="{91240B29-F687-4F45-9708-019B960494DF}">
              <a14:hiddenLine xmlns:a14="http://schemas.microsoft.com/office/drawing/2010/main" w="9525">
                <a:solidFill>
                  <a:srgbClr val="000000"/>
                </a:solidFill>
                <a:miter lim="800000"/>
                <a:headEnd/>
                <a:tailEnd/>
              </a14:hiddenLine>
            </a:ext>
          </a:extLst>
        </p:spPr>
        <p:txBody>
          <a:bodyPr/>
          <a:lstStyle/>
          <a:p>
            <a:pPr algn="l" eaLnBrk="1" hangingPunct="1"/>
            <a:r>
              <a:rPr lang="zh-CN" altLang="en-US" sz="3200" smtClean="0">
                <a:effectLst/>
              </a:rPr>
              <a:t>基于排队论的话务量强度（呼叫量）</a:t>
            </a:r>
            <a:endParaRPr lang="zh-CN" altLang="zh-CN" sz="3200" smtClean="0">
              <a:effectLst/>
            </a:endParaRPr>
          </a:p>
        </p:txBody>
      </p:sp>
      <p:sp>
        <p:nvSpPr>
          <p:cNvPr id="126979" name="Rectangle 3"/>
          <p:cNvSpPr>
            <a:spLocks noGrp="1" noChangeArrowheads="1"/>
          </p:cNvSpPr>
          <p:nvPr>
            <p:ph type="body" sz="half" idx="4294967295"/>
          </p:nvPr>
        </p:nvSpPr>
        <p:spPr>
          <a:xfrm>
            <a:off x="457200" y="969963"/>
            <a:ext cx="8507413" cy="52562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87630" indent="-87630" eaLnBrk="1" hangingPunct="1">
              <a:lnSpc>
                <a:spcPct val="90000"/>
              </a:lnSpc>
              <a:buFont typeface="Wingdings" panose="05000000000000000000" pitchFamily="2" charset="2"/>
              <a:buNone/>
            </a:pPr>
            <a:r>
              <a:rPr lang="zh-CN" altLang="en-US" sz="3200" dirty="0" smtClean="0">
                <a:solidFill>
                  <a:srgbClr val="0033CC"/>
                </a:solidFill>
                <a:effectLst/>
              </a:rPr>
              <a:t>基于排队论的</a:t>
            </a:r>
            <a:r>
              <a:rPr lang="zh-CN" altLang="en-US" sz="3200" dirty="0" smtClean="0">
                <a:solidFill>
                  <a:srgbClr val="FF0000"/>
                </a:solidFill>
                <a:effectLst/>
              </a:rPr>
              <a:t>话务量强度</a:t>
            </a:r>
            <a:r>
              <a:rPr lang="en-US" altLang="zh-CN" sz="3200" dirty="0" smtClean="0">
                <a:solidFill>
                  <a:srgbClr val="FF0000"/>
                </a:solidFill>
                <a:effectLst/>
              </a:rPr>
              <a:t>a</a:t>
            </a:r>
          </a:p>
          <a:p>
            <a:pPr marL="87630" indent="-87630" eaLnBrk="1" hangingPunct="1">
              <a:lnSpc>
                <a:spcPct val="90000"/>
              </a:lnSpc>
            </a:pPr>
            <a:r>
              <a:rPr lang="zh-CN" altLang="en-US" sz="2800" dirty="0" smtClean="0">
                <a:effectLst/>
              </a:rPr>
              <a:t>单位时间内的话务量，称为话务量强度，用</a:t>
            </a:r>
            <a:r>
              <a:rPr lang="en-US" altLang="zh-CN" sz="2800" dirty="0" smtClean="0">
                <a:effectLst/>
              </a:rPr>
              <a:t>A</a:t>
            </a:r>
            <a:r>
              <a:rPr lang="zh-CN" altLang="en-US" sz="2800" dirty="0" smtClean="0">
                <a:effectLst/>
              </a:rPr>
              <a:t>表示。同时为了称呼方便，</a:t>
            </a:r>
            <a:r>
              <a:rPr lang="zh-CN" altLang="en-US" sz="2800" dirty="0" smtClean="0">
                <a:solidFill>
                  <a:srgbClr val="FF0000"/>
                </a:solidFill>
                <a:effectLst/>
              </a:rPr>
              <a:t>将话务量强度简称为话务量</a:t>
            </a:r>
            <a:r>
              <a:rPr lang="zh-CN" altLang="en-US" sz="2800" dirty="0" smtClean="0">
                <a:effectLst/>
              </a:rPr>
              <a:t>，</a:t>
            </a:r>
            <a:r>
              <a:rPr lang="zh-CN" altLang="en-US" sz="2800" dirty="0" smtClean="0">
                <a:solidFill>
                  <a:srgbClr val="FF0000"/>
                </a:solidFill>
                <a:effectLst/>
              </a:rPr>
              <a:t>它是度量通信系统繁忙程度的指标</a:t>
            </a:r>
            <a:r>
              <a:rPr lang="zh-CN" altLang="en-US" sz="2800" dirty="0" smtClean="0">
                <a:effectLst/>
              </a:rPr>
              <a:t>。因此话务量强度的定义为：</a:t>
            </a:r>
          </a:p>
          <a:p>
            <a:pPr marL="87630" indent="-87630" eaLnBrk="1" hangingPunct="1">
              <a:lnSpc>
                <a:spcPct val="90000"/>
              </a:lnSpc>
            </a:pPr>
            <a:endParaRPr lang="zh-CN" altLang="en-US" sz="2800" dirty="0" smtClean="0">
              <a:effectLst/>
            </a:endParaRPr>
          </a:p>
          <a:p>
            <a:pPr marL="87630" indent="-87630" eaLnBrk="1" hangingPunct="1">
              <a:lnSpc>
                <a:spcPct val="90000"/>
              </a:lnSpc>
            </a:pPr>
            <a:r>
              <a:rPr lang="zh-CN" altLang="en-US" sz="2800" dirty="0" smtClean="0">
                <a:effectLst/>
              </a:rPr>
              <a:t>		</a:t>
            </a:r>
          </a:p>
          <a:p>
            <a:pPr marL="87630" indent="-87630" eaLnBrk="1" hangingPunct="1">
              <a:lnSpc>
                <a:spcPct val="90000"/>
              </a:lnSpc>
            </a:pPr>
            <a:endParaRPr lang="zh-CN" altLang="en-US" sz="2800" dirty="0" smtClean="0">
              <a:effectLst/>
            </a:endParaRPr>
          </a:p>
          <a:p>
            <a:pPr marL="87630" indent="-87630" eaLnBrk="1" hangingPunct="1">
              <a:lnSpc>
                <a:spcPct val="90000"/>
              </a:lnSpc>
            </a:pPr>
            <a:r>
              <a:rPr lang="zh-CN" altLang="en-US" sz="2800" dirty="0" smtClean="0">
                <a:effectLst/>
              </a:rPr>
              <a:t>在即时拒绝系统中，上述的</a:t>
            </a:r>
            <a:r>
              <a:rPr lang="en-US" altLang="zh-CN" sz="2800" dirty="0" smtClean="0">
                <a:effectLst/>
              </a:rPr>
              <a:t>S</a:t>
            </a:r>
            <a:r>
              <a:rPr lang="zh-CN" altLang="en-US" sz="2800" dirty="0" smtClean="0">
                <a:effectLst/>
              </a:rPr>
              <a:t>是平均占用时间大小，即是平均服务时间大小，也即排队论中的</a:t>
            </a:r>
          </a:p>
          <a:p>
            <a:pPr marL="87630" indent="-87630" eaLnBrk="1" hangingPunct="1">
              <a:lnSpc>
                <a:spcPct val="90000"/>
              </a:lnSpc>
            </a:pPr>
            <a:endParaRPr lang="el-GR" altLang="zh-CN" sz="2800" dirty="0" smtClean="0">
              <a:effectLst/>
              <a:cs typeface="Arial" panose="020B0604020202020204" pitchFamily="34" charset="0"/>
            </a:endParaRPr>
          </a:p>
          <a:p>
            <a:pPr marL="87630" indent="-87630" eaLnBrk="1" hangingPunct="1">
              <a:lnSpc>
                <a:spcPct val="90000"/>
              </a:lnSpc>
            </a:pPr>
            <a:r>
              <a:rPr lang="zh-CN" altLang="en-US" sz="2800" dirty="0" smtClean="0">
                <a:solidFill>
                  <a:srgbClr val="FF0000"/>
                </a:solidFill>
                <a:effectLst/>
              </a:rPr>
              <a:t>话务量的大小与单位时间内用户通话的频繁程度和通话占用的时间长度有关。</a:t>
            </a:r>
          </a:p>
        </p:txBody>
      </p:sp>
      <p:sp>
        <p:nvSpPr>
          <p:cNvPr id="126980" name="Rectangle 4"/>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a:lnSpc>
                <a:spcPct val="100000"/>
              </a:lnSpc>
              <a:buClr>
                <a:schemeClr val="tx1"/>
              </a:buClr>
              <a:buSzPct val="100000"/>
              <a:buFont typeface="Wingdings" panose="05000000000000000000" pitchFamily="2" charset="2"/>
              <a:buChar char="n"/>
            </a:pPr>
            <a:endParaRPr kumimoji="1" lang="zh-CN" altLang="en-US" b="0">
              <a:latin typeface="Times New Roman" panose="02020603050405020304" pitchFamily="18" charset="0"/>
            </a:endParaRPr>
          </a:p>
        </p:txBody>
      </p:sp>
      <p:graphicFrame>
        <p:nvGraphicFramePr>
          <p:cNvPr id="126981" name="Object 5"/>
          <p:cNvGraphicFramePr>
            <a:graphicFrameLocks noChangeAspect="1"/>
          </p:cNvGraphicFramePr>
          <p:nvPr/>
        </p:nvGraphicFramePr>
        <p:xfrm>
          <a:off x="1908175" y="2924175"/>
          <a:ext cx="6473825" cy="1360488"/>
        </p:xfrm>
        <a:graphic>
          <a:graphicData uri="http://schemas.openxmlformats.org/presentationml/2006/ole">
            <mc:AlternateContent xmlns:mc="http://schemas.openxmlformats.org/markup-compatibility/2006">
              <mc:Choice xmlns:v="urn:schemas-microsoft-com:vml" Requires="v">
                <p:oleObj spid="_x0000_s127681" name="公式" r:id="rId3" imgW="1536700" imgH="419100" progId="Equation.3">
                  <p:embed/>
                </p:oleObj>
              </mc:Choice>
              <mc:Fallback>
                <p:oleObj name="公式" r:id="rId3" imgW="1536700" imgH="419100" progId="Equation.3">
                  <p:embed/>
                  <p:pic>
                    <p:nvPicPr>
                      <p:cNvPr id="0" name="Picture 22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8175" y="2924175"/>
                        <a:ext cx="6473825" cy="13604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6982" name="对象 1"/>
          <p:cNvGraphicFramePr>
            <a:graphicFrameLocks noChangeAspect="1"/>
          </p:cNvGraphicFramePr>
          <p:nvPr/>
        </p:nvGraphicFramePr>
        <p:xfrm>
          <a:off x="7452320" y="4941168"/>
          <a:ext cx="973138" cy="1008062"/>
        </p:xfrm>
        <a:graphic>
          <a:graphicData uri="http://schemas.openxmlformats.org/presentationml/2006/ole">
            <mc:AlternateContent xmlns:mc="http://schemas.openxmlformats.org/markup-compatibility/2006">
              <mc:Choice xmlns:v="urn:schemas-microsoft-com:vml" Requires="v">
                <p:oleObj spid="_x0000_s127682" name="公式" r:id="rId5" imgW="698500" imgH="723900" progId="Equation.3">
                  <p:embed/>
                </p:oleObj>
              </mc:Choice>
              <mc:Fallback>
                <p:oleObj name="公式" r:id="rId5" imgW="698500" imgH="723900" progId="Equation.3">
                  <p:embed/>
                  <p:pic>
                    <p:nvPicPr>
                      <p:cNvPr id="0" name="Picture 22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52320" y="4941168"/>
                        <a:ext cx="973138" cy="1008062"/>
                      </a:xfrm>
                      <a:prstGeom prst="rect">
                        <a:avLst/>
                      </a:prstGeom>
                      <a:solidFill>
                        <a:srgbClr val="FFFEE9"/>
                      </a:solidFill>
                    </p:spPr>
                  </p:pic>
                </p:oleObj>
              </mc:Fallback>
            </mc:AlternateContent>
          </a:graphicData>
        </a:graphic>
      </p:graphicFrame>
    </p:spTree>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3"/>
          <p:cNvSpPr>
            <a:spLocks noGrp="1" noRot="1" noChangeArrowheads="1"/>
          </p:cNvSpPr>
          <p:nvPr>
            <p:ph type="body" idx="1"/>
          </p:nvPr>
        </p:nvSpPr>
        <p:spPr>
          <a:xfrm>
            <a:off x="0" y="765175"/>
            <a:ext cx="9144000" cy="5184775"/>
          </a:xfrm>
        </p:spPr>
        <p:txBody>
          <a:bodyPr/>
          <a:lstStyle/>
          <a:p>
            <a:pPr eaLnBrk="1" hangingPunct="1"/>
            <a:r>
              <a:rPr lang="zh-CN" altLang="en-US" sz="2800" dirty="0" smtClean="0">
                <a:effectLst/>
              </a:rPr>
              <a:t>作为网设计依据的呼叫量有下列两种</a:t>
            </a:r>
          </a:p>
          <a:p>
            <a:pPr lvl="1" eaLnBrk="1" hangingPunct="1"/>
            <a:r>
              <a:rPr lang="en-US" altLang="zh-CN" sz="2800" dirty="0" smtClean="0"/>
              <a:t>1</a:t>
            </a:r>
            <a:r>
              <a:rPr lang="zh-CN" altLang="en-US" sz="2800" dirty="0" smtClean="0"/>
              <a:t>天中最忙</a:t>
            </a:r>
            <a:r>
              <a:rPr lang="en-US" altLang="zh-CN" sz="2800" dirty="0" smtClean="0"/>
              <a:t>1</a:t>
            </a:r>
            <a:r>
              <a:rPr lang="zh-CN" altLang="en-US" sz="2800" dirty="0" smtClean="0"/>
              <a:t>小时内的呼叫量称为</a:t>
            </a:r>
            <a:r>
              <a:rPr lang="zh-CN" altLang="en-US" sz="2800" dirty="0" smtClean="0">
                <a:solidFill>
                  <a:srgbClr val="FF0000"/>
                </a:solidFill>
              </a:rPr>
              <a:t>日呼叫量</a:t>
            </a:r>
            <a:r>
              <a:rPr lang="zh-CN" altLang="en-US" sz="2800" dirty="0" smtClean="0"/>
              <a:t>，也就是</a:t>
            </a:r>
            <a:r>
              <a:rPr lang="en-US" altLang="zh-CN" sz="2800" dirty="0" smtClean="0"/>
              <a:t>1</a:t>
            </a:r>
            <a:r>
              <a:rPr lang="zh-CN" altLang="en-US" sz="2800" dirty="0" smtClean="0"/>
              <a:t>天中最大的小时呼叫量；</a:t>
            </a:r>
          </a:p>
          <a:p>
            <a:pPr lvl="1" eaLnBrk="1" hangingPunct="1"/>
            <a:r>
              <a:rPr lang="en-US" altLang="zh-CN" sz="2800" dirty="0" smtClean="0"/>
              <a:t>1</a:t>
            </a:r>
            <a:r>
              <a:rPr lang="zh-CN" altLang="en-US" sz="2800" dirty="0" smtClean="0"/>
              <a:t>年内取</a:t>
            </a:r>
            <a:r>
              <a:rPr lang="en-US" altLang="zh-CN" sz="2800" dirty="0" smtClean="0"/>
              <a:t>30</a:t>
            </a:r>
            <a:r>
              <a:rPr lang="zh-CN" altLang="en-US" sz="2800" dirty="0" smtClean="0"/>
              <a:t>天，取这些天的日呼叫量的平均值称为</a:t>
            </a:r>
            <a:r>
              <a:rPr lang="zh-CN" altLang="en-US" sz="2800" dirty="0" smtClean="0">
                <a:solidFill>
                  <a:srgbClr val="FF0000"/>
                </a:solidFill>
              </a:rPr>
              <a:t>年呼叫量</a:t>
            </a:r>
            <a:r>
              <a:rPr lang="zh-CN" altLang="en-US" sz="2800" dirty="0" smtClean="0"/>
              <a:t>，亦称</a:t>
            </a:r>
            <a:r>
              <a:rPr lang="zh-CN" altLang="en-US" sz="2800" dirty="0" smtClean="0">
                <a:solidFill>
                  <a:srgbClr val="FF0000"/>
                </a:solidFill>
              </a:rPr>
              <a:t>基准呼叫量</a:t>
            </a:r>
            <a:r>
              <a:rPr lang="zh-CN" altLang="en-US" sz="2800" dirty="0" smtClean="0"/>
              <a:t>。</a:t>
            </a:r>
          </a:p>
          <a:p>
            <a:pPr eaLnBrk="1" hangingPunct="1"/>
            <a:r>
              <a:rPr lang="zh-CN" altLang="en-US" sz="2800" dirty="0" smtClean="0">
                <a:effectLst/>
              </a:rPr>
              <a:t>有的网一年四季的日呼叫量变化不大，就可用日呼叫量作为网设计的依据。</a:t>
            </a:r>
            <a:endParaRPr lang="en-US" altLang="zh-CN" sz="2800" dirty="0" smtClean="0">
              <a:effectLst/>
            </a:endParaRPr>
          </a:p>
          <a:p>
            <a:pPr eaLnBrk="1" hangingPunct="1"/>
            <a:r>
              <a:rPr lang="zh-CN" altLang="en-US" sz="2800" dirty="0" smtClean="0">
                <a:effectLst/>
              </a:rPr>
              <a:t>有的网日呼叫量变化较大，就取年呼叫量作为设计依据。</a:t>
            </a:r>
            <a:endParaRPr lang="en-US" altLang="zh-CN" sz="2800" dirty="0" smtClean="0">
              <a:effectLst/>
            </a:endParaRPr>
          </a:p>
          <a:p>
            <a:pPr eaLnBrk="1" hangingPunct="1"/>
            <a:r>
              <a:rPr lang="zh-CN" altLang="en-US" sz="2800" dirty="0" smtClean="0">
                <a:effectLst/>
              </a:rPr>
              <a:t>一般而论，小网多属于前者，而大网往往属于后者。</a:t>
            </a:r>
          </a:p>
          <a:p>
            <a:pPr lvl="2" eaLnBrk="1" hangingPunct="1"/>
            <a:endParaRPr lang="en-US" altLang="zh-CN" dirty="0" smtClean="0"/>
          </a:p>
        </p:txBody>
      </p:sp>
    </p:spTree>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2"/>
          <p:cNvSpPr>
            <a:spLocks noGrp="1" noChangeArrowheads="1"/>
          </p:cNvSpPr>
          <p:nvPr>
            <p:ph type="title"/>
          </p:nvPr>
        </p:nvSpPr>
        <p:spPr>
          <a:xfrm>
            <a:off x="2268538" y="549275"/>
            <a:ext cx="5060950" cy="558800"/>
          </a:xfrm>
        </p:spPr>
        <p:txBody>
          <a:bodyPr/>
          <a:lstStyle/>
          <a:p>
            <a:pPr eaLnBrk="1" hangingPunct="1">
              <a:defRPr/>
            </a:pPr>
            <a:r>
              <a:rPr lang="zh-CN" altLang="en-US" sz="2600" smtClean="0">
                <a:solidFill>
                  <a:srgbClr val="3333FF"/>
                </a:solidFill>
                <a:latin typeface="Times New Roman" panose="02020603050405020304" pitchFamily="18" charset="0"/>
              </a:rPr>
              <a:t>局间中继线的计算 </a:t>
            </a:r>
          </a:p>
        </p:txBody>
      </p:sp>
      <p:sp>
        <p:nvSpPr>
          <p:cNvPr id="129027" name="Rectangle 3"/>
          <p:cNvSpPr>
            <a:spLocks noGrp="1" noChangeArrowheads="1"/>
          </p:cNvSpPr>
          <p:nvPr>
            <p:ph type="body" idx="1"/>
          </p:nvPr>
        </p:nvSpPr>
        <p:spPr>
          <a:xfrm>
            <a:off x="457200" y="850900"/>
            <a:ext cx="8229600" cy="4525963"/>
          </a:xfrm>
        </p:spPr>
        <p:txBody>
          <a:bodyPr/>
          <a:lstStyle/>
          <a:p>
            <a:pPr marL="0" indent="624205" eaLnBrk="1" hangingPunct="1">
              <a:lnSpc>
                <a:spcPct val="90000"/>
              </a:lnSpc>
            </a:pPr>
            <a:r>
              <a:rPr lang="zh-CN" altLang="en-US" sz="2400" dirty="0" smtClean="0">
                <a:effectLst/>
              </a:rPr>
              <a:t>例：</a:t>
            </a:r>
          </a:p>
          <a:p>
            <a:pPr marL="0" indent="624205" eaLnBrk="1" hangingPunct="1">
              <a:lnSpc>
                <a:spcPct val="120000"/>
              </a:lnSpc>
            </a:pPr>
            <a:r>
              <a:rPr lang="zh-CN" altLang="en-US" sz="2400" dirty="0" smtClean="0">
                <a:effectLst/>
              </a:rPr>
              <a:t>有三个程控交换局需要设立数字中继，要求的呼损</a:t>
            </a:r>
            <a:r>
              <a:rPr lang="en-US" altLang="zh-CN" sz="2400" i="1" dirty="0" smtClean="0">
                <a:effectLst/>
              </a:rPr>
              <a:t>E</a:t>
            </a:r>
            <a:r>
              <a:rPr lang="zh-CN" altLang="en-US" sz="2400" dirty="0" smtClean="0">
                <a:effectLst/>
              </a:rPr>
              <a:t>＝</a:t>
            </a:r>
            <a:r>
              <a:rPr lang="en-US" altLang="zh-CN" sz="2400" dirty="0" smtClean="0">
                <a:effectLst/>
              </a:rPr>
              <a:t>0.005</a:t>
            </a:r>
            <a:r>
              <a:rPr lang="zh-CN" altLang="en-US" sz="2400" dirty="0" smtClean="0">
                <a:effectLst/>
              </a:rPr>
              <a:t>。通过调查统计得到各局之间的话务量要求分别是</a:t>
            </a:r>
          </a:p>
          <a:p>
            <a:pPr marL="0" indent="624205" eaLnBrk="1" hangingPunct="1">
              <a:lnSpc>
                <a:spcPct val="120000"/>
              </a:lnSpc>
            </a:pPr>
            <a:r>
              <a:rPr lang="en-US" altLang="zh-CN" sz="2400" dirty="0" smtClean="0">
                <a:effectLst/>
              </a:rPr>
              <a:t>2-3</a:t>
            </a:r>
            <a:r>
              <a:rPr lang="zh-CN" altLang="en-US" sz="2400" dirty="0" smtClean="0">
                <a:effectLst/>
              </a:rPr>
              <a:t>局之间的流入话务量为</a:t>
            </a:r>
            <a:r>
              <a:rPr lang="en-US" altLang="zh-CN" sz="2400" i="1" dirty="0" smtClean="0">
                <a:effectLst/>
              </a:rPr>
              <a:t>a</a:t>
            </a:r>
            <a:r>
              <a:rPr lang="en-US" altLang="zh-CN" sz="2400" dirty="0" smtClean="0">
                <a:effectLst/>
              </a:rPr>
              <a:t>23</a:t>
            </a:r>
            <a:r>
              <a:rPr lang="zh-CN" altLang="en-US" sz="2400" dirty="0" smtClean="0">
                <a:effectLst/>
              </a:rPr>
              <a:t>＝</a:t>
            </a:r>
            <a:r>
              <a:rPr lang="en-US" altLang="zh-CN" sz="2400" dirty="0" smtClean="0">
                <a:effectLst/>
              </a:rPr>
              <a:t>61.74e</a:t>
            </a:r>
          </a:p>
          <a:p>
            <a:pPr marL="0" indent="624205" eaLnBrk="1" hangingPunct="1">
              <a:lnSpc>
                <a:spcPct val="120000"/>
              </a:lnSpc>
            </a:pPr>
            <a:r>
              <a:rPr lang="en-US" altLang="zh-CN" sz="2400" dirty="0" smtClean="0">
                <a:effectLst/>
              </a:rPr>
              <a:t>2-4</a:t>
            </a:r>
            <a:r>
              <a:rPr lang="zh-CN" altLang="en-US" sz="2400" dirty="0" smtClean="0">
                <a:effectLst/>
              </a:rPr>
              <a:t>局之间的流入话务量为</a:t>
            </a:r>
            <a:r>
              <a:rPr lang="en-US" altLang="zh-CN" sz="2400" i="1" dirty="0" smtClean="0">
                <a:effectLst/>
              </a:rPr>
              <a:t>a</a:t>
            </a:r>
            <a:r>
              <a:rPr lang="en-US" altLang="zh-CN" sz="2400" dirty="0" smtClean="0">
                <a:effectLst/>
              </a:rPr>
              <a:t>24</a:t>
            </a:r>
            <a:r>
              <a:rPr lang="zh-CN" altLang="en-US" sz="2400" dirty="0" smtClean="0">
                <a:effectLst/>
              </a:rPr>
              <a:t>＝</a:t>
            </a:r>
            <a:r>
              <a:rPr lang="en-US" altLang="zh-CN" sz="2400" dirty="0" smtClean="0">
                <a:effectLst/>
              </a:rPr>
              <a:t>57.81e</a:t>
            </a:r>
          </a:p>
          <a:p>
            <a:pPr marL="0" indent="624205" eaLnBrk="1" hangingPunct="1">
              <a:lnSpc>
                <a:spcPct val="120000"/>
              </a:lnSpc>
            </a:pPr>
            <a:r>
              <a:rPr lang="zh-CN" altLang="en-US" sz="2400" dirty="0" smtClean="0">
                <a:effectLst/>
              </a:rPr>
              <a:t>请计算各局之间应该设置多少条中继电路？ </a:t>
            </a:r>
          </a:p>
        </p:txBody>
      </p:sp>
      <p:sp>
        <p:nvSpPr>
          <p:cNvPr id="129028" name="Rectangle 2"/>
          <p:cNvSpPr txBox="1">
            <a:spLocks noChangeArrowheads="1"/>
          </p:cNvSpPr>
          <p:nvPr/>
        </p:nvSpPr>
        <p:spPr bwMode="auto">
          <a:xfrm>
            <a:off x="323850" y="4868863"/>
            <a:ext cx="8502650" cy="1898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indent="624205" eaLnBrk="0" hangingPunct="0">
              <a:defRPr sz="2800" b="1">
                <a:solidFill>
                  <a:schemeClr val="tx1"/>
                </a:solidFill>
                <a:latin typeface="Arial" panose="020B0604020202020204" pitchFamily="34" charset="0"/>
                <a:ea typeface="宋体" panose="02010600030101010101" pitchFamily="2" charset="-122"/>
              </a:defRPr>
            </a:lvl1pPr>
            <a:lvl2pPr marL="742950" indent="-285750" eaLnBrk="0" hangingPunct="0">
              <a:defRPr sz="2800" b="1">
                <a:solidFill>
                  <a:schemeClr val="tx1"/>
                </a:solidFill>
                <a:latin typeface="Arial" panose="020B0604020202020204" pitchFamily="34" charset="0"/>
                <a:ea typeface="宋体" panose="02010600030101010101" pitchFamily="2" charset="-122"/>
              </a:defRPr>
            </a:lvl2pPr>
            <a:lvl3pPr marL="1143000" indent="-228600" eaLnBrk="0" hangingPunct="0">
              <a:defRPr sz="2800" b="1">
                <a:solidFill>
                  <a:schemeClr val="tx1"/>
                </a:solidFill>
                <a:latin typeface="Arial" panose="020B0604020202020204" pitchFamily="34" charset="0"/>
                <a:ea typeface="宋体" panose="02010600030101010101" pitchFamily="2" charset="-122"/>
              </a:defRPr>
            </a:lvl3pPr>
            <a:lvl4pPr marL="1600200" indent="-228600" eaLnBrk="0" hangingPunct="0">
              <a:defRPr sz="2800" b="1">
                <a:solidFill>
                  <a:schemeClr val="tx1"/>
                </a:solidFill>
                <a:latin typeface="Arial" panose="020B0604020202020204" pitchFamily="34" charset="0"/>
                <a:ea typeface="宋体" panose="02010600030101010101" pitchFamily="2" charset="-122"/>
              </a:defRPr>
            </a:lvl4pPr>
            <a:lvl5pPr marL="2057400" indent="-228600" eaLnBrk="0" hangingPunct="0">
              <a:defRPr sz="2800" b="1">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80000"/>
              </a:lnSpc>
              <a:spcBef>
                <a:spcPct val="20000"/>
              </a:spcBef>
              <a:spcAft>
                <a:spcPct val="0"/>
              </a:spcAft>
              <a:buClr>
                <a:schemeClr val="hlink"/>
              </a:buClr>
              <a:buSzPct val="85000"/>
              <a:buFont typeface="Wingdings" panose="05000000000000000000" pitchFamily="2" charset="2"/>
              <a:defRPr sz="2800" b="1">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80000"/>
              </a:lnSpc>
              <a:spcBef>
                <a:spcPct val="20000"/>
              </a:spcBef>
              <a:spcAft>
                <a:spcPct val="0"/>
              </a:spcAft>
              <a:buClr>
                <a:schemeClr val="hlink"/>
              </a:buClr>
              <a:buSzPct val="85000"/>
              <a:buFont typeface="Wingdings" panose="05000000000000000000" pitchFamily="2" charset="2"/>
              <a:defRPr sz="2800" b="1">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80000"/>
              </a:lnSpc>
              <a:spcBef>
                <a:spcPct val="20000"/>
              </a:spcBef>
              <a:spcAft>
                <a:spcPct val="0"/>
              </a:spcAft>
              <a:buClr>
                <a:schemeClr val="hlink"/>
              </a:buClr>
              <a:buSzPct val="85000"/>
              <a:buFont typeface="Wingdings" panose="05000000000000000000" pitchFamily="2" charset="2"/>
              <a:defRPr sz="2800" b="1">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80000"/>
              </a:lnSpc>
              <a:spcBef>
                <a:spcPct val="20000"/>
              </a:spcBef>
              <a:spcAft>
                <a:spcPct val="0"/>
              </a:spcAft>
              <a:buClr>
                <a:schemeClr val="hlink"/>
              </a:buClr>
              <a:buSzPct val="85000"/>
              <a:buFont typeface="Wingdings" panose="05000000000000000000" pitchFamily="2" charset="2"/>
              <a:defRPr sz="2800" b="1">
                <a:solidFill>
                  <a:schemeClr val="tx1"/>
                </a:solidFill>
                <a:latin typeface="Arial" panose="020B0604020202020204" pitchFamily="34" charset="0"/>
                <a:ea typeface="宋体" panose="02010600030101010101" pitchFamily="2" charset="-122"/>
              </a:defRPr>
            </a:lvl9pPr>
          </a:lstStyle>
          <a:p>
            <a:pPr eaLnBrk="1" hangingPunct="1">
              <a:lnSpc>
                <a:spcPct val="100000"/>
              </a:lnSpc>
              <a:buSzPct val="75000"/>
              <a:buFont typeface="Wingdings" panose="05000000000000000000" pitchFamily="2" charset="2"/>
              <a:buChar char="v"/>
            </a:pPr>
            <a:r>
              <a:rPr lang="zh-CN" altLang="en-US" sz="2400" dirty="0"/>
              <a:t>解：由公式可算得，也可查表：</a:t>
            </a:r>
            <a:endParaRPr lang="en-US" altLang="zh-CN" sz="2400" dirty="0"/>
          </a:p>
          <a:p>
            <a:pPr eaLnBrk="1" hangingPunct="1">
              <a:lnSpc>
                <a:spcPct val="100000"/>
              </a:lnSpc>
              <a:buSzPct val="75000"/>
              <a:buFont typeface="Wingdings" panose="05000000000000000000" pitchFamily="2" charset="2"/>
              <a:buChar char="v"/>
            </a:pPr>
            <a:r>
              <a:rPr lang="en-US" altLang="zh-CN" sz="2400" dirty="0"/>
              <a:t>2-3</a:t>
            </a:r>
            <a:r>
              <a:rPr lang="zh-CN" altLang="en-US" sz="2400" dirty="0"/>
              <a:t>局，</a:t>
            </a:r>
            <a:r>
              <a:rPr lang="en-US" altLang="zh-CN" sz="2400" i="1" dirty="0"/>
              <a:t>a</a:t>
            </a:r>
            <a:r>
              <a:rPr lang="en-US" altLang="zh-CN" sz="2400" dirty="0"/>
              <a:t>23</a:t>
            </a:r>
            <a:r>
              <a:rPr lang="zh-CN" altLang="en-US" sz="2400" dirty="0"/>
              <a:t>＝</a:t>
            </a:r>
            <a:r>
              <a:rPr lang="en-US" altLang="zh-CN" sz="2400" dirty="0"/>
              <a:t>61.74e</a:t>
            </a:r>
            <a:r>
              <a:rPr lang="zh-CN" altLang="en-US" sz="2400" dirty="0"/>
              <a:t>，</a:t>
            </a:r>
            <a:r>
              <a:rPr lang="en-US" altLang="zh-CN" sz="2400" i="1" dirty="0"/>
              <a:t>E</a:t>
            </a:r>
            <a:r>
              <a:rPr lang="zh-CN" altLang="en-US" sz="2400" dirty="0"/>
              <a:t>＝</a:t>
            </a:r>
            <a:r>
              <a:rPr lang="en-US" altLang="zh-CN" sz="2400" dirty="0"/>
              <a:t>0.005</a:t>
            </a:r>
            <a:r>
              <a:rPr lang="zh-CN" altLang="en-US" sz="2400" dirty="0"/>
              <a:t>，查表得</a:t>
            </a:r>
            <a:r>
              <a:rPr lang="en-US" altLang="zh-CN" sz="2400" i="1" dirty="0"/>
              <a:t>m</a:t>
            </a:r>
            <a:r>
              <a:rPr lang="zh-CN" altLang="en-US" sz="2400" dirty="0"/>
              <a:t>＝</a:t>
            </a:r>
            <a:r>
              <a:rPr lang="en-US" altLang="zh-CN" sz="2400" dirty="0"/>
              <a:t>79</a:t>
            </a:r>
            <a:r>
              <a:rPr lang="zh-CN" altLang="en-US" sz="2400" dirty="0"/>
              <a:t>；</a:t>
            </a:r>
          </a:p>
          <a:p>
            <a:pPr eaLnBrk="1" hangingPunct="1">
              <a:lnSpc>
                <a:spcPct val="100000"/>
              </a:lnSpc>
              <a:buSzPct val="75000"/>
              <a:buFont typeface="Wingdings" panose="05000000000000000000" pitchFamily="2" charset="2"/>
              <a:buChar char="v"/>
            </a:pPr>
            <a:r>
              <a:rPr lang="en-US" altLang="zh-CN" sz="2400" dirty="0"/>
              <a:t>2-4</a:t>
            </a:r>
            <a:r>
              <a:rPr lang="zh-CN" altLang="en-US" sz="2400" dirty="0"/>
              <a:t>局，</a:t>
            </a:r>
            <a:r>
              <a:rPr lang="en-US" altLang="zh-CN" sz="2400" i="1" dirty="0"/>
              <a:t>a</a:t>
            </a:r>
            <a:r>
              <a:rPr lang="en-US" altLang="zh-CN" sz="2400" dirty="0"/>
              <a:t>24</a:t>
            </a:r>
            <a:r>
              <a:rPr lang="zh-CN" altLang="en-US" sz="2400" dirty="0"/>
              <a:t>＝</a:t>
            </a:r>
            <a:r>
              <a:rPr lang="en-US" altLang="zh-CN" sz="2400" dirty="0"/>
              <a:t>57.81e</a:t>
            </a:r>
            <a:r>
              <a:rPr lang="zh-CN" altLang="en-US" sz="2400" dirty="0"/>
              <a:t>，</a:t>
            </a:r>
            <a:r>
              <a:rPr lang="en-US" altLang="zh-CN" sz="2400" i="1" dirty="0"/>
              <a:t>E</a:t>
            </a:r>
            <a:r>
              <a:rPr lang="zh-CN" altLang="en-US" sz="2400" dirty="0"/>
              <a:t>＝</a:t>
            </a:r>
            <a:r>
              <a:rPr lang="en-US" altLang="zh-CN" sz="2400" dirty="0"/>
              <a:t>0.005</a:t>
            </a:r>
            <a:r>
              <a:rPr lang="zh-CN" altLang="en-US" sz="2400" dirty="0"/>
              <a:t>，查表得</a:t>
            </a:r>
            <a:r>
              <a:rPr lang="en-US" altLang="zh-CN" sz="2400" i="1" dirty="0"/>
              <a:t>m</a:t>
            </a:r>
            <a:r>
              <a:rPr lang="zh-CN" altLang="en-US" sz="2400" dirty="0"/>
              <a:t>＝</a:t>
            </a:r>
            <a:r>
              <a:rPr lang="en-US" altLang="zh-CN" sz="2400" dirty="0"/>
              <a:t>75</a:t>
            </a:r>
            <a:r>
              <a:rPr lang="zh-CN" altLang="en-US" sz="2400" dirty="0"/>
              <a:t>；</a:t>
            </a:r>
          </a:p>
        </p:txBody>
      </p:sp>
      <p:graphicFrame>
        <p:nvGraphicFramePr>
          <p:cNvPr id="129029" name="对象 1"/>
          <p:cNvGraphicFramePr>
            <a:graphicFrameLocks noChangeAspect="1"/>
          </p:cNvGraphicFramePr>
          <p:nvPr/>
        </p:nvGraphicFramePr>
        <p:xfrm>
          <a:off x="-19050" y="3500438"/>
          <a:ext cx="9309100" cy="1800225"/>
        </p:xfrm>
        <a:graphic>
          <a:graphicData uri="http://schemas.openxmlformats.org/presentationml/2006/ole">
            <mc:AlternateContent xmlns:mc="http://schemas.openxmlformats.org/markup-compatibility/2006">
              <mc:Choice xmlns:v="urn:schemas-microsoft-com:vml" Requires="v">
                <p:oleObj spid="_x0000_s129392" name="公式" r:id="rId4" imgW="4305300" imgH="812800" progId="Equation.3">
                  <p:embed/>
                </p:oleObj>
              </mc:Choice>
              <mc:Fallback>
                <p:oleObj name="公式" r:id="rId4" imgW="4305300" imgH="812800" progId="Equation.3">
                  <p:embed/>
                  <p:pic>
                    <p:nvPicPr>
                      <p:cNvPr id="0" name="Picture 11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050" y="3500438"/>
                        <a:ext cx="9309100" cy="18002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29028"/>
                                        </p:tgtEl>
                                        <p:attrNameLst>
                                          <p:attrName>style.visibility</p:attrName>
                                        </p:attrNameLst>
                                      </p:cBhvr>
                                      <p:to>
                                        <p:strVal val="visible"/>
                                      </p:to>
                                    </p:set>
                                    <p:animEffect transition="in" filter="blinds(horizontal)">
                                      <p:cBhvr>
                                        <p:cTn id="7" dur="500"/>
                                        <p:tgtEl>
                                          <p:spTgt spid="129028"/>
                                        </p:tgtEl>
                                      </p:cBhvr>
                                    </p:animEffect>
                                  </p:childTnLst>
                                </p:cTn>
                              </p:par>
                              <p:par>
                                <p:cTn id="8" presetID="3" presetClass="entr" presetSubtype="10" fill="hold" nodeType="withEffect">
                                  <p:stCondLst>
                                    <p:cond delay="0"/>
                                  </p:stCondLst>
                                  <p:childTnLst>
                                    <p:set>
                                      <p:cBhvr>
                                        <p:cTn id="9" dur="1" fill="hold">
                                          <p:stCondLst>
                                            <p:cond delay="0"/>
                                          </p:stCondLst>
                                        </p:cTn>
                                        <p:tgtEl>
                                          <p:spTgt spid="129029"/>
                                        </p:tgtEl>
                                        <p:attrNameLst>
                                          <p:attrName>style.visibility</p:attrName>
                                        </p:attrNameLst>
                                      </p:cBhvr>
                                      <p:to>
                                        <p:strVal val="visible"/>
                                      </p:to>
                                    </p:set>
                                    <p:animEffect transition="in" filter="blinds(horizontal)">
                                      <p:cBhvr>
                                        <p:cTn id="10" dur="500"/>
                                        <p:tgtEl>
                                          <p:spTgt spid="1290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028" grpId="0"/>
      <p:bldP spid="129028" grpId="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4"/>
          <p:cNvSpPr txBox="1">
            <a:spLocks noGrp="1"/>
          </p:cNvSpPr>
          <p:nvPr/>
        </p:nvSpPr>
        <p:spPr bwMode="auto">
          <a:xfrm>
            <a:off x="6615113" y="6427788"/>
            <a:ext cx="2133600" cy="457200"/>
          </a:xfrm>
          <a:prstGeom prst="rect">
            <a:avLst/>
          </a:prstGeom>
          <a:noFill/>
        </p:spPr>
        <p:txBody>
          <a:bodyPr anchor="b"/>
          <a:lstStyle/>
          <a:p>
            <a:pPr algn="r">
              <a:lnSpc>
                <a:spcPct val="100000"/>
              </a:lnSpc>
              <a:spcBef>
                <a:spcPct val="0"/>
              </a:spcBef>
              <a:buClrTx/>
              <a:buSzTx/>
              <a:buFontTx/>
              <a:buNone/>
              <a:defRPr/>
            </a:pPr>
            <a:fld id="{B29CAE55-B8D1-4D8C-B663-6458B8468A40}" type="slidenum">
              <a:rPr lang="en-US" altLang="zh-CN" sz="1200" b="0">
                <a:latin typeface="方正粗黑宋简体" pitchFamily="2" charset="-122"/>
                <a:ea typeface="方正粗黑宋简体" pitchFamily="2" charset="-122"/>
              </a:rPr>
              <a:t>12</a:t>
            </a:fld>
            <a:endParaRPr lang="en-US" altLang="zh-CN" sz="1200" b="0">
              <a:latin typeface="方正粗黑宋简体" pitchFamily="2" charset="-122"/>
              <a:ea typeface="方正粗黑宋简体" pitchFamily="2" charset="-122"/>
            </a:endParaRPr>
          </a:p>
        </p:txBody>
      </p:sp>
      <p:sp>
        <p:nvSpPr>
          <p:cNvPr id="327683" name="Rectangle 3"/>
          <p:cNvSpPr>
            <a:spLocks noGrp="1" noChangeArrowheads="1"/>
          </p:cNvSpPr>
          <p:nvPr>
            <p:ph type="body" sz="half" idx="4294967295"/>
          </p:nvPr>
        </p:nvSpPr>
        <p:spPr>
          <a:xfrm>
            <a:off x="519113" y="836613"/>
            <a:ext cx="8604250" cy="5327650"/>
          </a:xfrm>
        </p:spPr>
        <p:txBody>
          <a:bodyPr/>
          <a:lstStyle/>
          <a:p>
            <a:pPr eaLnBrk="1" hangingPunct="1">
              <a:spcBef>
                <a:spcPct val="50000"/>
              </a:spcBef>
              <a:defRPr/>
            </a:pPr>
            <a:r>
              <a:rPr lang="zh-CN" altLang="en-US" sz="3200" b="0" dirty="0" smtClean="0">
                <a:solidFill>
                  <a:srgbClr val="FF0000"/>
                </a:solidFill>
                <a:effectLst>
                  <a:outerShdw blurRad="38100" dist="38100" dir="2700000" algn="tl">
                    <a:srgbClr val="000000"/>
                  </a:outerShdw>
                </a:effectLst>
                <a:latin typeface="方正粗黑宋简体" pitchFamily="2" charset="-122"/>
                <a:ea typeface="方正粗黑宋简体" pitchFamily="2" charset="-122"/>
              </a:rPr>
              <a:t>顾客到达率</a:t>
            </a:r>
            <a:r>
              <a:rPr lang="el-GR" altLang="zh-CN" sz="3200" b="0" dirty="0" smtClean="0">
                <a:solidFill>
                  <a:srgbClr val="FF0000"/>
                </a:solidFill>
                <a:effectLst>
                  <a:outerShdw blurRad="38100" dist="38100" dir="2700000" algn="tl">
                    <a:srgbClr val="000000"/>
                  </a:outerShdw>
                </a:effectLst>
                <a:latin typeface="方正粗黑宋简体" pitchFamily="2" charset="-122"/>
                <a:ea typeface="方正粗黑宋简体" pitchFamily="2" charset="-122"/>
              </a:rPr>
              <a:t>λ</a:t>
            </a:r>
            <a:endParaRPr lang="en-US" altLang="zh-CN" sz="3200" b="0" dirty="0" smtClean="0">
              <a:solidFill>
                <a:srgbClr val="FF0000"/>
              </a:solidFill>
              <a:effectLst>
                <a:outerShdw blurRad="38100" dist="38100" dir="2700000" algn="tl">
                  <a:srgbClr val="000000"/>
                </a:outerShdw>
              </a:effectLst>
              <a:latin typeface="方正粗黑宋简体" pitchFamily="2" charset="-122"/>
              <a:ea typeface="方正粗黑宋简体" pitchFamily="2" charset="-122"/>
            </a:endParaRPr>
          </a:p>
        </p:txBody>
      </p:sp>
      <p:sp>
        <p:nvSpPr>
          <p:cNvPr id="327686" name="Rectangle 6"/>
          <p:cNvSpPr>
            <a:spLocks noRot="1" noChangeArrowheads="1"/>
          </p:cNvSpPr>
          <p:nvPr/>
        </p:nvSpPr>
        <p:spPr bwMode="auto">
          <a:xfrm>
            <a:off x="250825" y="476250"/>
            <a:ext cx="8540750" cy="720725"/>
          </a:xfrm>
          <a:prstGeom prst="rect">
            <a:avLst/>
          </a:prstGeom>
          <a:noFill/>
          <a:ln>
            <a:noFill/>
          </a:ln>
          <a:effectLst/>
        </p:spPr>
        <p:txBody>
          <a:bodyPr anchor="ctr"/>
          <a:lstStyle/>
          <a:p>
            <a:pPr>
              <a:lnSpc>
                <a:spcPct val="100000"/>
              </a:lnSpc>
              <a:spcBef>
                <a:spcPct val="0"/>
              </a:spcBef>
              <a:buClrTx/>
              <a:buSzTx/>
              <a:buFontTx/>
              <a:buNone/>
              <a:defRPr/>
            </a:pPr>
            <a:r>
              <a:rPr lang="zh-CN" altLang="en-US" sz="4000" dirty="0">
                <a:solidFill>
                  <a:schemeClr val="tx2"/>
                </a:solidFill>
                <a:effectLst>
                  <a:outerShdw blurRad="38100" dist="38100" dir="2700000" algn="tl">
                    <a:srgbClr val="C0C0C0"/>
                  </a:outerShdw>
                </a:effectLst>
                <a:latin typeface="方正粗黑宋简体" pitchFamily="2" charset="-122"/>
                <a:ea typeface="方正粗黑宋简体" pitchFamily="2" charset="-122"/>
              </a:rPr>
              <a:t>排队模型三要素</a:t>
            </a:r>
            <a:r>
              <a:rPr lang="zh-CN" altLang="en-US" sz="4400" dirty="0">
                <a:solidFill>
                  <a:schemeClr val="tx2"/>
                </a:solidFill>
                <a:effectLst>
                  <a:outerShdw blurRad="38100" dist="38100" dir="2700000" algn="tl">
                    <a:srgbClr val="C0C0C0"/>
                  </a:outerShdw>
                </a:effectLst>
                <a:latin typeface="方正粗黑宋简体" pitchFamily="2" charset="-122"/>
                <a:ea typeface="方正粗黑宋简体" pitchFamily="2" charset="-122"/>
              </a:rPr>
              <a:t/>
            </a:r>
            <a:br>
              <a:rPr lang="zh-CN" altLang="en-US" sz="4400" dirty="0">
                <a:solidFill>
                  <a:schemeClr val="tx2"/>
                </a:solidFill>
                <a:effectLst>
                  <a:outerShdw blurRad="38100" dist="38100" dir="2700000" algn="tl">
                    <a:srgbClr val="C0C0C0"/>
                  </a:outerShdw>
                </a:effectLst>
                <a:latin typeface="方正粗黑宋简体" pitchFamily="2" charset="-122"/>
                <a:ea typeface="方正粗黑宋简体" pitchFamily="2" charset="-122"/>
              </a:rPr>
            </a:br>
            <a:endParaRPr lang="zh-CN" altLang="en-US" sz="4400" dirty="0">
              <a:solidFill>
                <a:schemeClr val="tx2"/>
              </a:solidFill>
              <a:effectLst>
                <a:outerShdw blurRad="38100" dist="38100" dir="2700000" algn="tl">
                  <a:srgbClr val="C0C0C0"/>
                </a:outerShdw>
              </a:effectLst>
              <a:latin typeface="方正粗黑宋简体" pitchFamily="2" charset="-122"/>
              <a:ea typeface="方正粗黑宋简体" pitchFamily="2" charset="-122"/>
            </a:endParaRPr>
          </a:p>
        </p:txBody>
      </p:sp>
      <p:graphicFrame>
        <p:nvGraphicFramePr>
          <p:cNvPr id="16389" name="对象 2"/>
          <p:cNvGraphicFramePr>
            <a:graphicFrameLocks noChangeAspect="1"/>
          </p:cNvGraphicFramePr>
          <p:nvPr>
            <p:extLst>
              <p:ext uri="{D42A27DB-BD31-4B8C-83A1-F6EECF244321}">
                <p14:modId xmlns:p14="http://schemas.microsoft.com/office/powerpoint/2010/main" val="873968148"/>
              </p:ext>
            </p:extLst>
          </p:nvPr>
        </p:nvGraphicFramePr>
        <p:xfrm>
          <a:off x="3021013" y="1871663"/>
          <a:ext cx="4071937" cy="4294187"/>
        </p:xfrm>
        <a:graphic>
          <a:graphicData uri="http://schemas.openxmlformats.org/presentationml/2006/ole">
            <mc:AlternateContent xmlns:mc="http://schemas.openxmlformats.org/markup-compatibility/2006">
              <mc:Choice xmlns:v="urn:schemas-microsoft-com:vml" Requires="v">
                <p:oleObj spid="_x0000_s16751" name="公式" r:id="rId4" imgW="1167765" imgH="1231265" progId="Equation.3">
                  <p:embed/>
                </p:oleObj>
              </mc:Choice>
              <mc:Fallback>
                <p:oleObj name="公式" r:id="rId4" imgW="1167765" imgH="1231265" progId="Equation.3">
                  <p:embed/>
                  <p:pic>
                    <p:nvPicPr>
                      <p:cNvPr id="0" name="Picture 11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21013" y="1871663"/>
                        <a:ext cx="4071937" cy="4294187"/>
                      </a:xfrm>
                      <a:prstGeom prst="rect">
                        <a:avLst/>
                      </a:prstGeom>
                      <a:solidFill>
                        <a:srgbClr val="FFFF00"/>
                      </a:solidFill>
                    </p:spPr>
                  </p:pic>
                </p:oleObj>
              </mc:Fallback>
            </mc:AlternateContent>
          </a:graphicData>
        </a:graphic>
      </p:graphicFrame>
    </p:spTree>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灯片编号占位符 3"/>
          <p:cNvSpPr>
            <a:spLocks noGrp="1"/>
          </p:cNvSpPr>
          <p:nvPr>
            <p:ph type="sldNum" sz="quarter" idx="12"/>
          </p:nvPr>
        </p:nvSpPr>
        <p:spPr>
          <a:xfrm>
            <a:off x="6553200" y="6029325"/>
            <a:ext cx="2289175" cy="4762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b="1">
                <a:solidFill>
                  <a:schemeClr val="tx1"/>
                </a:solidFill>
                <a:latin typeface="Arial" panose="020B0604020202020204" pitchFamily="34" charset="0"/>
                <a:ea typeface="宋体" panose="02010600030101010101" pitchFamily="2" charset="-122"/>
              </a:defRPr>
            </a:lvl1pPr>
            <a:lvl2pPr marL="742950" indent="-285750" eaLnBrk="0" hangingPunct="0">
              <a:defRPr sz="2800" b="1">
                <a:solidFill>
                  <a:schemeClr val="tx1"/>
                </a:solidFill>
                <a:latin typeface="Arial" panose="020B0604020202020204" pitchFamily="34" charset="0"/>
                <a:ea typeface="宋体" panose="02010600030101010101" pitchFamily="2" charset="-122"/>
              </a:defRPr>
            </a:lvl2pPr>
            <a:lvl3pPr marL="1143000" indent="-228600" eaLnBrk="0" hangingPunct="0">
              <a:defRPr sz="2800" b="1">
                <a:solidFill>
                  <a:schemeClr val="tx1"/>
                </a:solidFill>
                <a:latin typeface="Arial" panose="020B0604020202020204" pitchFamily="34" charset="0"/>
                <a:ea typeface="宋体" panose="02010600030101010101" pitchFamily="2" charset="-122"/>
              </a:defRPr>
            </a:lvl3pPr>
            <a:lvl4pPr marL="1600200" indent="-228600" eaLnBrk="0" hangingPunct="0">
              <a:defRPr sz="2800" b="1">
                <a:solidFill>
                  <a:schemeClr val="tx1"/>
                </a:solidFill>
                <a:latin typeface="Arial" panose="020B0604020202020204" pitchFamily="34" charset="0"/>
                <a:ea typeface="宋体" panose="02010600030101010101" pitchFamily="2" charset="-122"/>
              </a:defRPr>
            </a:lvl4pPr>
            <a:lvl5pPr marL="2057400" indent="-228600" eaLnBrk="0" hangingPunct="0">
              <a:defRPr sz="2800" b="1">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80000"/>
              </a:lnSpc>
              <a:spcBef>
                <a:spcPct val="20000"/>
              </a:spcBef>
              <a:spcAft>
                <a:spcPct val="0"/>
              </a:spcAft>
              <a:buClr>
                <a:schemeClr val="hlink"/>
              </a:buClr>
              <a:buSzPct val="85000"/>
              <a:buFont typeface="Wingdings" panose="05000000000000000000" pitchFamily="2" charset="2"/>
              <a:defRPr sz="2800" b="1">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80000"/>
              </a:lnSpc>
              <a:spcBef>
                <a:spcPct val="20000"/>
              </a:spcBef>
              <a:spcAft>
                <a:spcPct val="0"/>
              </a:spcAft>
              <a:buClr>
                <a:schemeClr val="hlink"/>
              </a:buClr>
              <a:buSzPct val="85000"/>
              <a:buFont typeface="Wingdings" panose="05000000000000000000" pitchFamily="2" charset="2"/>
              <a:defRPr sz="2800" b="1">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80000"/>
              </a:lnSpc>
              <a:spcBef>
                <a:spcPct val="20000"/>
              </a:spcBef>
              <a:spcAft>
                <a:spcPct val="0"/>
              </a:spcAft>
              <a:buClr>
                <a:schemeClr val="hlink"/>
              </a:buClr>
              <a:buSzPct val="85000"/>
              <a:buFont typeface="Wingdings" panose="05000000000000000000" pitchFamily="2" charset="2"/>
              <a:defRPr sz="2800" b="1">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80000"/>
              </a:lnSpc>
              <a:spcBef>
                <a:spcPct val="20000"/>
              </a:spcBef>
              <a:spcAft>
                <a:spcPct val="0"/>
              </a:spcAft>
              <a:buClr>
                <a:schemeClr val="hlink"/>
              </a:buClr>
              <a:buSzPct val="85000"/>
              <a:buFont typeface="Wingdings" panose="05000000000000000000" pitchFamily="2" charset="2"/>
              <a:defRPr sz="2800" b="1">
                <a:solidFill>
                  <a:schemeClr val="tx1"/>
                </a:solidFill>
                <a:latin typeface="Arial" panose="020B0604020202020204" pitchFamily="34" charset="0"/>
                <a:ea typeface="宋体" panose="02010600030101010101" pitchFamily="2" charset="-122"/>
              </a:defRPr>
            </a:lvl9pPr>
          </a:lstStyle>
          <a:p>
            <a:pPr eaLnBrk="1" hangingPunct="1"/>
            <a:fld id="{3C4F2AE6-022C-4E3A-991F-18A0CC960678}" type="slidenum">
              <a:rPr lang="zh-CN" altLang="en-US" sz="1400" b="0" smtClean="0"/>
              <a:t>120</a:t>
            </a:fld>
            <a:endParaRPr lang="en-US" altLang="zh-CN" sz="1400" b="0" smtClean="0"/>
          </a:p>
        </p:txBody>
      </p:sp>
      <p:sp>
        <p:nvSpPr>
          <p:cNvPr id="130051" name="Text Box 4"/>
          <p:cNvSpPr txBox="1">
            <a:spLocks noChangeArrowheads="1"/>
          </p:cNvSpPr>
          <p:nvPr/>
        </p:nvSpPr>
        <p:spPr bwMode="auto">
          <a:xfrm>
            <a:off x="0" y="0"/>
            <a:ext cx="9144000" cy="193802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chemeClr val="tx1"/>
                </a:solidFill>
                <a:latin typeface="Arial" panose="020B0604020202020204" pitchFamily="34" charset="0"/>
                <a:ea typeface="宋体" panose="02010600030101010101" pitchFamily="2" charset="-122"/>
              </a:defRPr>
            </a:lvl1pPr>
            <a:lvl2pPr marL="742950" indent="-285750" eaLnBrk="0" hangingPunct="0">
              <a:defRPr sz="2800" b="1">
                <a:solidFill>
                  <a:schemeClr val="tx1"/>
                </a:solidFill>
                <a:latin typeface="Arial" panose="020B0604020202020204" pitchFamily="34" charset="0"/>
                <a:ea typeface="宋体" panose="02010600030101010101" pitchFamily="2" charset="-122"/>
              </a:defRPr>
            </a:lvl2pPr>
            <a:lvl3pPr marL="1143000" indent="-228600" eaLnBrk="0" hangingPunct="0">
              <a:defRPr sz="2800" b="1">
                <a:solidFill>
                  <a:schemeClr val="tx1"/>
                </a:solidFill>
                <a:latin typeface="Arial" panose="020B0604020202020204" pitchFamily="34" charset="0"/>
                <a:ea typeface="宋体" panose="02010600030101010101" pitchFamily="2" charset="-122"/>
              </a:defRPr>
            </a:lvl3pPr>
            <a:lvl4pPr marL="1600200" indent="-228600" eaLnBrk="0" hangingPunct="0">
              <a:defRPr sz="2800" b="1">
                <a:solidFill>
                  <a:schemeClr val="tx1"/>
                </a:solidFill>
                <a:latin typeface="Arial" panose="020B0604020202020204" pitchFamily="34" charset="0"/>
                <a:ea typeface="宋体" panose="02010600030101010101" pitchFamily="2" charset="-122"/>
              </a:defRPr>
            </a:lvl4pPr>
            <a:lvl5pPr marL="2057400" indent="-228600" eaLnBrk="0" hangingPunct="0">
              <a:defRPr sz="2800" b="1">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80000"/>
              </a:lnSpc>
              <a:spcBef>
                <a:spcPct val="20000"/>
              </a:spcBef>
              <a:spcAft>
                <a:spcPct val="0"/>
              </a:spcAft>
              <a:buClr>
                <a:schemeClr val="hlink"/>
              </a:buClr>
              <a:buSzPct val="85000"/>
              <a:buFont typeface="Wingdings" panose="05000000000000000000" pitchFamily="2" charset="2"/>
              <a:defRPr sz="2800" b="1">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80000"/>
              </a:lnSpc>
              <a:spcBef>
                <a:spcPct val="20000"/>
              </a:spcBef>
              <a:spcAft>
                <a:spcPct val="0"/>
              </a:spcAft>
              <a:buClr>
                <a:schemeClr val="hlink"/>
              </a:buClr>
              <a:buSzPct val="85000"/>
              <a:buFont typeface="Wingdings" panose="05000000000000000000" pitchFamily="2" charset="2"/>
              <a:defRPr sz="2800" b="1">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80000"/>
              </a:lnSpc>
              <a:spcBef>
                <a:spcPct val="20000"/>
              </a:spcBef>
              <a:spcAft>
                <a:spcPct val="0"/>
              </a:spcAft>
              <a:buClr>
                <a:schemeClr val="hlink"/>
              </a:buClr>
              <a:buSzPct val="85000"/>
              <a:buFont typeface="Wingdings" panose="05000000000000000000" pitchFamily="2" charset="2"/>
              <a:defRPr sz="2800" b="1">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80000"/>
              </a:lnSpc>
              <a:spcBef>
                <a:spcPct val="20000"/>
              </a:spcBef>
              <a:spcAft>
                <a:spcPct val="0"/>
              </a:spcAft>
              <a:buClr>
                <a:schemeClr val="hlink"/>
              </a:buClr>
              <a:buSzPct val="85000"/>
              <a:buFont typeface="Wingdings" panose="05000000000000000000" pitchFamily="2" charset="2"/>
              <a:defRPr sz="2800" b="1">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SzTx/>
              <a:buFontTx/>
              <a:buNone/>
            </a:pPr>
            <a:r>
              <a:rPr lang="en-US" altLang="zh-CN" sz="2400" dirty="0">
                <a:latin typeface="Times New Roman" panose="02020603050405020304" pitchFamily="18" charset="0"/>
                <a:cs typeface="Times New Roman" panose="02020603050405020304" pitchFamily="18" charset="0"/>
              </a:rPr>
              <a:t>[</a:t>
            </a:r>
            <a:r>
              <a:rPr lang="zh-CN" altLang="en-US" sz="2400" dirty="0">
                <a:latin typeface="Times New Roman" panose="02020603050405020304" pitchFamily="18" charset="0"/>
                <a:cs typeface="Times New Roman" panose="02020603050405020304" pitchFamily="18" charset="0"/>
              </a:rPr>
              <a:t>例</a:t>
            </a:r>
            <a:r>
              <a:rPr lang="en-US" altLang="zh-CN" sz="2400" dirty="0">
                <a:latin typeface="Times New Roman" panose="02020603050405020304" pitchFamily="18" charset="0"/>
                <a:cs typeface="Times New Roman" panose="02020603050405020304" pitchFamily="18" charset="0"/>
              </a:rPr>
              <a:t>]</a:t>
            </a:r>
            <a:r>
              <a:rPr lang="zh-CN" altLang="en-US" sz="2400" dirty="0">
                <a:latin typeface="Times New Roman" panose="02020603050405020304" pitchFamily="18" charset="0"/>
                <a:cs typeface="Times New Roman" panose="02020603050405020304" pitchFamily="18" charset="0"/>
              </a:rPr>
              <a:t>某商店有</a:t>
            </a:r>
            <a:r>
              <a:rPr lang="en-US" altLang="zh-CN" sz="2400" dirty="0">
                <a:latin typeface="Times New Roman" panose="02020603050405020304" pitchFamily="18" charset="0"/>
                <a:cs typeface="Times New Roman" panose="02020603050405020304" pitchFamily="18" charset="0"/>
              </a:rPr>
              <a:t>3</a:t>
            </a:r>
            <a:r>
              <a:rPr lang="zh-CN" altLang="en-US" sz="2400" dirty="0">
                <a:latin typeface="Times New Roman" panose="02020603050405020304" pitchFamily="18" charset="0"/>
                <a:cs typeface="Times New Roman" panose="02020603050405020304" pitchFamily="18" charset="0"/>
              </a:rPr>
              <a:t>个服务员</a:t>
            </a:r>
            <a:r>
              <a:rPr lang="en-US" altLang="zh-CN" sz="2400" dirty="0">
                <a:latin typeface="Times New Roman" panose="02020603050405020304" pitchFamily="18" charset="0"/>
                <a:cs typeface="Times New Roman" panose="02020603050405020304" pitchFamily="18" charset="0"/>
              </a:rPr>
              <a:t>,</a:t>
            </a:r>
            <a:r>
              <a:rPr lang="zh-CN" altLang="en-US" sz="2400" dirty="0">
                <a:latin typeface="Times New Roman" panose="02020603050405020304" pitchFamily="18" charset="0"/>
                <a:cs typeface="Times New Roman" panose="02020603050405020304" pitchFamily="18" charset="0"/>
              </a:rPr>
              <a:t>每个服务员在每一时刻只能服务一个顾客</a:t>
            </a:r>
            <a:r>
              <a:rPr lang="en-US" altLang="zh-CN" sz="2400" dirty="0">
                <a:latin typeface="Times New Roman" panose="02020603050405020304" pitchFamily="18" charset="0"/>
                <a:cs typeface="Times New Roman" panose="02020603050405020304" pitchFamily="18" charset="0"/>
              </a:rPr>
              <a:t>,</a:t>
            </a:r>
            <a:r>
              <a:rPr lang="zh-CN" altLang="en-US" sz="2400" dirty="0">
                <a:latin typeface="Times New Roman" panose="02020603050405020304" pitchFamily="18" charset="0"/>
                <a:cs typeface="Times New Roman" panose="02020603050405020304" pitchFamily="18" charset="0"/>
              </a:rPr>
              <a:t>服务时间为负指数分布</a:t>
            </a:r>
            <a:r>
              <a:rPr lang="en-US" altLang="zh-CN" sz="2400" dirty="0">
                <a:latin typeface="Times New Roman" panose="02020603050405020304" pitchFamily="18" charset="0"/>
                <a:cs typeface="Times New Roman" panose="02020603050405020304" pitchFamily="18" charset="0"/>
              </a:rPr>
              <a:t>,</a:t>
            </a:r>
            <a:r>
              <a:rPr lang="zh-CN" altLang="en-US" sz="2400" dirty="0">
                <a:latin typeface="Times New Roman" panose="02020603050405020304" pitchFamily="18" charset="0"/>
                <a:cs typeface="Times New Roman" panose="02020603050405020304" pitchFamily="18" charset="0"/>
              </a:rPr>
              <a:t>均值为</a:t>
            </a:r>
            <a:r>
              <a:rPr lang="en-US" altLang="zh-CN" sz="2400" dirty="0">
                <a:latin typeface="Times New Roman" panose="02020603050405020304" pitchFamily="18" charset="0"/>
                <a:cs typeface="Times New Roman" panose="02020603050405020304" pitchFamily="18" charset="0"/>
              </a:rPr>
              <a:t>2.5</a:t>
            </a:r>
            <a:r>
              <a:rPr lang="zh-CN" altLang="en-US" sz="2400" dirty="0">
                <a:latin typeface="Times New Roman" panose="02020603050405020304" pitchFamily="18" charset="0"/>
                <a:cs typeface="Times New Roman" panose="02020603050405020304" pitchFamily="18" charset="0"/>
              </a:rPr>
              <a:t>分钟</a:t>
            </a:r>
            <a:r>
              <a:rPr lang="en-US" altLang="zh-CN" sz="2400" dirty="0">
                <a:latin typeface="Times New Roman" panose="02020603050405020304" pitchFamily="18" charset="0"/>
                <a:cs typeface="Times New Roman" panose="02020603050405020304" pitchFamily="18" charset="0"/>
              </a:rPr>
              <a:t>.</a:t>
            </a:r>
            <a:r>
              <a:rPr lang="zh-CN" altLang="en-US" sz="2400" dirty="0">
                <a:latin typeface="Times New Roman" panose="02020603050405020304" pitchFamily="18" charset="0"/>
                <a:cs typeface="Times New Roman" panose="02020603050405020304" pitchFamily="18" charset="0"/>
              </a:rPr>
              <a:t>顾客到达为普松分布</a:t>
            </a:r>
            <a:r>
              <a:rPr lang="en-US" altLang="zh-CN" sz="2400" dirty="0">
                <a:latin typeface="Times New Roman" panose="02020603050405020304" pitchFamily="18" charset="0"/>
                <a:cs typeface="Times New Roman" panose="02020603050405020304" pitchFamily="18" charset="0"/>
              </a:rPr>
              <a:t>,</a:t>
            </a:r>
            <a:r>
              <a:rPr lang="zh-CN" altLang="en-US" sz="2400" dirty="0">
                <a:latin typeface="Times New Roman" panose="02020603050405020304" pitchFamily="18" charset="0"/>
                <a:cs typeface="Times New Roman" panose="02020603050405020304" pitchFamily="18" charset="0"/>
              </a:rPr>
              <a:t>平均每分钟到达</a:t>
            </a:r>
            <a:r>
              <a:rPr lang="en-US" altLang="zh-CN" sz="2400" dirty="0">
                <a:latin typeface="Times New Roman" panose="02020603050405020304" pitchFamily="18" charset="0"/>
                <a:cs typeface="Times New Roman" panose="02020603050405020304" pitchFamily="18" charset="0"/>
              </a:rPr>
              <a:t>1.2</a:t>
            </a:r>
            <a:r>
              <a:rPr lang="zh-CN" altLang="en-US" sz="2400" dirty="0">
                <a:latin typeface="Times New Roman" panose="02020603050405020304" pitchFamily="18" charset="0"/>
                <a:cs typeface="Times New Roman" panose="02020603050405020304" pitchFamily="18" charset="0"/>
              </a:rPr>
              <a:t>人</a:t>
            </a:r>
            <a:r>
              <a:rPr lang="en-US" altLang="zh-CN" sz="2400" dirty="0">
                <a:latin typeface="Times New Roman" panose="02020603050405020304" pitchFamily="18" charset="0"/>
                <a:cs typeface="Times New Roman" panose="02020603050405020304" pitchFamily="18" charset="0"/>
              </a:rPr>
              <a:t>.</a:t>
            </a:r>
            <a:r>
              <a:rPr lang="zh-CN" altLang="en-US" sz="2400" dirty="0">
                <a:latin typeface="Times New Roman" panose="02020603050405020304" pitchFamily="18" charset="0"/>
                <a:cs typeface="Times New Roman" panose="02020603050405020304" pitchFamily="18" charset="0"/>
              </a:rPr>
              <a:t>设无等待</a:t>
            </a:r>
            <a:r>
              <a:rPr lang="en-US" altLang="zh-CN" sz="2400" dirty="0">
                <a:latin typeface="Times New Roman" panose="02020603050405020304" pitchFamily="18" charset="0"/>
                <a:cs typeface="Times New Roman" panose="02020603050405020304" pitchFamily="18" charset="0"/>
              </a:rPr>
              <a:t>,</a:t>
            </a:r>
            <a:r>
              <a:rPr lang="zh-CN" altLang="en-US" sz="2400" dirty="0">
                <a:latin typeface="Times New Roman" panose="02020603050405020304" pitchFamily="18" charset="0"/>
                <a:cs typeface="Times New Roman" panose="02020603050405020304" pitchFamily="18" charset="0"/>
              </a:rPr>
              <a:t>（</a:t>
            </a:r>
            <a:r>
              <a:rPr lang="en-US" altLang="zh-CN" sz="2400" dirty="0">
                <a:latin typeface="Times New Roman" panose="02020603050405020304" pitchFamily="18" charset="0"/>
                <a:cs typeface="Times New Roman" panose="02020603050405020304" pitchFamily="18" charset="0"/>
              </a:rPr>
              <a:t>1</a:t>
            </a:r>
            <a:r>
              <a:rPr lang="zh-CN" altLang="en-US" sz="2400" dirty="0">
                <a:latin typeface="Times New Roman" panose="02020603050405020304" pitchFamily="18" charset="0"/>
                <a:cs typeface="Times New Roman" panose="02020603050405020304" pitchFamily="18" charset="0"/>
              </a:rPr>
              <a:t>）</a:t>
            </a:r>
            <a:r>
              <a:rPr lang="zh-CN" altLang="en-US" sz="2400" dirty="0">
                <a:solidFill>
                  <a:srgbClr val="FF0000"/>
                </a:solidFill>
                <a:latin typeface="Times New Roman" panose="02020603050405020304" pitchFamily="18" charset="0"/>
                <a:cs typeface="Times New Roman" panose="02020603050405020304" pitchFamily="18" charset="0"/>
              </a:rPr>
              <a:t>求顾客到达而未被服务所占的百分比</a:t>
            </a:r>
            <a:r>
              <a:rPr lang="en-US" altLang="zh-CN" sz="2400" dirty="0">
                <a:latin typeface="Times New Roman" panose="02020603050405020304" pitchFamily="18" charset="0"/>
                <a:cs typeface="Times New Roman" panose="02020603050405020304" pitchFamily="18" charset="0"/>
              </a:rPr>
              <a:t>;</a:t>
            </a:r>
            <a:r>
              <a:rPr lang="zh-CN" altLang="en-US" sz="2400" dirty="0">
                <a:latin typeface="Times New Roman" panose="02020603050405020304" pitchFamily="18" charset="0"/>
                <a:cs typeface="Times New Roman" panose="02020603050405020304" pitchFamily="18" charset="0"/>
              </a:rPr>
              <a:t>（</a:t>
            </a:r>
            <a:r>
              <a:rPr lang="en-US" altLang="zh-CN" sz="2400" dirty="0">
                <a:latin typeface="Times New Roman" panose="02020603050405020304" pitchFamily="18" charset="0"/>
                <a:cs typeface="Times New Roman" panose="02020603050405020304" pitchFamily="18" charset="0"/>
              </a:rPr>
              <a:t>2</a:t>
            </a:r>
            <a:r>
              <a:rPr lang="zh-CN" altLang="en-US" sz="2400" dirty="0">
                <a:latin typeface="Times New Roman" panose="02020603050405020304" pitchFamily="18" charset="0"/>
                <a:cs typeface="Times New Roman" panose="02020603050405020304" pitchFamily="18" charset="0"/>
              </a:rPr>
              <a:t>）若要求到达而未被服务所占的比例</a:t>
            </a:r>
            <a:r>
              <a:rPr lang="zh-CN" altLang="en-US" sz="2400" dirty="0">
                <a:solidFill>
                  <a:srgbClr val="FF0000"/>
                </a:solidFill>
                <a:latin typeface="Times New Roman" panose="02020603050405020304" pitchFamily="18" charset="0"/>
                <a:cs typeface="Times New Roman" panose="02020603050405020304" pitchFamily="18" charset="0"/>
              </a:rPr>
              <a:t>小于</a:t>
            </a:r>
            <a:r>
              <a:rPr lang="en-US" altLang="zh-CN" sz="2400" dirty="0">
                <a:solidFill>
                  <a:srgbClr val="FF0000"/>
                </a:solidFill>
                <a:latin typeface="Times New Roman" panose="02020603050405020304" pitchFamily="18" charset="0"/>
                <a:cs typeface="Times New Roman" panose="02020603050405020304" pitchFamily="18" charset="0"/>
              </a:rPr>
              <a:t>5%,</a:t>
            </a:r>
            <a:r>
              <a:rPr lang="zh-CN" altLang="en-US" sz="2400" dirty="0">
                <a:solidFill>
                  <a:srgbClr val="FF0000"/>
                </a:solidFill>
                <a:latin typeface="Times New Roman" panose="02020603050405020304" pitchFamily="18" charset="0"/>
                <a:cs typeface="Times New Roman" panose="02020603050405020304" pitchFamily="18" charset="0"/>
              </a:rPr>
              <a:t>问需几个服务员</a:t>
            </a:r>
            <a:r>
              <a:rPr lang="en-US" altLang="zh-CN" sz="2400" dirty="0">
                <a:latin typeface="Times New Roman" panose="02020603050405020304" pitchFamily="18" charset="0"/>
                <a:cs typeface="Times New Roman" panose="02020603050405020304" pitchFamily="18" charset="0"/>
              </a:rPr>
              <a:t>?</a:t>
            </a:r>
          </a:p>
          <a:p>
            <a:pPr eaLnBrk="1" hangingPunct="1">
              <a:lnSpc>
                <a:spcPct val="100000"/>
              </a:lnSpc>
              <a:spcBef>
                <a:spcPct val="0"/>
              </a:spcBef>
              <a:buClrTx/>
              <a:buSzTx/>
              <a:buFontTx/>
              <a:buNone/>
            </a:pPr>
            <a:endParaRPr lang="en-US" altLang="zh-CN" sz="2400" dirty="0">
              <a:latin typeface="Times New Roman" panose="02020603050405020304" pitchFamily="18" charset="0"/>
              <a:cs typeface="Times New Roman" panose="02020603050405020304" pitchFamily="18" charset="0"/>
            </a:endParaRPr>
          </a:p>
        </p:txBody>
      </p:sp>
      <p:graphicFrame>
        <p:nvGraphicFramePr>
          <p:cNvPr id="130052" name="Object 5"/>
          <p:cNvGraphicFramePr>
            <a:graphicFrameLocks noChangeAspect="1"/>
          </p:cNvGraphicFramePr>
          <p:nvPr/>
        </p:nvGraphicFramePr>
        <p:xfrm>
          <a:off x="1116013" y="3308350"/>
          <a:ext cx="7353300" cy="3549650"/>
        </p:xfrm>
        <a:graphic>
          <a:graphicData uri="http://schemas.openxmlformats.org/presentationml/2006/ole">
            <mc:AlternateContent xmlns:mc="http://schemas.openxmlformats.org/markup-compatibility/2006">
              <mc:Choice xmlns:v="urn:schemas-microsoft-com:vml" Requires="v">
                <p:oleObj spid="_x0000_s130752" name="公式" r:id="rId3" imgW="5207000" imgH="2641600" progId="Equation.3">
                  <p:embed/>
                </p:oleObj>
              </mc:Choice>
              <mc:Fallback>
                <p:oleObj name="公式" r:id="rId3" imgW="5207000" imgH="2641600" progId="Equation.3">
                  <p:embed/>
                  <p:pic>
                    <p:nvPicPr>
                      <p:cNvPr id="0" name="Picture 22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6013" y="3308350"/>
                        <a:ext cx="7353300" cy="3549650"/>
                      </a:xfrm>
                      <a:prstGeom prst="rect">
                        <a:avLst/>
                      </a:prstGeom>
                      <a:solidFill>
                        <a:srgbClr val="FFFFFF"/>
                      </a:solidFill>
                    </p:spPr>
                  </p:pic>
                </p:oleObj>
              </mc:Fallback>
            </mc:AlternateContent>
          </a:graphicData>
        </a:graphic>
      </p:graphicFrame>
      <p:graphicFrame>
        <p:nvGraphicFramePr>
          <p:cNvPr id="130053" name="Object 6"/>
          <p:cNvGraphicFramePr>
            <a:graphicFrameLocks noChangeAspect="1"/>
          </p:cNvGraphicFramePr>
          <p:nvPr/>
        </p:nvGraphicFramePr>
        <p:xfrm>
          <a:off x="2094230" y="2171700"/>
          <a:ext cx="2414588" cy="1136650"/>
        </p:xfrm>
        <a:graphic>
          <a:graphicData uri="http://schemas.openxmlformats.org/presentationml/2006/ole">
            <mc:AlternateContent xmlns:mc="http://schemas.openxmlformats.org/markup-compatibility/2006">
              <mc:Choice xmlns:v="urn:schemas-microsoft-com:vml" Requires="v">
                <p:oleObj spid="_x0000_s130753" name="公式" r:id="rId5" imgW="2044700" imgH="939800" progId="Equation.3">
                  <p:embed/>
                </p:oleObj>
              </mc:Choice>
              <mc:Fallback>
                <p:oleObj name="公式" r:id="rId5" imgW="2044700" imgH="939800" progId="Equation.3">
                  <p:embed/>
                  <p:pic>
                    <p:nvPicPr>
                      <p:cNvPr id="0" name="Picture 22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94230" y="2171700"/>
                        <a:ext cx="2414588" cy="11366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文本框 1"/>
          <p:cNvSpPr txBox="1"/>
          <p:nvPr/>
        </p:nvSpPr>
        <p:spPr>
          <a:xfrm>
            <a:off x="128270" y="1439545"/>
            <a:ext cx="9015730" cy="1198880"/>
          </a:xfrm>
          <a:prstGeom prst="rect">
            <a:avLst/>
          </a:prstGeom>
          <a:noFill/>
        </p:spPr>
        <p:txBody>
          <a:bodyPr wrap="square" rtlCol="0">
            <a:spAutoFit/>
          </a:bodyPr>
          <a:lstStyle/>
          <a:p>
            <a:pPr algn="l" eaLnBrk="1" hangingPunct="1">
              <a:lnSpc>
                <a:spcPct val="100000"/>
              </a:lnSpc>
              <a:spcBef>
                <a:spcPct val="0"/>
              </a:spcBef>
              <a:buClrTx/>
              <a:buSzTx/>
              <a:buFontTx/>
              <a:buNone/>
            </a:pPr>
            <a:r>
              <a:rPr lang="zh-CN" altLang="en-US" sz="2400" dirty="0">
                <a:latin typeface="Times New Roman" panose="02020603050405020304" pitchFamily="18" charset="0"/>
                <a:cs typeface="Times New Roman" panose="02020603050405020304" pitchFamily="18" charset="0"/>
                <a:sym typeface="+mn-ea"/>
              </a:rPr>
              <a:t>解</a:t>
            </a:r>
            <a:r>
              <a:rPr lang="en-US" altLang="zh-CN" sz="2400" dirty="0">
                <a:latin typeface="Times New Roman" panose="02020603050405020304" pitchFamily="18" charset="0"/>
                <a:cs typeface="Times New Roman" panose="02020603050405020304" pitchFamily="18" charset="0"/>
                <a:sym typeface="+mn-ea"/>
              </a:rPr>
              <a:t>:</a:t>
            </a:r>
            <a:r>
              <a:rPr lang="zh-CN" altLang="en-US" sz="2400" dirty="0">
                <a:latin typeface="Times New Roman" panose="02020603050405020304" pitchFamily="18" charset="0"/>
                <a:cs typeface="Times New Roman" panose="02020603050405020304" pitchFamily="18" charset="0"/>
                <a:sym typeface="+mn-ea"/>
              </a:rPr>
              <a:t>排队系统类型</a:t>
            </a:r>
            <a:r>
              <a:rPr lang="en-US" altLang="zh-CN" sz="2400" dirty="0">
                <a:latin typeface="Times New Roman" panose="02020603050405020304" pitchFamily="18" charset="0"/>
                <a:cs typeface="Times New Roman" panose="02020603050405020304" pitchFamily="18" charset="0"/>
                <a:sym typeface="+mn-ea"/>
              </a:rPr>
              <a:t>:M/M/3.</a:t>
            </a:r>
            <a:endParaRPr lang="en-US" altLang="zh-CN" sz="2400" dirty="0">
              <a:latin typeface="Times New Roman" panose="02020603050405020304" pitchFamily="18" charset="0"/>
              <a:cs typeface="Times New Roman" panose="02020603050405020304" pitchFamily="18" charset="0"/>
            </a:endParaRPr>
          </a:p>
          <a:p>
            <a:pPr algn="l" eaLnBrk="1" hangingPunct="1">
              <a:lnSpc>
                <a:spcPct val="100000"/>
              </a:lnSpc>
              <a:spcBef>
                <a:spcPct val="0"/>
              </a:spcBef>
              <a:buClrTx/>
              <a:buSzTx/>
              <a:buFontTx/>
              <a:buNone/>
            </a:pPr>
            <a:r>
              <a:rPr lang="zh-CN" altLang="en-US" sz="2400" dirty="0">
                <a:latin typeface="Times New Roman" panose="02020603050405020304" pitchFamily="18" charset="0"/>
                <a:cs typeface="Times New Roman" panose="02020603050405020304" pitchFamily="18" charset="0"/>
                <a:sym typeface="+mn-ea"/>
              </a:rPr>
              <a:t>（</a:t>
            </a:r>
            <a:r>
              <a:rPr lang="en-US" altLang="zh-CN" sz="2400" dirty="0">
                <a:latin typeface="Times New Roman" panose="02020603050405020304" pitchFamily="18" charset="0"/>
                <a:cs typeface="Times New Roman" panose="02020603050405020304" pitchFamily="18" charset="0"/>
                <a:sym typeface="+mn-ea"/>
              </a:rPr>
              <a:t>1</a:t>
            </a:r>
            <a:r>
              <a:rPr lang="zh-CN" altLang="en-US" sz="2400" dirty="0">
                <a:latin typeface="Times New Roman" panose="02020603050405020304" pitchFamily="18" charset="0"/>
                <a:cs typeface="Times New Roman" panose="02020603050405020304" pitchFamily="18" charset="0"/>
                <a:sym typeface="+mn-ea"/>
              </a:rPr>
              <a:t>）</a:t>
            </a:r>
            <a:r>
              <a:rPr lang="zh-CN" altLang="en-US" sz="2400" dirty="0">
                <a:solidFill>
                  <a:srgbClr val="FF0000"/>
                </a:solidFill>
                <a:sym typeface="+mn-ea"/>
              </a:rPr>
              <a:t>顾客到达而未被服务所占的百分比即系统中有顾客数</a:t>
            </a:r>
            <a:r>
              <a:rPr lang="en-US" altLang="zh-CN" sz="2400" dirty="0">
                <a:solidFill>
                  <a:srgbClr val="FF0000"/>
                </a:solidFill>
                <a:sym typeface="+mn-ea"/>
              </a:rPr>
              <a:t>n=m=3</a:t>
            </a:r>
            <a:r>
              <a:rPr lang="zh-CN" altLang="en-US" sz="2400" dirty="0">
                <a:solidFill>
                  <a:srgbClr val="FF0000"/>
                </a:solidFill>
                <a:sym typeface="+mn-ea"/>
              </a:rPr>
              <a:t>的概率，即</a:t>
            </a:r>
            <a:endParaRPr lang="zh-CN" altLang="en-US" sz="2400" dirty="0">
              <a:latin typeface="Times New Roman" panose="02020603050405020304" pitchFamily="18" charset="0"/>
              <a:cs typeface="Times New Roman" panose="02020603050405020304" pitchFamily="18" charset="0"/>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30053"/>
                                        </p:tgtEl>
                                        <p:attrNameLst>
                                          <p:attrName>style.visibility</p:attrName>
                                        </p:attrNameLst>
                                      </p:cBhvr>
                                      <p:to>
                                        <p:strVal val="visible"/>
                                      </p:to>
                                    </p:set>
                                    <p:animEffect transition="in" filter="blinds(horizontal)">
                                      <p:cBhvr>
                                        <p:cTn id="12" dur="500"/>
                                        <p:tgtEl>
                                          <p:spTgt spid="130053"/>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30052"/>
                                        </p:tgtEl>
                                        <p:attrNameLst>
                                          <p:attrName>style.visibility</p:attrName>
                                        </p:attrNameLst>
                                      </p:cBhvr>
                                      <p:to>
                                        <p:strVal val="visible"/>
                                      </p:to>
                                    </p:set>
                                    <p:animEffect transition="in" filter="blinds(horizontal)">
                                      <p:cBhvr>
                                        <p:cTn id="17" dur="500"/>
                                        <p:tgtEl>
                                          <p:spTgt spid="1300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灯片编号占位符 3"/>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b="1">
                <a:solidFill>
                  <a:schemeClr val="tx1"/>
                </a:solidFill>
                <a:latin typeface="Arial" panose="020B0604020202020204" pitchFamily="34" charset="0"/>
                <a:ea typeface="宋体" panose="02010600030101010101" pitchFamily="2" charset="-122"/>
              </a:defRPr>
            </a:lvl1pPr>
            <a:lvl2pPr marL="742950" indent="-285750" eaLnBrk="0" hangingPunct="0">
              <a:defRPr sz="2800" b="1">
                <a:solidFill>
                  <a:schemeClr val="tx1"/>
                </a:solidFill>
                <a:latin typeface="Arial" panose="020B0604020202020204" pitchFamily="34" charset="0"/>
                <a:ea typeface="宋体" panose="02010600030101010101" pitchFamily="2" charset="-122"/>
              </a:defRPr>
            </a:lvl2pPr>
            <a:lvl3pPr marL="1143000" indent="-228600" eaLnBrk="0" hangingPunct="0">
              <a:defRPr sz="2800" b="1">
                <a:solidFill>
                  <a:schemeClr val="tx1"/>
                </a:solidFill>
                <a:latin typeface="Arial" panose="020B0604020202020204" pitchFamily="34" charset="0"/>
                <a:ea typeface="宋体" panose="02010600030101010101" pitchFamily="2" charset="-122"/>
              </a:defRPr>
            </a:lvl3pPr>
            <a:lvl4pPr marL="1600200" indent="-228600" eaLnBrk="0" hangingPunct="0">
              <a:defRPr sz="2800" b="1">
                <a:solidFill>
                  <a:schemeClr val="tx1"/>
                </a:solidFill>
                <a:latin typeface="Arial" panose="020B0604020202020204" pitchFamily="34" charset="0"/>
                <a:ea typeface="宋体" panose="02010600030101010101" pitchFamily="2" charset="-122"/>
              </a:defRPr>
            </a:lvl4pPr>
            <a:lvl5pPr marL="2057400" indent="-228600" eaLnBrk="0" hangingPunct="0">
              <a:defRPr sz="2800" b="1">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80000"/>
              </a:lnSpc>
              <a:spcBef>
                <a:spcPct val="20000"/>
              </a:spcBef>
              <a:spcAft>
                <a:spcPct val="0"/>
              </a:spcAft>
              <a:buClr>
                <a:schemeClr val="hlink"/>
              </a:buClr>
              <a:buSzPct val="85000"/>
              <a:buFont typeface="Wingdings" panose="05000000000000000000" pitchFamily="2" charset="2"/>
              <a:defRPr sz="2800" b="1">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80000"/>
              </a:lnSpc>
              <a:spcBef>
                <a:spcPct val="20000"/>
              </a:spcBef>
              <a:spcAft>
                <a:spcPct val="0"/>
              </a:spcAft>
              <a:buClr>
                <a:schemeClr val="hlink"/>
              </a:buClr>
              <a:buSzPct val="85000"/>
              <a:buFont typeface="Wingdings" panose="05000000000000000000" pitchFamily="2" charset="2"/>
              <a:defRPr sz="2800" b="1">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80000"/>
              </a:lnSpc>
              <a:spcBef>
                <a:spcPct val="20000"/>
              </a:spcBef>
              <a:spcAft>
                <a:spcPct val="0"/>
              </a:spcAft>
              <a:buClr>
                <a:schemeClr val="hlink"/>
              </a:buClr>
              <a:buSzPct val="85000"/>
              <a:buFont typeface="Wingdings" panose="05000000000000000000" pitchFamily="2" charset="2"/>
              <a:defRPr sz="2800" b="1">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80000"/>
              </a:lnSpc>
              <a:spcBef>
                <a:spcPct val="20000"/>
              </a:spcBef>
              <a:spcAft>
                <a:spcPct val="0"/>
              </a:spcAft>
              <a:buClr>
                <a:schemeClr val="hlink"/>
              </a:buClr>
              <a:buSzPct val="85000"/>
              <a:buFont typeface="Wingdings" panose="05000000000000000000" pitchFamily="2" charset="2"/>
              <a:defRPr sz="2800" b="1">
                <a:solidFill>
                  <a:schemeClr val="tx1"/>
                </a:solidFill>
                <a:latin typeface="Arial" panose="020B0604020202020204" pitchFamily="34" charset="0"/>
                <a:ea typeface="宋体" panose="02010600030101010101" pitchFamily="2" charset="-122"/>
              </a:defRPr>
            </a:lvl9pPr>
          </a:lstStyle>
          <a:p>
            <a:pPr eaLnBrk="1" hangingPunct="1"/>
            <a:fld id="{A76D499D-77E0-4713-808D-B4807B8A0D91}" type="slidenum">
              <a:rPr lang="zh-CN" altLang="en-US" sz="1400" b="0" smtClean="0"/>
              <a:t>121</a:t>
            </a:fld>
            <a:endParaRPr lang="en-US" altLang="zh-CN" sz="1400" b="0" smtClean="0"/>
          </a:p>
        </p:txBody>
      </p:sp>
      <p:sp>
        <p:nvSpPr>
          <p:cNvPr id="131075" name="Text Box 4"/>
          <p:cNvSpPr txBox="1">
            <a:spLocks noChangeArrowheads="1"/>
          </p:cNvSpPr>
          <p:nvPr/>
        </p:nvSpPr>
        <p:spPr bwMode="auto">
          <a:xfrm>
            <a:off x="250825" y="0"/>
            <a:ext cx="4448175" cy="58420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b="1">
                <a:solidFill>
                  <a:schemeClr val="tx1"/>
                </a:solidFill>
                <a:latin typeface="Arial" panose="020B0604020202020204" pitchFamily="34" charset="0"/>
                <a:ea typeface="宋体" panose="02010600030101010101" pitchFamily="2" charset="-122"/>
              </a:defRPr>
            </a:lvl1pPr>
            <a:lvl2pPr marL="742950" indent="-285750" eaLnBrk="0" hangingPunct="0">
              <a:defRPr sz="2800" b="1">
                <a:solidFill>
                  <a:schemeClr val="tx1"/>
                </a:solidFill>
                <a:latin typeface="Arial" panose="020B0604020202020204" pitchFamily="34" charset="0"/>
                <a:ea typeface="宋体" panose="02010600030101010101" pitchFamily="2" charset="-122"/>
              </a:defRPr>
            </a:lvl2pPr>
            <a:lvl3pPr marL="1143000" indent="-228600" eaLnBrk="0" hangingPunct="0">
              <a:defRPr sz="2800" b="1">
                <a:solidFill>
                  <a:schemeClr val="tx1"/>
                </a:solidFill>
                <a:latin typeface="Arial" panose="020B0604020202020204" pitchFamily="34" charset="0"/>
                <a:ea typeface="宋体" panose="02010600030101010101" pitchFamily="2" charset="-122"/>
              </a:defRPr>
            </a:lvl3pPr>
            <a:lvl4pPr marL="1600200" indent="-228600" eaLnBrk="0" hangingPunct="0">
              <a:defRPr sz="2800" b="1">
                <a:solidFill>
                  <a:schemeClr val="tx1"/>
                </a:solidFill>
                <a:latin typeface="Arial" panose="020B0604020202020204" pitchFamily="34" charset="0"/>
                <a:ea typeface="宋体" panose="02010600030101010101" pitchFamily="2" charset="-122"/>
              </a:defRPr>
            </a:lvl4pPr>
            <a:lvl5pPr marL="2057400" indent="-228600" eaLnBrk="0" hangingPunct="0">
              <a:defRPr sz="2800" b="1">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80000"/>
              </a:lnSpc>
              <a:spcBef>
                <a:spcPct val="20000"/>
              </a:spcBef>
              <a:spcAft>
                <a:spcPct val="0"/>
              </a:spcAft>
              <a:buClr>
                <a:schemeClr val="hlink"/>
              </a:buClr>
              <a:buSzPct val="85000"/>
              <a:buFont typeface="Wingdings" panose="05000000000000000000" pitchFamily="2" charset="2"/>
              <a:defRPr sz="2800" b="1">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80000"/>
              </a:lnSpc>
              <a:spcBef>
                <a:spcPct val="20000"/>
              </a:spcBef>
              <a:spcAft>
                <a:spcPct val="0"/>
              </a:spcAft>
              <a:buClr>
                <a:schemeClr val="hlink"/>
              </a:buClr>
              <a:buSzPct val="85000"/>
              <a:buFont typeface="Wingdings" panose="05000000000000000000" pitchFamily="2" charset="2"/>
              <a:defRPr sz="2800" b="1">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80000"/>
              </a:lnSpc>
              <a:spcBef>
                <a:spcPct val="20000"/>
              </a:spcBef>
              <a:spcAft>
                <a:spcPct val="0"/>
              </a:spcAft>
              <a:buClr>
                <a:schemeClr val="hlink"/>
              </a:buClr>
              <a:buSzPct val="85000"/>
              <a:buFont typeface="Wingdings" panose="05000000000000000000" pitchFamily="2" charset="2"/>
              <a:defRPr sz="2800" b="1">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80000"/>
              </a:lnSpc>
              <a:spcBef>
                <a:spcPct val="20000"/>
              </a:spcBef>
              <a:spcAft>
                <a:spcPct val="0"/>
              </a:spcAft>
              <a:buClr>
                <a:schemeClr val="hlink"/>
              </a:buClr>
              <a:buSzPct val="85000"/>
              <a:buFont typeface="Wingdings" panose="05000000000000000000" pitchFamily="2" charset="2"/>
              <a:defRPr sz="2800" b="1">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SzTx/>
              <a:buFontTx/>
              <a:buNone/>
            </a:pPr>
            <a:r>
              <a:rPr lang="zh-CN" altLang="en-US" sz="3200">
                <a:solidFill>
                  <a:srgbClr val="FF0000"/>
                </a:solidFill>
              </a:rPr>
              <a:t>（</a:t>
            </a:r>
            <a:r>
              <a:rPr lang="en-US" altLang="zh-CN" sz="3200">
                <a:solidFill>
                  <a:srgbClr val="FF0000"/>
                </a:solidFill>
              </a:rPr>
              <a:t>2</a:t>
            </a:r>
            <a:r>
              <a:rPr lang="zh-CN" altLang="en-US" sz="3200">
                <a:solidFill>
                  <a:srgbClr val="FF0000"/>
                </a:solidFill>
              </a:rPr>
              <a:t>）设需</a:t>
            </a:r>
            <a:r>
              <a:rPr lang="en-US" altLang="zh-CN" sz="3200">
                <a:solidFill>
                  <a:srgbClr val="FF0000"/>
                </a:solidFill>
              </a:rPr>
              <a:t>n</a:t>
            </a:r>
            <a:r>
              <a:rPr lang="zh-CN" altLang="en-US" sz="3200">
                <a:solidFill>
                  <a:srgbClr val="FF0000"/>
                </a:solidFill>
              </a:rPr>
              <a:t>个服务员</a:t>
            </a:r>
            <a:r>
              <a:rPr lang="en-US" altLang="zh-CN" sz="3200">
                <a:solidFill>
                  <a:srgbClr val="FF0000"/>
                </a:solidFill>
              </a:rPr>
              <a:t>,</a:t>
            </a:r>
            <a:r>
              <a:rPr lang="zh-CN" altLang="en-US" sz="3200">
                <a:solidFill>
                  <a:srgbClr val="FF0000"/>
                </a:solidFill>
              </a:rPr>
              <a:t>则</a:t>
            </a:r>
          </a:p>
        </p:txBody>
      </p:sp>
      <p:graphicFrame>
        <p:nvGraphicFramePr>
          <p:cNvPr id="131076" name="Object 5"/>
          <p:cNvGraphicFramePr>
            <a:graphicFrameLocks noChangeAspect="1"/>
          </p:cNvGraphicFramePr>
          <p:nvPr/>
        </p:nvGraphicFramePr>
        <p:xfrm>
          <a:off x="0" y="704850"/>
          <a:ext cx="9144000" cy="6153150"/>
        </p:xfrm>
        <a:graphic>
          <a:graphicData uri="http://schemas.openxmlformats.org/presentationml/2006/ole">
            <mc:AlternateContent xmlns:mc="http://schemas.openxmlformats.org/markup-compatibility/2006">
              <mc:Choice xmlns:v="urn:schemas-microsoft-com:vml" Requires="v">
                <p:oleObj spid="_x0000_s131777" name="公式" r:id="rId3" imgW="4775200" imgH="3098800" progId="Equation.3">
                  <p:embed/>
                </p:oleObj>
              </mc:Choice>
              <mc:Fallback>
                <p:oleObj name="公式" r:id="rId3" imgW="4775200" imgH="3098800" progId="Equation.3">
                  <p:embed/>
                  <p:pic>
                    <p:nvPicPr>
                      <p:cNvPr id="0" name="Picture 22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704850"/>
                        <a:ext cx="9144000" cy="61531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1077" name="Text Box 4"/>
          <p:cNvSpPr txBox="1">
            <a:spLocks noChangeArrowheads="1"/>
          </p:cNvSpPr>
          <p:nvPr/>
        </p:nvSpPr>
        <p:spPr bwMode="auto">
          <a:xfrm>
            <a:off x="5364163" y="6396038"/>
            <a:ext cx="3779837" cy="45720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chemeClr val="tx1"/>
                </a:solidFill>
                <a:latin typeface="Arial" panose="020B0604020202020204" pitchFamily="34" charset="0"/>
                <a:ea typeface="宋体" panose="02010600030101010101" pitchFamily="2" charset="-122"/>
              </a:defRPr>
            </a:lvl1pPr>
            <a:lvl2pPr marL="742950" indent="-285750" eaLnBrk="0" hangingPunct="0">
              <a:defRPr sz="2800" b="1">
                <a:solidFill>
                  <a:schemeClr val="tx1"/>
                </a:solidFill>
                <a:latin typeface="Arial" panose="020B0604020202020204" pitchFamily="34" charset="0"/>
                <a:ea typeface="宋体" panose="02010600030101010101" pitchFamily="2" charset="-122"/>
              </a:defRPr>
            </a:lvl2pPr>
            <a:lvl3pPr marL="1143000" indent="-228600" eaLnBrk="0" hangingPunct="0">
              <a:defRPr sz="2800" b="1">
                <a:solidFill>
                  <a:schemeClr val="tx1"/>
                </a:solidFill>
                <a:latin typeface="Arial" panose="020B0604020202020204" pitchFamily="34" charset="0"/>
                <a:ea typeface="宋体" panose="02010600030101010101" pitchFamily="2" charset="-122"/>
              </a:defRPr>
            </a:lvl3pPr>
            <a:lvl4pPr marL="1600200" indent="-228600" eaLnBrk="0" hangingPunct="0">
              <a:defRPr sz="2800" b="1">
                <a:solidFill>
                  <a:schemeClr val="tx1"/>
                </a:solidFill>
                <a:latin typeface="Arial" panose="020B0604020202020204" pitchFamily="34" charset="0"/>
                <a:ea typeface="宋体" panose="02010600030101010101" pitchFamily="2" charset="-122"/>
              </a:defRPr>
            </a:lvl4pPr>
            <a:lvl5pPr marL="2057400" indent="-228600" eaLnBrk="0" hangingPunct="0">
              <a:defRPr sz="2800" b="1">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80000"/>
              </a:lnSpc>
              <a:spcBef>
                <a:spcPct val="20000"/>
              </a:spcBef>
              <a:spcAft>
                <a:spcPct val="0"/>
              </a:spcAft>
              <a:buClr>
                <a:schemeClr val="hlink"/>
              </a:buClr>
              <a:buSzPct val="85000"/>
              <a:buFont typeface="Wingdings" panose="05000000000000000000" pitchFamily="2" charset="2"/>
              <a:defRPr sz="2800" b="1">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80000"/>
              </a:lnSpc>
              <a:spcBef>
                <a:spcPct val="20000"/>
              </a:spcBef>
              <a:spcAft>
                <a:spcPct val="0"/>
              </a:spcAft>
              <a:buClr>
                <a:schemeClr val="hlink"/>
              </a:buClr>
              <a:buSzPct val="85000"/>
              <a:buFont typeface="Wingdings" panose="05000000000000000000" pitchFamily="2" charset="2"/>
              <a:defRPr sz="2800" b="1">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80000"/>
              </a:lnSpc>
              <a:spcBef>
                <a:spcPct val="20000"/>
              </a:spcBef>
              <a:spcAft>
                <a:spcPct val="0"/>
              </a:spcAft>
              <a:buClr>
                <a:schemeClr val="hlink"/>
              </a:buClr>
              <a:buSzPct val="85000"/>
              <a:buFont typeface="Wingdings" panose="05000000000000000000" pitchFamily="2" charset="2"/>
              <a:defRPr sz="2800" b="1">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80000"/>
              </a:lnSpc>
              <a:spcBef>
                <a:spcPct val="20000"/>
              </a:spcBef>
              <a:spcAft>
                <a:spcPct val="0"/>
              </a:spcAft>
              <a:buClr>
                <a:schemeClr val="hlink"/>
              </a:buClr>
              <a:buSzPct val="85000"/>
              <a:buFont typeface="Wingdings" panose="05000000000000000000" pitchFamily="2" charset="2"/>
              <a:defRPr sz="2800" b="1">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SzTx/>
              <a:buFontTx/>
              <a:buNone/>
            </a:pPr>
            <a:r>
              <a:rPr lang="zh-CN" altLang="en-US" sz="2400">
                <a:solidFill>
                  <a:srgbClr val="FF0000"/>
                </a:solidFill>
              </a:rPr>
              <a:t>所以，需要设</a:t>
            </a:r>
            <a:r>
              <a:rPr lang="en-US" altLang="zh-CN" sz="2400">
                <a:solidFill>
                  <a:srgbClr val="FF0000"/>
                </a:solidFill>
              </a:rPr>
              <a:t>7</a:t>
            </a:r>
            <a:r>
              <a:rPr lang="zh-CN" altLang="en-US" sz="2400">
                <a:solidFill>
                  <a:srgbClr val="FF0000"/>
                </a:solidFill>
              </a:rPr>
              <a:t>个服务员。</a:t>
            </a:r>
          </a:p>
        </p:txBody>
      </p:sp>
      <p:graphicFrame>
        <p:nvGraphicFramePr>
          <p:cNvPr id="131078" name="Object 6"/>
          <p:cNvGraphicFramePr>
            <a:graphicFrameLocks noChangeAspect="1"/>
          </p:cNvGraphicFramePr>
          <p:nvPr/>
        </p:nvGraphicFramePr>
        <p:xfrm>
          <a:off x="5435600" y="0"/>
          <a:ext cx="2414588" cy="1136650"/>
        </p:xfrm>
        <a:graphic>
          <a:graphicData uri="http://schemas.openxmlformats.org/presentationml/2006/ole">
            <mc:AlternateContent xmlns:mc="http://schemas.openxmlformats.org/markup-compatibility/2006">
              <mc:Choice xmlns:v="urn:schemas-microsoft-com:vml" Requires="v">
                <p:oleObj spid="_x0000_s131778" name="公式" r:id="rId5" imgW="2044700" imgH="939800" progId="Equation.3">
                  <p:embed/>
                </p:oleObj>
              </mc:Choice>
              <mc:Fallback>
                <p:oleObj name="公式" r:id="rId5" imgW="2044700" imgH="939800" progId="Equation.3">
                  <p:embed/>
                  <p:pic>
                    <p:nvPicPr>
                      <p:cNvPr id="0" name="Picture 22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35600" y="0"/>
                        <a:ext cx="2414588" cy="11366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spd="slow"/>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3"/>
          <p:cNvSpPr>
            <a:spLocks noGrp="1" noRot="1" noChangeArrowheads="1"/>
          </p:cNvSpPr>
          <p:nvPr>
            <p:ph type="body" sz="half" idx="1"/>
          </p:nvPr>
        </p:nvSpPr>
        <p:spPr>
          <a:xfrm>
            <a:off x="1588" y="260350"/>
            <a:ext cx="8893175" cy="5616575"/>
          </a:xfrm>
        </p:spPr>
        <p:txBody>
          <a:bodyPr/>
          <a:lstStyle/>
          <a:p>
            <a:pPr lvl="3" eaLnBrk="1" hangingPunct="1">
              <a:lnSpc>
                <a:spcPct val="90000"/>
              </a:lnSpc>
            </a:pPr>
            <a:endParaRPr lang="zh-CN" altLang="en-US" smtClean="0"/>
          </a:p>
          <a:p>
            <a:pPr lvl="1" eaLnBrk="1" hangingPunct="1">
              <a:lnSpc>
                <a:spcPct val="90000"/>
              </a:lnSpc>
            </a:pPr>
            <a:r>
              <a:rPr lang="zh-CN" altLang="en-US" smtClean="0"/>
              <a:t>平均等待时间</a:t>
            </a:r>
          </a:p>
          <a:p>
            <a:pPr lvl="2" eaLnBrk="1" hangingPunct="1">
              <a:lnSpc>
                <a:spcPct val="90000"/>
              </a:lnSpc>
            </a:pPr>
            <a:r>
              <a:rPr lang="zh-CN" altLang="en-US" smtClean="0"/>
              <a:t>到达顾客的等待时间与到达时刻系统状态</a:t>
            </a:r>
            <a:r>
              <a:rPr lang="en-US" altLang="zh-CN" smtClean="0"/>
              <a:t>k</a:t>
            </a:r>
            <a:r>
              <a:rPr lang="zh-CN" altLang="en-US" smtClean="0"/>
              <a:t>有关</a:t>
            </a:r>
            <a:r>
              <a:rPr lang="en-US" altLang="zh-CN" smtClean="0"/>
              <a:t>:</a:t>
            </a:r>
          </a:p>
          <a:p>
            <a:pPr lvl="3" eaLnBrk="1" hangingPunct="1">
              <a:lnSpc>
                <a:spcPct val="90000"/>
              </a:lnSpc>
            </a:pPr>
            <a:r>
              <a:rPr lang="zh-CN" altLang="en-US" smtClean="0"/>
              <a:t>当</a:t>
            </a:r>
            <a:r>
              <a:rPr lang="en-US" altLang="zh-CN" smtClean="0"/>
              <a:t>k&lt;m</a:t>
            </a:r>
            <a:r>
              <a:rPr lang="zh-CN" altLang="en-US" smtClean="0"/>
              <a:t>时，顾客不需等待即被服务；</a:t>
            </a:r>
            <a:endParaRPr lang="en-US" altLang="zh-CN" smtClean="0"/>
          </a:p>
          <a:p>
            <a:pPr lvl="3" eaLnBrk="1" hangingPunct="1">
              <a:lnSpc>
                <a:spcPct val="90000"/>
              </a:lnSpc>
            </a:pPr>
            <a:r>
              <a:rPr lang="en-US" altLang="zh-CN" smtClean="0"/>
              <a:t>k≥n</a:t>
            </a:r>
            <a:r>
              <a:rPr lang="zh-CN" altLang="en-US" smtClean="0"/>
              <a:t>时，顾客被拒绝而离去，也无等待时间；</a:t>
            </a:r>
            <a:endParaRPr lang="en-US" altLang="zh-CN" smtClean="0"/>
          </a:p>
          <a:p>
            <a:pPr lvl="3" eaLnBrk="1" hangingPunct="1">
              <a:lnSpc>
                <a:spcPct val="90000"/>
              </a:lnSpc>
            </a:pPr>
            <a:r>
              <a:rPr lang="zh-CN" altLang="en-US" smtClean="0"/>
              <a:t>所以只有当</a:t>
            </a:r>
            <a:r>
              <a:rPr lang="en-US" altLang="zh-CN" smtClean="0"/>
              <a:t>m≤k&lt;n</a:t>
            </a:r>
            <a:r>
              <a:rPr lang="zh-CN" altLang="en-US" smtClean="0"/>
              <a:t>时，才存在等待问题</a:t>
            </a:r>
          </a:p>
        </p:txBody>
      </p:sp>
      <p:graphicFrame>
        <p:nvGraphicFramePr>
          <p:cNvPr id="132099" name="对象 3"/>
          <p:cNvGraphicFramePr>
            <a:graphicFrameLocks noChangeAspect="1"/>
          </p:cNvGraphicFramePr>
          <p:nvPr/>
        </p:nvGraphicFramePr>
        <p:xfrm>
          <a:off x="1116013" y="3357563"/>
          <a:ext cx="7283450" cy="2374900"/>
        </p:xfrm>
        <a:graphic>
          <a:graphicData uri="http://schemas.openxmlformats.org/presentationml/2006/ole">
            <mc:AlternateContent xmlns:mc="http://schemas.openxmlformats.org/markup-compatibility/2006">
              <mc:Choice xmlns:v="urn:schemas-microsoft-com:vml" Requires="v">
                <p:oleObj spid="_x0000_s132461" name="Microsoft 公式 3.0" r:id="rId3" imgW="2286000" imgH="685800" progId="Equation.3">
                  <p:embed/>
                </p:oleObj>
              </mc:Choice>
              <mc:Fallback>
                <p:oleObj name="Microsoft 公式 3.0" r:id="rId3" imgW="2286000" imgH="685800" progId="Equation.3">
                  <p:embed/>
                  <p:pic>
                    <p:nvPicPr>
                      <p:cNvPr id="0" name="Picture 11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6013" y="3357563"/>
                        <a:ext cx="7283450" cy="2374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1026"/>
          <p:cNvSpPr>
            <a:spLocks noChangeArrowheads="1"/>
          </p:cNvSpPr>
          <p:nvPr/>
        </p:nvSpPr>
        <p:spPr bwMode="auto">
          <a:xfrm>
            <a:off x="1143000" y="381000"/>
            <a:ext cx="91440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p>
            <a:pPr>
              <a:lnSpc>
                <a:spcPct val="100000"/>
              </a:lnSpc>
              <a:spcBef>
                <a:spcPct val="0"/>
              </a:spcBef>
              <a:buClrTx/>
              <a:buSzTx/>
              <a:buFontTx/>
              <a:buNone/>
            </a:pPr>
            <a:r>
              <a:rPr kumimoji="1" lang="en-US" altLang="zh-CN"/>
              <a:t>M/M/m(n)</a:t>
            </a:r>
            <a:r>
              <a:rPr kumimoji="1" lang="zh-CN" altLang="en-US">
                <a:latin typeface="宋体" panose="02010600030101010101" pitchFamily="2" charset="-122"/>
              </a:rPr>
              <a:t>的平均等待时间</a:t>
            </a:r>
            <a:r>
              <a:rPr kumimoji="1" lang="zh-CN" altLang="en-US" b="0"/>
              <a:t> </a:t>
            </a:r>
          </a:p>
        </p:txBody>
      </p:sp>
      <p:sp>
        <p:nvSpPr>
          <p:cNvPr id="133123" name="Rectangle 1027"/>
          <p:cNvSpPr>
            <a:spLocks noChangeArrowheads="1"/>
          </p:cNvSpPr>
          <p:nvPr/>
        </p:nvSpPr>
        <p:spPr bwMode="auto">
          <a:xfrm>
            <a:off x="4419600" y="32766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p>
            <a:pPr>
              <a:lnSpc>
                <a:spcPct val="100000"/>
              </a:lnSpc>
              <a:spcBef>
                <a:spcPct val="0"/>
              </a:spcBef>
              <a:buClrTx/>
              <a:buSzTx/>
              <a:buFontTx/>
              <a:buNone/>
            </a:pPr>
            <a:endParaRPr lang="zh-CN" altLang="en-US" sz="2400" b="0"/>
          </a:p>
        </p:txBody>
      </p:sp>
      <p:graphicFrame>
        <p:nvGraphicFramePr>
          <p:cNvPr id="133124" name="Object 1028"/>
          <p:cNvGraphicFramePr>
            <a:graphicFrameLocks noChangeAspect="1"/>
          </p:cNvGraphicFramePr>
          <p:nvPr/>
        </p:nvGraphicFramePr>
        <p:xfrm>
          <a:off x="5441950" y="325438"/>
          <a:ext cx="631825" cy="630237"/>
        </p:xfrm>
        <a:graphic>
          <a:graphicData uri="http://schemas.openxmlformats.org/presentationml/2006/ole">
            <mc:AlternateContent xmlns:mc="http://schemas.openxmlformats.org/markup-compatibility/2006">
              <mc:Choice xmlns:v="urn:schemas-microsoft-com:vml" Requires="v">
                <p:oleObj spid="_x0000_s133831" name="Microsoft 公式 3.0" r:id="rId4" imgW="93345" imgH="93345" progId="Equation.3">
                  <p:embed/>
                </p:oleObj>
              </mc:Choice>
              <mc:Fallback>
                <p:oleObj name="Microsoft 公式 3.0" r:id="rId4" imgW="93345" imgH="93345" progId="Equation.3">
                  <p:embed/>
                  <p:pic>
                    <p:nvPicPr>
                      <p:cNvPr id="0" name="Picture 23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41950" y="325438"/>
                        <a:ext cx="631825" cy="6302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3125" name="Rectangle 1031"/>
          <p:cNvSpPr>
            <a:spLocks noChangeArrowheads="1"/>
          </p:cNvSpPr>
          <p:nvPr/>
        </p:nvSpPr>
        <p:spPr bwMode="auto">
          <a:xfrm>
            <a:off x="1447800" y="2743200"/>
            <a:ext cx="91440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p>
            <a:pPr>
              <a:lnSpc>
                <a:spcPct val="100000"/>
              </a:lnSpc>
              <a:spcBef>
                <a:spcPct val="0"/>
              </a:spcBef>
              <a:buClrTx/>
              <a:buSzTx/>
              <a:buFontTx/>
              <a:buNone/>
            </a:pPr>
            <a:r>
              <a:rPr kumimoji="1" lang="zh-CN" altLang="en-US">
                <a:latin typeface="宋体" panose="02010600030101010101" pitchFamily="2" charset="-122"/>
              </a:rPr>
              <a:t>只算</a:t>
            </a:r>
            <a:r>
              <a:rPr kumimoji="1" lang="zh-CN" altLang="en-US" sz="1100" b="0"/>
              <a:t> </a:t>
            </a:r>
            <a:endParaRPr kumimoji="1" lang="zh-CN" altLang="en-US" sz="2400" b="0"/>
          </a:p>
        </p:txBody>
      </p:sp>
      <p:sp>
        <p:nvSpPr>
          <p:cNvPr id="133126" name="Rectangle 1032"/>
          <p:cNvSpPr>
            <a:spLocks noChangeArrowheads="1"/>
          </p:cNvSpPr>
          <p:nvPr/>
        </p:nvSpPr>
        <p:spPr bwMode="auto">
          <a:xfrm>
            <a:off x="3883025" y="32432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p>
            <a:pPr>
              <a:lnSpc>
                <a:spcPct val="100000"/>
              </a:lnSpc>
              <a:spcBef>
                <a:spcPct val="0"/>
              </a:spcBef>
              <a:buClrTx/>
              <a:buSzTx/>
              <a:buFontTx/>
              <a:buNone/>
            </a:pPr>
            <a:endParaRPr lang="zh-CN" altLang="en-US" sz="2400" b="0"/>
          </a:p>
        </p:txBody>
      </p:sp>
      <p:graphicFrame>
        <p:nvGraphicFramePr>
          <p:cNvPr id="133127" name="Object 1033"/>
          <p:cNvGraphicFramePr>
            <a:graphicFrameLocks noChangeAspect="1"/>
          </p:cNvGraphicFramePr>
          <p:nvPr/>
        </p:nvGraphicFramePr>
        <p:xfrm>
          <a:off x="2438400" y="2819400"/>
          <a:ext cx="1752600" cy="474663"/>
        </p:xfrm>
        <a:graphic>
          <a:graphicData uri="http://schemas.openxmlformats.org/presentationml/2006/ole">
            <mc:AlternateContent xmlns:mc="http://schemas.openxmlformats.org/markup-compatibility/2006">
              <mc:Choice xmlns:v="urn:schemas-microsoft-com:vml" Requires="v">
                <p:oleObj spid="_x0000_s133832" name="Microsoft 公式 3.0" r:id="rId6" imgW="612775" imgH="114300" progId="Equation.3">
                  <p:embed/>
                </p:oleObj>
              </mc:Choice>
              <mc:Fallback>
                <p:oleObj name="Microsoft 公式 3.0" r:id="rId6" imgW="612775" imgH="114300" progId="Equation.3">
                  <p:embed/>
                  <p:pic>
                    <p:nvPicPr>
                      <p:cNvPr id="0" name="Picture 23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38400" y="2819400"/>
                        <a:ext cx="1752600" cy="4746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3128" name="Rectangle 1034"/>
          <p:cNvSpPr>
            <a:spLocks noChangeArrowheads="1"/>
          </p:cNvSpPr>
          <p:nvPr/>
        </p:nvSpPr>
        <p:spPr bwMode="auto">
          <a:xfrm>
            <a:off x="4267200" y="2819400"/>
            <a:ext cx="91440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p>
            <a:pPr>
              <a:lnSpc>
                <a:spcPct val="100000"/>
              </a:lnSpc>
              <a:spcBef>
                <a:spcPct val="0"/>
              </a:spcBef>
              <a:buClrTx/>
              <a:buSzTx/>
              <a:buFontTx/>
              <a:buNone/>
            </a:pPr>
            <a:r>
              <a:rPr kumimoji="1" lang="zh-CN" altLang="en-US">
                <a:latin typeface="宋体" panose="02010600030101010101" pitchFamily="2" charset="-122"/>
              </a:rPr>
              <a:t>情况即可</a:t>
            </a:r>
            <a:r>
              <a:rPr kumimoji="1" lang="zh-CN" altLang="en-US" sz="1100" b="0"/>
              <a:t> </a:t>
            </a:r>
            <a:endParaRPr kumimoji="1" lang="zh-CN" altLang="en-US" sz="2400" b="0"/>
          </a:p>
        </p:txBody>
      </p:sp>
      <p:sp>
        <p:nvSpPr>
          <p:cNvPr id="133129" name="Rectangle 1035"/>
          <p:cNvSpPr>
            <a:spLocks noChangeArrowheads="1"/>
          </p:cNvSpPr>
          <p:nvPr/>
        </p:nvSpPr>
        <p:spPr bwMode="auto">
          <a:xfrm>
            <a:off x="1447800" y="3581400"/>
            <a:ext cx="9144000" cy="2227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p>
            <a:pPr algn="just">
              <a:lnSpc>
                <a:spcPct val="100000"/>
              </a:lnSpc>
              <a:spcBef>
                <a:spcPct val="0"/>
              </a:spcBef>
              <a:buClrTx/>
              <a:buSzTx/>
              <a:buFontTx/>
              <a:buNone/>
            </a:pPr>
            <a:r>
              <a:rPr kumimoji="1" lang="en-US" altLang="zh-CN"/>
              <a:t>k=m    </a:t>
            </a:r>
            <a:r>
              <a:rPr kumimoji="1" lang="zh-CN" altLang="en-US"/>
              <a:t>等</a:t>
            </a:r>
            <a:r>
              <a:rPr kumimoji="1" lang="en-US" altLang="zh-CN"/>
              <a:t>1</a:t>
            </a:r>
            <a:r>
              <a:rPr kumimoji="1" lang="zh-CN" altLang="en-US"/>
              <a:t>人</a:t>
            </a:r>
            <a:endParaRPr kumimoji="1" lang="zh-CN" altLang="en-US" b="0"/>
          </a:p>
          <a:p>
            <a:pPr algn="just">
              <a:lnSpc>
                <a:spcPct val="100000"/>
              </a:lnSpc>
              <a:spcBef>
                <a:spcPct val="0"/>
              </a:spcBef>
              <a:buClrTx/>
              <a:buSzTx/>
              <a:buFontTx/>
              <a:buNone/>
            </a:pPr>
            <a:r>
              <a:rPr kumimoji="1" lang="en-US" altLang="zh-CN"/>
              <a:t>k=m+1  </a:t>
            </a:r>
            <a:r>
              <a:rPr kumimoji="1" lang="zh-CN" altLang="en-US"/>
              <a:t>等</a:t>
            </a:r>
            <a:r>
              <a:rPr kumimoji="1" lang="en-US" altLang="zh-CN"/>
              <a:t>2</a:t>
            </a:r>
            <a:endParaRPr kumimoji="1" lang="en-US" altLang="zh-CN" b="0"/>
          </a:p>
          <a:p>
            <a:pPr algn="just">
              <a:lnSpc>
                <a:spcPct val="100000"/>
              </a:lnSpc>
              <a:spcBef>
                <a:spcPct val="0"/>
              </a:spcBef>
              <a:buClrTx/>
              <a:buSzTx/>
              <a:buFontTx/>
              <a:buNone/>
            </a:pPr>
            <a:r>
              <a:rPr kumimoji="1" lang="en-US" altLang="zh-CN">
                <a:sym typeface="Symbol" panose="05050102010706020507" pitchFamily="18" charset="2"/>
              </a:rPr>
              <a:t></a:t>
            </a:r>
            <a:endParaRPr kumimoji="1" lang="en-US" altLang="zh-CN" b="0"/>
          </a:p>
          <a:p>
            <a:pPr algn="just">
              <a:lnSpc>
                <a:spcPct val="100000"/>
              </a:lnSpc>
              <a:spcBef>
                <a:spcPct val="0"/>
              </a:spcBef>
              <a:buClrTx/>
              <a:buSzTx/>
              <a:buFontTx/>
              <a:buNone/>
            </a:pPr>
            <a:r>
              <a:rPr kumimoji="1" lang="zh-CN" altLang="en-US">
                <a:sym typeface="Symbol" panose="05050102010706020507" pitchFamily="18" charset="2"/>
              </a:rPr>
              <a:t>对</a:t>
            </a:r>
            <a:r>
              <a:rPr kumimoji="1" lang="en-US" altLang="zh-CN">
                <a:sym typeface="Symbol" panose="05050102010706020507" pitchFamily="18" charset="2"/>
              </a:rPr>
              <a:t>k     </a:t>
            </a:r>
            <a:r>
              <a:rPr kumimoji="1" lang="zh-CN" altLang="en-US">
                <a:sym typeface="Symbol" panose="05050102010706020507" pitchFamily="18" charset="2"/>
              </a:rPr>
              <a:t>等</a:t>
            </a:r>
            <a:r>
              <a:rPr kumimoji="1" lang="en-US" altLang="zh-CN">
                <a:sym typeface="Symbol" panose="05050102010706020507" pitchFamily="18" charset="2"/>
              </a:rPr>
              <a:t>k-m+1</a:t>
            </a:r>
            <a:r>
              <a:rPr kumimoji="1" lang="zh-CN" altLang="en-US">
                <a:sym typeface="Symbol" panose="05050102010706020507" pitchFamily="18" charset="2"/>
              </a:rPr>
              <a:t>人</a:t>
            </a:r>
            <a:endParaRPr kumimoji="1" lang="zh-CN" altLang="en-US" b="0">
              <a:sym typeface="Symbol" panose="05050102010706020507" pitchFamily="18" charset="2"/>
            </a:endParaRPr>
          </a:p>
          <a:p>
            <a:pPr>
              <a:lnSpc>
                <a:spcPct val="100000"/>
              </a:lnSpc>
              <a:spcBef>
                <a:spcPct val="0"/>
              </a:spcBef>
              <a:buClrTx/>
              <a:buSzTx/>
              <a:buFontTx/>
              <a:buNone/>
            </a:pPr>
            <a:endParaRPr kumimoji="1" lang="en-US" altLang="zh-CN">
              <a:sym typeface="Symbol" panose="05050102010706020507" pitchFamily="18" charset="2"/>
            </a:endParaRPr>
          </a:p>
        </p:txBody>
      </p:sp>
      <p:sp>
        <p:nvSpPr>
          <p:cNvPr id="133130" name="矩形 1"/>
          <p:cNvSpPr>
            <a:spLocks noChangeArrowheads="1"/>
          </p:cNvSpPr>
          <p:nvPr/>
        </p:nvSpPr>
        <p:spPr bwMode="auto">
          <a:xfrm>
            <a:off x="323850" y="900113"/>
            <a:ext cx="8515350" cy="1938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342900" indent="-342900">
              <a:lnSpc>
                <a:spcPct val="100000"/>
              </a:lnSpc>
              <a:spcBef>
                <a:spcPct val="0"/>
              </a:spcBef>
              <a:buClrTx/>
              <a:buSzTx/>
              <a:buFont typeface="Wingdings" panose="05000000000000000000" pitchFamily="2" charset="2"/>
              <a:buChar char="Ø"/>
            </a:pPr>
            <a:r>
              <a:rPr lang="en-US" altLang="zh-CN" sz="2400" dirty="0" err="1"/>
              <a:t>m≤k</a:t>
            </a:r>
            <a:r>
              <a:rPr lang="en-US" altLang="zh-CN" sz="2400" dirty="0"/>
              <a:t>&lt;n</a:t>
            </a:r>
            <a:r>
              <a:rPr lang="zh-CN" altLang="en-US" sz="2400" dirty="0"/>
              <a:t>时，</a:t>
            </a:r>
            <a:r>
              <a:rPr lang="en-US" altLang="zh-CN" sz="2400" dirty="0"/>
              <a:t>k</a:t>
            </a:r>
            <a:r>
              <a:rPr lang="zh-CN" altLang="en-US" sz="2400" dirty="0"/>
              <a:t>个顾客中，有</a:t>
            </a:r>
            <a:r>
              <a:rPr lang="en-US" altLang="zh-CN" sz="2400" dirty="0"/>
              <a:t>m</a:t>
            </a:r>
            <a:r>
              <a:rPr lang="zh-CN" altLang="en-US" sz="2400" dirty="0"/>
              <a:t>个顾客正在被服务，</a:t>
            </a:r>
            <a:r>
              <a:rPr lang="en-US" altLang="zh-CN" sz="2400" dirty="0"/>
              <a:t>k-m</a:t>
            </a:r>
            <a:r>
              <a:rPr lang="zh-CN" altLang="en-US" sz="2400" dirty="0"/>
              <a:t>个在排队等待，因此新到的顾客要等待</a:t>
            </a:r>
            <a:r>
              <a:rPr lang="en-US" altLang="zh-CN" sz="2400" dirty="0"/>
              <a:t>k-m+1</a:t>
            </a:r>
            <a:r>
              <a:rPr lang="zh-CN" altLang="en-US" sz="2400" dirty="0"/>
              <a:t>个顾客被服务完毕才能开始被服务。</a:t>
            </a:r>
            <a:endParaRPr lang="en-US" altLang="zh-CN" sz="2400" dirty="0"/>
          </a:p>
          <a:p>
            <a:pPr marL="342900" indent="-342900">
              <a:lnSpc>
                <a:spcPct val="100000"/>
              </a:lnSpc>
              <a:spcBef>
                <a:spcPct val="0"/>
              </a:spcBef>
              <a:buClrTx/>
              <a:buSzTx/>
              <a:buFont typeface="Wingdings" panose="05000000000000000000" pitchFamily="2" charset="2"/>
              <a:buChar char="Ø"/>
            </a:pPr>
            <a:r>
              <a:rPr lang="zh-CN" altLang="en-US" sz="2400" dirty="0"/>
              <a:t>由于</a:t>
            </a:r>
            <a:r>
              <a:rPr lang="en-US" altLang="zh-CN" sz="2400" dirty="0"/>
              <a:t>m</a:t>
            </a:r>
            <a:r>
              <a:rPr lang="zh-CN" altLang="en-US" sz="2400" dirty="0"/>
              <a:t>个窗口都在工作，所以平均服务率是</a:t>
            </a:r>
            <a:r>
              <a:rPr lang="en-US" altLang="zh-CN" sz="2400" dirty="0"/>
              <a:t>m</a:t>
            </a:r>
            <a:r>
              <a:rPr lang="en-US" altLang="zh-CN" sz="2400" dirty="0">
                <a:latin typeface="Symbol" panose="05050102010706020507" pitchFamily="18" charset="2"/>
              </a:rPr>
              <a:t>m</a:t>
            </a:r>
            <a:r>
              <a:rPr lang="zh-CN" altLang="en-US" sz="2400" dirty="0">
                <a:latin typeface="Symbol" panose="05050102010706020507" pitchFamily="18" charset="2"/>
              </a:rPr>
              <a:t>，系统平均顾客离去间隔时间（即系统平均服务时间）为</a:t>
            </a:r>
            <a:r>
              <a:rPr lang="en-US" altLang="zh-CN" sz="2400" dirty="0">
                <a:latin typeface="Symbol" panose="05050102010706020507" pitchFamily="18" charset="2"/>
              </a:rPr>
              <a:t>1/</a:t>
            </a:r>
            <a:r>
              <a:rPr lang="en-US" altLang="zh-CN" sz="2400" dirty="0"/>
              <a:t> m</a:t>
            </a:r>
            <a:r>
              <a:rPr lang="en-US" altLang="zh-CN" sz="2400" dirty="0">
                <a:latin typeface="Symbol" panose="05050102010706020507" pitchFamily="18" charset="2"/>
              </a:rPr>
              <a:t>m </a:t>
            </a:r>
            <a:r>
              <a:rPr lang="zh-CN" altLang="en-US" sz="2400" dirty="0"/>
              <a:t>。</a:t>
            </a:r>
          </a:p>
        </p:txBody>
      </p:sp>
    </p:spTree>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6" name="Rectangle 8"/>
          <p:cNvSpPr>
            <a:spLocks noGrp="1" noRot="1" noChangeArrowheads="1"/>
          </p:cNvSpPr>
          <p:nvPr>
            <p:ph type="title"/>
          </p:nvPr>
        </p:nvSpPr>
        <p:spPr>
          <a:xfrm>
            <a:off x="179388" y="0"/>
            <a:ext cx="8540750" cy="476250"/>
          </a:xfrm>
        </p:spPr>
        <p:txBody>
          <a:bodyPr/>
          <a:lstStyle/>
          <a:p>
            <a:pPr algn="l" eaLnBrk="1" hangingPunct="1">
              <a:defRPr/>
            </a:pPr>
            <a:r>
              <a:rPr lang="zh-CN" altLang="en-US" sz="2800" dirty="0" smtClean="0"/>
              <a:t>新到顾客的平均等待时间</a:t>
            </a:r>
            <a:endParaRPr lang="zh-CN" altLang="zh-CN" sz="2800" dirty="0" smtClean="0"/>
          </a:p>
        </p:txBody>
      </p:sp>
      <p:sp>
        <p:nvSpPr>
          <p:cNvPr id="134147" name="Rectangle 3"/>
          <p:cNvSpPr>
            <a:spLocks noGrp="1" noRot="1" noChangeArrowheads="1"/>
          </p:cNvSpPr>
          <p:nvPr>
            <p:ph type="body" sz="half" idx="1"/>
          </p:nvPr>
        </p:nvSpPr>
        <p:spPr>
          <a:xfrm>
            <a:off x="0" y="1484313"/>
            <a:ext cx="8569325" cy="5184775"/>
          </a:xfrm>
        </p:spPr>
        <p:txBody>
          <a:bodyPr/>
          <a:lstStyle/>
          <a:p>
            <a:pPr lvl="2" eaLnBrk="1" hangingPunct="1"/>
            <a:endParaRPr lang="en-US" altLang="zh-CN" smtClean="0"/>
          </a:p>
          <a:p>
            <a:pPr lvl="2" eaLnBrk="1" hangingPunct="1"/>
            <a:endParaRPr lang="en-US" altLang="zh-CN" smtClean="0"/>
          </a:p>
          <a:p>
            <a:pPr lvl="2" eaLnBrk="1" hangingPunct="1"/>
            <a:endParaRPr lang="en-US" altLang="zh-CN" smtClean="0"/>
          </a:p>
          <a:p>
            <a:pPr lvl="2" eaLnBrk="1" hangingPunct="1"/>
            <a:endParaRPr lang="en-US" altLang="zh-CN" smtClean="0"/>
          </a:p>
          <a:p>
            <a:pPr lvl="2" eaLnBrk="1" hangingPunct="1"/>
            <a:endParaRPr lang="en-US" altLang="zh-CN" smtClean="0"/>
          </a:p>
          <a:p>
            <a:pPr lvl="2" eaLnBrk="1" hangingPunct="1"/>
            <a:endParaRPr lang="zh-CN" altLang="en-US" smtClean="0"/>
          </a:p>
          <a:p>
            <a:pPr lvl="2" eaLnBrk="1" hangingPunct="1"/>
            <a:endParaRPr lang="zh-CN" altLang="en-US" smtClean="0"/>
          </a:p>
        </p:txBody>
      </p:sp>
      <p:sp>
        <p:nvSpPr>
          <p:cNvPr id="134148" name="矩形 2"/>
          <p:cNvSpPr>
            <a:spLocks noChangeArrowheads="1"/>
          </p:cNvSpPr>
          <p:nvPr/>
        </p:nvSpPr>
        <p:spPr bwMode="auto">
          <a:xfrm>
            <a:off x="292100" y="620713"/>
            <a:ext cx="127158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nSpc>
                <a:spcPct val="100000"/>
              </a:lnSpc>
              <a:spcBef>
                <a:spcPct val="0"/>
              </a:spcBef>
              <a:buClrTx/>
              <a:buSzTx/>
              <a:buFontTx/>
              <a:buNone/>
            </a:pPr>
            <a:r>
              <a:rPr lang="en-US" altLang="zh-CN" b="0">
                <a:solidFill>
                  <a:srgbClr val="FF0000"/>
                </a:solidFill>
              </a:rPr>
              <a:t>m≤k&lt;n</a:t>
            </a:r>
            <a:endParaRPr lang="zh-CN" altLang="en-US" b="0">
              <a:solidFill>
                <a:srgbClr val="FF0000"/>
              </a:solidFill>
            </a:endParaRPr>
          </a:p>
        </p:txBody>
      </p:sp>
      <p:graphicFrame>
        <p:nvGraphicFramePr>
          <p:cNvPr id="134149" name="对象 3"/>
          <p:cNvGraphicFramePr>
            <a:graphicFrameLocks noChangeAspect="1"/>
          </p:cNvGraphicFramePr>
          <p:nvPr/>
        </p:nvGraphicFramePr>
        <p:xfrm>
          <a:off x="4932363" y="3978275"/>
          <a:ext cx="4019550" cy="2879725"/>
        </p:xfrm>
        <a:graphic>
          <a:graphicData uri="http://schemas.openxmlformats.org/presentationml/2006/ole">
            <mc:AlternateContent xmlns:mc="http://schemas.openxmlformats.org/markup-compatibility/2006">
              <mc:Choice xmlns:v="urn:schemas-microsoft-com:vml" Requires="v">
                <p:oleObj spid="_x0000_s134849" name="公式" r:id="rId3" imgW="3175000" imgH="2273300" progId="Equation.3">
                  <p:embed/>
                </p:oleObj>
              </mc:Choice>
              <mc:Fallback>
                <p:oleObj name="公式" r:id="rId3" imgW="3175000" imgH="2273300" progId="Equation.3">
                  <p:embed/>
                  <p:pic>
                    <p:nvPicPr>
                      <p:cNvPr id="0" name="Picture 22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32363" y="3978275"/>
                        <a:ext cx="4019550" cy="28797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34150" name="对象 3"/>
          <p:cNvGraphicFramePr>
            <a:graphicFrameLocks noChangeAspect="1"/>
          </p:cNvGraphicFramePr>
          <p:nvPr/>
        </p:nvGraphicFramePr>
        <p:xfrm>
          <a:off x="323850" y="1046163"/>
          <a:ext cx="8569325" cy="2314575"/>
        </p:xfrm>
        <a:graphic>
          <a:graphicData uri="http://schemas.openxmlformats.org/presentationml/2006/ole">
            <mc:AlternateContent xmlns:mc="http://schemas.openxmlformats.org/markup-compatibility/2006">
              <mc:Choice xmlns:v="urn:schemas-microsoft-com:vml" Requires="v">
                <p:oleObj spid="_x0000_s134850" name="公式" r:id="rId5" imgW="5880100" imgH="1587500" progId="Equation.3">
                  <p:embed/>
                </p:oleObj>
              </mc:Choice>
              <mc:Fallback>
                <p:oleObj name="公式" r:id="rId5" imgW="5880100" imgH="1587500" progId="Equation.3">
                  <p:embed/>
                  <p:pic>
                    <p:nvPicPr>
                      <p:cNvPr id="0" name="Picture 22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3850" y="1046163"/>
                        <a:ext cx="8569325" cy="23145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6" name="Rectangle 8"/>
          <p:cNvSpPr>
            <a:spLocks noGrp="1" noRot="1" noChangeArrowheads="1"/>
          </p:cNvSpPr>
          <p:nvPr>
            <p:ph type="title"/>
          </p:nvPr>
        </p:nvSpPr>
        <p:spPr>
          <a:xfrm>
            <a:off x="-7938" y="0"/>
            <a:ext cx="9151938" cy="476250"/>
          </a:xfrm>
        </p:spPr>
        <p:txBody>
          <a:bodyPr/>
          <a:lstStyle/>
          <a:p>
            <a:pPr algn="l" eaLnBrk="1" hangingPunct="1">
              <a:defRPr/>
            </a:pPr>
            <a:r>
              <a:rPr lang="zh-CN" altLang="en-US" sz="2800" dirty="0" smtClean="0"/>
              <a:t>新到顾客的平均等待</a:t>
            </a:r>
            <a:r>
              <a:rPr lang="zh-CN" altLang="en-US" sz="2800" dirty="0"/>
              <a:t>顾</a:t>
            </a:r>
            <a:r>
              <a:rPr lang="zh-CN" altLang="en-US" sz="2800" dirty="0" smtClean="0"/>
              <a:t>客数</a:t>
            </a:r>
            <a:endParaRPr lang="zh-CN" altLang="zh-CN" sz="2800" dirty="0" smtClean="0"/>
          </a:p>
        </p:txBody>
      </p:sp>
      <p:sp>
        <p:nvSpPr>
          <p:cNvPr id="135171" name="Rectangle 3"/>
          <p:cNvSpPr>
            <a:spLocks noGrp="1" noRot="1" noChangeArrowheads="1"/>
          </p:cNvSpPr>
          <p:nvPr>
            <p:ph type="body" sz="half" idx="1"/>
          </p:nvPr>
        </p:nvSpPr>
        <p:spPr>
          <a:xfrm>
            <a:off x="34925" y="1484313"/>
            <a:ext cx="8569325" cy="5184775"/>
          </a:xfrm>
        </p:spPr>
        <p:txBody>
          <a:bodyPr/>
          <a:lstStyle/>
          <a:p>
            <a:pPr lvl="2" eaLnBrk="1" hangingPunct="1"/>
            <a:endParaRPr lang="en-US" altLang="zh-CN" dirty="0" smtClean="0"/>
          </a:p>
          <a:p>
            <a:pPr lvl="2" eaLnBrk="1" hangingPunct="1"/>
            <a:endParaRPr lang="en-US" altLang="zh-CN" dirty="0" smtClean="0"/>
          </a:p>
          <a:p>
            <a:pPr lvl="2" eaLnBrk="1" hangingPunct="1"/>
            <a:endParaRPr lang="en-US" altLang="zh-CN" dirty="0" smtClean="0"/>
          </a:p>
          <a:p>
            <a:pPr lvl="2" eaLnBrk="1" hangingPunct="1"/>
            <a:endParaRPr lang="en-US" altLang="zh-CN" dirty="0" smtClean="0"/>
          </a:p>
          <a:p>
            <a:pPr lvl="2" eaLnBrk="1" hangingPunct="1"/>
            <a:endParaRPr lang="en-US" altLang="zh-CN" dirty="0" smtClean="0"/>
          </a:p>
          <a:p>
            <a:pPr lvl="2" eaLnBrk="1" hangingPunct="1"/>
            <a:endParaRPr lang="zh-CN" altLang="en-US" dirty="0" smtClean="0"/>
          </a:p>
          <a:p>
            <a:pPr lvl="2" eaLnBrk="1" hangingPunct="1"/>
            <a:endParaRPr lang="zh-CN" altLang="en-US" dirty="0" smtClean="0"/>
          </a:p>
          <a:p>
            <a:pPr lvl="3" eaLnBrk="1" hangingPunct="1"/>
            <a:endParaRPr lang="en-US" altLang="zh-CN" dirty="0" smtClean="0"/>
          </a:p>
        </p:txBody>
      </p:sp>
      <p:graphicFrame>
        <p:nvGraphicFramePr>
          <p:cNvPr id="135172" name="Object 10"/>
          <p:cNvGraphicFramePr>
            <a:graphicFrameLocks noChangeAspect="1"/>
          </p:cNvGraphicFramePr>
          <p:nvPr/>
        </p:nvGraphicFramePr>
        <p:xfrm>
          <a:off x="3419475" y="1412875"/>
          <a:ext cx="1963738" cy="1566863"/>
        </p:xfrm>
        <a:graphic>
          <a:graphicData uri="http://schemas.openxmlformats.org/presentationml/2006/ole">
            <mc:AlternateContent xmlns:mc="http://schemas.openxmlformats.org/markup-compatibility/2006">
              <mc:Choice xmlns:v="urn:schemas-microsoft-com:vml" Requires="v">
                <p:oleObj spid="_x0000_s437270" name="公式" r:id="rId3" imgW="1129665" imgH="901065" progId="Equation.3">
                  <p:embed/>
                </p:oleObj>
              </mc:Choice>
              <mc:Fallback>
                <p:oleObj name="公式" r:id="rId3" imgW="1129665" imgH="901065" progId="Equation.3">
                  <p:embed/>
                  <p:pic>
                    <p:nvPicPr>
                      <p:cNvPr id="0" name="Picture 34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19475" y="1412875"/>
                        <a:ext cx="1963738" cy="15668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35173" name="Object 11"/>
          <p:cNvGraphicFramePr>
            <a:graphicFrameLocks noChangeAspect="1"/>
          </p:cNvGraphicFramePr>
          <p:nvPr/>
        </p:nvGraphicFramePr>
        <p:xfrm>
          <a:off x="0" y="3213100"/>
          <a:ext cx="9144000" cy="1141413"/>
        </p:xfrm>
        <a:graphic>
          <a:graphicData uri="http://schemas.openxmlformats.org/presentationml/2006/ole">
            <mc:AlternateContent xmlns:mc="http://schemas.openxmlformats.org/markup-compatibility/2006">
              <mc:Choice xmlns:v="urn:schemas-microsoft-com:vml" Requires="v">
                <p:oleObj spid="_x0000_s437271" name="公式" r:id="rId5" imgW="6019800" imgH="749300" progId="Equation.3">
                  <p:embed/>
                </p:oleObj>
              </mc:Choice>
              <mc:Fallback>
                <p:oleObj name="公式" r:id="rId5" imgW="6019800" imgH="749300" progId="Equation.3">
                  <p:embed/>
                  <p:pic>
                    <p:nvPicPr>
                      <p:cNvPr id="0" name="Picture 34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3213100"/>
                        <a:ext cx="9144000" cy="1141413"/>
                      </a:xfrm>
                      <a:prstGeom prst="rect">
                        <a:avLst/>
                      </a:prstGeom>
                      <a:solidFill>
                        <a:schemeClr val="accent1"/>
                      </a:solidFill>
                    </p:spPr>
                  </p:pic>
                </p:oleObj>
              </mc:Fallback>
            </mc:AlternateContent>
          </a:graphicData>
        </a:graphic>
      </p:graphicFrame>
      <p:sp>
        <p:nvSpPr>
          <p:cNvPr id="135174" name="矩形 4"/>
          <p:cNvSpPr>
            <a:spLocks noChangeArrowheads="1"/>
          </p:cNvSpPr>
          <p:nvPr/>
        </p:nvSpPr>
        <p:spPr bwMode="auto">
          <a:xfrm>
            <a:off x="0" y="549275"/>
            <a:ext cx="91440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742950" lvl="1" indent="-285750">
              <a:lnSpc>
                <a:spcPct val="100000"/>
              </a:lnSpc>
              <a:buClr>
                <a:srgbClr val="B20048"/>
              </a:buClr>
              <a:buFont typeface="Wingdings" panose="05000000000000000000" pitchFamily="2" charset="2"/>
              <a:buChar char="v"/>
            </a:pPr>
            <a:r>
              <a:rPr lang="zh-CN" altLang="en-US" dirty="0" smtClean="0">
                <a:solidFill>
                  <a:srgbClr val="2C5884"/>
                </a:solidFill>
              </a:rPr>
              <a:t>顾客</a:t>
            </a:r>
            <a:r>
              <a:rPr lang="zh-CN" altLang="en-US" dirty="0">
                <a:solidFill>
                  <a:srgbClr val="2C5884"/>
                </a:solidFill>
              </a:rPr>
              <a:t>离去的时间间隔都为</a:t>
            </a:r>
            <a:r>
              <a:rPr lang="en-US" altLang="zh-CN" dirty="0">
                <a:solidFill>
                  <a:srgbClr val="2C5884"/>
                </a:solidFill>
              </a:rPr>
              <a:t>1/</a:t>
            </a:r>
            <a:r>
              <a:rPr lang="en-US" altLang="zh-CN" dirty="0">
                <a:solidFill>
                  <a:srgbClr val="2C5884"/>
                </a:solidFill>
                <a:sym typeface="Symbol" panose="05050102010706020507" pitchFamily="18" charset="2"/>
              </a:rPr>
              <a:t></a:t>
            </a:r>
            <a:r>
              <a:rPr lang="zh-CN" altLang="en-US" dirty="0">
                <a:solidFill>
                  <a:srgbClr val="2C5884"/>
                </a:solidFill>
                <a:sym typeface="Symbol" panose="05050102010706020507" pitchFamily="18" charset="2"/>
              </a:rPr>
              <a:t>，</a:t>
            </a:r>
            <a:r>
              <a:rPr lang="zh-CN" altLang="en-US" dirty="0">
                <a:solidFill>
                  <a:srgbClr val="2C5884"/>
                </a:solidFill>
              </a:rPr>
              <a:t>对某一个新到顾客来说，其前面平均正在服务</a:t>
            </a:r>
            <a:r>
              <a:rPr lang="zh-CN" altLang="en-US" dirty="0" smtClean="0">
                <a:solidFill>
                  <a:srgbClr val="2C5884"/>
                </a:solidFill>
              </a:rPr>
              <a:t>或</a:t>
            </a:r>
            <a:r>
              <a:rPr lang="zh-CN" altLang="en-US" dirty="0" smtClean="0">
                <a:solidFill>
                  <a:srgbClr val="FF0000"/>
                </a:solidFill>
              </a:rPr>
              <a:t>等待</a:t>
            </a:r>
            <a:r>
              <a:rPr lang="zh-CN" altLang="en-US" dirty="0">
                <a:solidFill>
                  <a:srgbClr val="FF0000"/>
                </a:solidFill>
              </a:rPr>
              <a:t>的顾客数为</a:t>
            </a:r>
          </a:p>
        </p:txBody>
      </p:sp>
      <p:graphicFrame>
        <p:nvGraphicFramePr>
          <p:cNvPr id="135175" name="对象 1"/>
          <p:cNvGraphicFramePr>
            <a:graphicFrameLocks noChangeAspect="1"/>
          </p:cNvGraphicFramePr>
          <p:nvPr/>
        </p:nvGraphicFramePr>
        <p:xfrm>
          <a:off x="0" y="4943475"/>
          <a:ext cx="9144000" cy="1020763"/>
        </p:xfrm>
        <a:graphic>
          <a:graphicData uri="http://schemas.openxmlformats.org/presentationml/2006/ole">
            <mc:AlternateContent xmlns:mc="http://schemas.openxmlformats.org/markup-compatibility/2006">
              <mc:Choice xmlns:v="urn:schemas-microsoft-com:vml" Requires="v">
                <p:oleObj spid="_x0000_s437272" name="公式" r:id="rId7" imgW="6718300" imgH="749300" progId="Equation.3">
                  <p:embed/>
                </p:oleObj>
              </mc:Choice>
              <mc:Fallback>
                <p:oleObj name="公式" r:id="rId7" imgW="6718300" imgH="749300" progId="Equation.3">
                  <p:embed/>
                  <p:pic>
                    <p:nvPicPr>
                      <p:cNvPr id="0" name="Picture 34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4943475"/>
                        <a:ext cx="9144000" cy="1020763"/>
                      </a:xfrm>
                      <a:prstGeom prst="rect">
                        <a:avLst/>
                      </a:prstGeom>
                      <a:solidFill>
                        <a:schemeClr val="accent1"/>
                      </a:solidFill>
                    </p:spPr>
                  </p:pic>
                </p:oleObj>
              </mc:Fallback>
            </mc:AlternateContent>
          </a:graphicData>
        </a:graphic>
      </p:graphicFrame>
    </p:spTree>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Grp="1" noChangeArrowheads="1"/>
          </p:cNvSpPr>
          <p:nvPr>
            <p:ph type="title"/>
          </p:nvPr>
        </p:nvSpPr>
        <p:spPr>
          <a:xfrm>
            <a:off x="827088" y="1989138"/>
            <a:ext cx="7772400" cy="1143000"/>
          </a:xfrm>
          <a:solidFill>
            <a:srgbClr val="FFFFFF"/>
          </a:solidFill>
        </p:spPr>
        <p:txBody>
          <a:bodyPr anchor="t"/>
          <a:lstStyle/>
          <a:p>
            <a:pPr>
              <a:defRPr/>
            </a:pPr>
            <a:r>
              <a:rPr lang="en-US" altLang="zh-CN" dirty="0" smtClean="0">
                <a:solidFill>
                  <a:schemeClr val="tx1"/>
                </a:solidFill>
                <a:latin typeface="宋体" panose="02010600030101010101" pitchFamily="2" charset="-122"/>
              </a:rPr>
              <a:t>1)</a:t>
            </a:r>
            <a:r>
              <a:rPr lang="zh-CN" altLang="en-US" dirty="0">
                <a:solidFill>
                  <a:schemeClr val="tx1"/>
                </a:solidFill>
                <a:latin typeface="宋体" panose="02010600030101010101" pitchFamily="2" charset="-122"/>
              </a:rPr>
              <a:t>当</a:t>
            </a:r>
            <a:r>
              <a:rPr lang="en-US" altLang="zh-CN" dirty="0">
                <a:solidFill>
                  <a:schemeClr val="tx1"/>
                </a:solidFill>
                <a:latin typeface="宋体" panose="02010600030101010101" pitchFamily="2" charset="-122"/>
              </a:rPr>
              <a:t>m=1,</a:t>
            </a:r>
            <a:r>
              <a:rPr lang="zh-CN" altLang="en-US" dirty="0">
                <a:solidFill>
                  <a:schemeClr val="tx1"/>
                </a:solidFill>
                <a:latin typeface="宋体" panose="02010600030101010101" pitchFamily="2" charset="-122"/>
              </a:rPr>
              <a:t>为单</a:t>
            </a:r>
            <a:r>
              <a:rPr lang="zh-CN" altLang="en-US" dirty="0" smtClean="0">
                <a:solidFill>
                  <a:schemeClr val="tx1"/>
                </a:solidFill>
                <a:latin typeface="宋体" panose="02010600030101010101" pitchFamily="2" charset="-122"/>
              </a:rPr>
              <a:t>窗口</a:t>
            </a:r>
            <a:r>
              <a:rPr lang="en-US" altLang="zh-CN" dirty="0" smtClean="0">
                <a:solidFill>
                  <a:schemeClr val="tx1"/>
                </a:solidFill>
                <a:latin typeface="宋体" panose="02010600030101010101" pitchFamily="2" charset="-122"/>
              </a:rPr>
              <a:t>:M/M/1(n</a:t>
            </a:r>
            <a:r>
              <a:rPr lang="en-US" altLang="zh-CN" dirty="0">
                <a:solidFill>
                  <a:schemeClr val="tx1"/>
                </a:solidFill>
                <a:latin typeface="宋体" panose="02010600030101010101" pitchFamily="2" charset="-122"/>
              </a:rPr>
              <a:t>)</a:t>
            </a:r>
            <a:r>
              <a:rPr lang="en-US" altLang="zh-CN" dirty="0">
                <a:solidFill>
                  <a:schemeClr val="tx1"/>
                </a:solidFill>
              </a:rPr>
              <a:t> </a:t>
            </a:r>
          </a:p>
        </p:txBody>
      </p:sp>
      <p:graphicFrame>
        <p:nvGraphicFramePr>
          <p:cNvPr id="136195" name="Object 5"/>
          <p:cNvGraphicFramePr>
            <a:graphicFrameLocks noChangeAspect="1"/>
          </p:cNvGraphicFramePr>
          <p:nvPr/>
        </p:nvGraphicFramePr>
        <p:xfrm>
          <a:off x="1763713" y="3165475"/>
          <a:ext cx="5688012" cy="3692525"/>
        </p:xfrm>
        <a:graphic>
          <a:graphicData uri="http://schemas.openxmlformats.org/presentationml/2006/ole">
            <mc:AlternateContent xmlns:mc="http://schemas.openxmlformats.org/markup-compatibility/2006">
              <mc:Choice xmlns:v="urn:schemas-microsoft-com:vml" Requires="v">
                <p:oleObj spid="_x0000_s136896" name="公式" r:id="rId3" imgW="4073525" imgH="2607945" progId="Equation.3">
                  <p:embed/>
                </p:oleObj>
              </mc:Choice>
              <mc:Fallback>
                <p:oleObj name="公式" r:id="rId3" imgW="4073525" imgH="2607945" progId="Equation.3">
                  <p:embed/>
                  <p:pic>
                    <p:nvPicPr>
                      <p:cNvPr id="0" name="Picture 22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63713" y="3165475"/>
                        <a:ext cx="5688012" cy="3692525"/>
                      </a:xfrm>
                      <a:prstGeom prst="rect">
                        <a:avLst/>
                      </a:prstGeom>
                      <a:solidFill>
                        <a:srgbClr val="FFFFFF"/>
                      </a:solidFill>
                    </p:spPr>
                  </p:pic>
                </p:oleObj>
              </mc:Fallback>
            </mc:AlternateContent>
          </a:graphicData>
        </a:graphic>
      </p:graphicFrame>
      <p:sp>
        <p:nvSpPr>
          <p:cNvPr id="5" name="Rectangle 8"/>
          <p:cNvSpPr txBox="1">
            <a:spLocks noRot="1" noChangeArrowheads="1"/>
          </p:cNvSpPr>
          <p:nvPr/>
        </p:nvSpPr>
        <p:spPr bwMode="auto">
          <a:xfrm>
            <a:off x="179388" y="0"/>
            <a:ext cx="8964612" cy="476250"/>
          </a:xfrm>
          <a:prstGeom prst="rect">
            <a:avLst/>
          </a:prstGeom>
          <a:solidFill>
            <a:schemeClr val="accent1"/>
          </a:solidFill>
          <a:ln>
            <a:noFill/>
          </a:ln>
          <a:effectLst/>
        </p:spPr>
        <p:txBody>
          <a:bodyPr anchor="ctr"/>
          <a:lstStyle>
            <a:lvl1pPr algn="ctr" rtl="0" eaLnBrk="0" fontAlgn="base" hangingPunct="0">
              <a:spcBef>
                <a:spcPct val="0"/>
              </a:spcBef>
              <a:spcAft>
                <a:spcPct val="0"/>
              </a:spcAft>
              <a:defRPr sz="4400" b="1">
                <a:solidFill>
                  <a:schemeClr val="tx2"/>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宋体" panose="02010600030101010101" pitchFamily="2" charset="-122"/>
              </a:defRPr>
            </a:lvl5pPr>
            <a:lvl6pPr marL="457200" algn="ctr" rtl="0" fontAlgn="base">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宋体" panose="02010600030101010101" pitchFamily="2" charset="-122"/>
              </a:defRPr>
            </a:lvl6pPr>
            <a:lvl7pPr marL="914400" algn="ctr" rtl="0" fontAlgn="base">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宋体" panose="02010600030101010101" pitchFamily="2" charset="-122"/>
              </a:defRPr>
            </a:lvl7pPr>
            <a:lvl8pPr marL="1371600" algn="ctr" rtl="0" fontAlgn="base">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宋体" panose="02010600030101010101" pitchFamily="2" charset="-122"/>
              </a:defRPr>
            </a:lvl8pPr>
            <a:lvl9pPr marL="1828800" algn="ctr" rtl="0" fontAlgn="base">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宋体" panose="02010600030101010101" pitchFamily="2" charset="-122"/>
              </a:defRPr>
            </a:lvl9pPr>
          </a:lstStyle>
          <a:p>
            <a:pPr algn="l" eaLnBrk="1" hangingPunct="1">
              <a:lnSpc>
                <a:spcPct val="100000"/>
              </a:lnSpc>
              <a:buClrTx/>
              <a:buSzTx/>
              <a:buFontTx/>
              <a:buNone/>
              <a:defRPr/>
            </a:pPr>
            <a:r>
              <a:rPr lang="zh-CN" altLang="en-US" sz="2800" dirty="0" smtClean="0">
                <a:solidFill>
                  <a:srgbClr val="FF0000"/>
                </a:solidFill>
              </a:rPr>
              <a:t>新到顾客的平均等待顾客数</a:t>
            </a:r>
            <a:endParaRPr lang="zh-CN" altLang="zh-CN" sz="2800" dirty="0" smtClean="0">
              <a:solidFill>
                <a:srgbClr val="FF0000"/>
              </a:solidFill>
            </a:endParaRPr>
          </a:p>
        </p:txBody>
      </p:sp>
      <p:graphicFrame>
        <p:nvGraphicFramePr>
          <p:cNvPr id="136197" name="Object 11"/>
          <p:cNvGraphicFramePr>
            <a:graphicFrameLocks noChangeAspect="1"/>
          </p:cNvGraphicFramePr>
          <p:nvPr/>
        </p:nvGraphicFramePr>
        <p:xfrm>
          <a:off x="-833" y="764704"/>
          <a:ext cx="9144000" cy="1141413"/>
        </p:xfrm>
        <a:graphic>
          <a:graphicData uri="http://schemas.openxmlformats.org/presentationml/2006/ole">
            <mc:AlternateContent xmlns:mc="http://schemas.openxmlformats.org/markup-compatibility/2006">
              <mc:Choice xmlns:v="urn:schemas-microsoft-com:vml" Requires="v">
                <p:oleObj spid="_x0000_s136897" name="公式" r:id="rId5" imgW="6019800" imgH="749300" progId="Equation.3">
                  <p:embed/>
                </p:oleObj>
              </mc:Choice>
              <mc:Fallback>
                <p:oleObj name="公式" r:id="rId5" imgW="6019800" imgH="749300" progId="Equation.3">
                  <p:embed/>
                  <p:pic>
                    <p:nvPicPr>
                      <p:cNvPr id="0" name="Picture 22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3" y="764704"/>
                        <a:ext cx="9144000" cy="1141413"/>
                      </a:xfrm>
                      <a:prstGeom prst="rect">
                        <a:avLst/>
                      </a:prstGeom>
                      <a:solidFill>
                        <a:schemeClr val="accent1"/>
                      </a:solidFill>
                    </p:spPr>
                  </p:pic>
                </p:oleObj>
              </mc:Fallback>
            </mc:AlternateContent>
          </a:graphicData>
        </a:graphic>
      </p:graphicFrame>
    </p:spTree>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ChangeArrowheads="1"/>
          </p:cNvSpPr>
          <p:nvPr>
            <p:ph type="title"/>
          </p:nvPr>
        </p:nvSpPr>
        <p:spPr>
          <a:xfrm>
            <a:off x="0" y="2492375"/>
            <a:ext cx="9037638" cy="936625"/>
          </a:xfrm>
          <a:solidFill>
            <a:srgbClr val="FFFFFF"/>
          </a:solidFill>
        </p:spPr>
        <p:txBody>
          <a:bodyPr anchor="t"/>
          <a:lstStyle/>
          <a:p>
            <a:pPr algn="l">
              <a:defRPr/>
            </a:pPr>
            <a:r>
              <a:rPr lang="en-US" altLang="zh-CN" sz="2800" dirty="0" smtClean="0">
                <a:solidFill>
                  <a:schemeClr val="tx1"/>
                </a:solidFill>
                <a:latin typeface="宋体" panose="02010600030101010101" pitchFamily="2" charset="-122"/>
              </a:rPr>
              <a:t>2</a:t>
            </a:r>
            <a:r>
              <a:rPr lang="zh-CN" altLang="en-US" sz="2800" dirty="0" smtClean="0">
                <a:solidFill>
                  <a:schemeClr val="tx1"/>
                </a:solidFill>
                <a:latin typeface="宋体" panose="02010600030101010101" pitchFamily="2" charset="-122"/>
              </a:rPr>
              <a:t>）当</a:t>
            </a:r>
            <a:r>
              <a:rPr lang="en-US" altLang="zh-CN" sz="2800" dirty="0" smtClean="0">
                <a:solidFill>
                  <a:schemeClr val="tx1"/>
                </a:solidFill>
                <a:latin typeface="宋体" panose="02010600030101010101" pitchFamily="2" charset="-122"/>
              </a:rPr>
              <a:t>n</a:t>
            </a:r>
            <a:r>
              <a:rPr lang="en-US" altLang="zh-CN" sz="2800" dirty="0" smtClean="0">
                <a:solidFill>
                  <a:schemeClr val="tx1"/>
                </a:solidFill>
                <a:latin typeface="宋体" panose="02010600030101010101" pitchFamily="2" charset="-122"/>
                <a:sym typeface="Symbol" panose="05050102010706020507" pitchFamily="18" charset="2"/>
              </a:rPr>
              <a:t></a:t>
            </a:r>
            <a:r>
              <a:rPr lang="en-US" altLang="zh-CN" sz="2800" dirty="0" smtClean="0">
                <a:solidFill>
                  <a:schemeClr val="tx1"/>
                </a:solidFill>
                <a:latin typeface="宋体" panose="02010600030101010101" pitchFamily="2" charset="-122"/>
              </a:rPr>
              <a:t>,</a:t>
            </a:r>
            <a:r>
              <a:rPr lang="zh-CN" altLang="en-US" sz="2800" dirty="0" smtClean="0">
                <a:solidFill>
                  <a:schemeClr val="tx1"/>
                </a:solidFill>
                <a:latin typeface="宋体" panose="02010600030101010101" pitchFamily="2" charset="-122"/>
              </a:rPr>
              <a:t>为非拒绝系统</a:t>
            </a:r>
            <a:r>
              <a:rPr lang="en-US" altLang="zh-CN" sz="2800" dirty="0" smtClean="0">
                <a:solidFill>
                  <a:schemeClr val="tx1"/>
                </a:solidFill>
                <a:latin typeface="宋体" panose="02010600030101010101" pitchFamily="2" charset="-122"/>
              </a:rPr>
              <a:t>:M/M/m</a:t>
            </a:r>
            <a:r>
              <a:rPr lang="zh-CN" altLang="en-US" sz="2800" dirty="0" smtClean="0">
                <a:solidFill>
                  <a:schemeClr val="tx1"/>
                </a:solidFill>
                <a:latin typeface="宋体" panose="02010600030101010101" pitchFamily="2" charset="-122"/>
              </a:rPr>
              <a:t>问题</a:t>
            </a:r>
            <a:br>
              <a:rPr lang="zh-CN" altLang="en-US" sz="2800" dirty="0" smtClean="0">
                <a:solidFill>
                  <a:schemeClr val="tx1"/>
                </a:solidFill>
                <a:latin typeface="宋体" panose="02010600030101010101" pitchFamily="2" charset="-122"/>
              </a:rPr>
            </a:br>
            <a:r>
              <a:rPr lang="zh-CN" altLang="en-US" sz="2800" dirty="0" smtClean="0">
                <a:solidFill>
                  <a:srgbClr val="FF0000"/>
                </a:solidFill>
                <a:latin typeface="宋体" panose="02010600030101010101" pitchFamily="2" charset="-122"/>
              </a:rPr>
              <a:t>平均等待数</a:t>
            </a:r>
            <a:r>
              <a:rPr lang="en-US" altLang="zh-CN" sz="2800" dirty="0" smtClean="0">
                <a:solidFill>
                  <a:srgbClr val="FF0000"/>
                </a:solidFill>
                <a:latin typeface="宋体" panose="02010600030101010101" pitchFamily="2" charset="-122"/>
              </a:rPr>
              <a:t>:</a:t>
            </a:r>
            <a:r>
              <a:rPr lang="en-US" altLang="zh-CN" sz="2800" dirty="0" smtClean="0">
                <a:solidFill>
                  <a:srgbClr val="FF0000"/>
                </a:solidFill>
              </a:rPr>
              <a:t> </a:t>
            </a:r>
          </a:p>
        </p:txBody>
      </p:sp>
      <p:graphicFrame>
        <p:nvGraphicFramePr>
          <p:cNvPr id="137219" name="Object 5"/>
          <p:cNvGraphicFramePr>
            <a:graphicFrameLocks noChangeAspect="1"/>
          </p:cNvGraphicFramePr>
          <p:nvPr/>
        </p:nvGraphicFramePr>
        <p:xfrm>
          <a:off x="2339975" y="3213100"/>
          <a:ext cx="6804025" cy="2916238"/>
        </p:xfrm>
        <a:graphic>
          <a:graphicData uri="http://schemas.openxmlformats.org/presentationml/2006/ole">
            <mc:AlternateContent xmlns:mc="http://schemas.openxmlformats.org/markup-compatibility/2006">
              <mc:Choice xmlns:v="urn:schemas-microsoft-com:vml" Requires="v">
                <p:oleObj spid="_x0000_s137920" name="Equation" r:id="rId4" imgW="2826385" imgH="1069975" progId="">
                  <p:embed/>
                </p:oleObj>
              </mc:Choice>
              <mc:Fallback>
                <p:oleObj name="Equation" r:id="rId4" imgW="2826385" imgH="1069975" progId="">
                  <p:embed/>
                  <p:pic>
                    <p:nvPicPr>
                      <p:cNvPr id="0" name="Picture 22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39975" y="3213100"/>
                        <a:ext cx="6804025" cy="29162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Rectangle 8"/>
          <p:cNvSpPr txBox="1">
            <a:spLocks noRot="1" noChangeArrowheads="1"/>
          </p:cNvSpPr>
          <p:nvPr/>
        </p:nvSpPr>
        <p:spPr bwMode="auto">
          <a:xfrm>
            <a:off x="179388" y="0"/>
            <a:ext cx="8964612" cy="476250"/>
          </a:xfrm>
          <a:prstGeom prst="rect">
            <a:avLst/>
          </a:prstGeom>
          <a:solidFill>
            <a:schemeClr val="accent1"/>
          </a:solidFill>
          <a:ln>
            <a:noFill/>
          </a:ln>
          <a:effectLst/>
        </p:spPr>
        <p:txBody>
          <a:bodyPr anchor="ctr"/>
          <a:lstStyle>
            <a:lvl1pPr algn="ctr" rtl="0" eaLnBrk="0" fontAlgn="base" hangingPunct="0">
              <a:spcBef>
                <a:spcPct val="0"/>
              </a:spcBef>
              <a:spcAft>
                <a:spcPct val="0"/>
              </a:spcAft>
              <a:defRPr sz="4400" b="1">
                <a:solidFill>
                  <a:schemeClr val="tx2"/>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宋体" panose="02010600030101010101" pitchFamily="2" charset="-122"/>
              </a:defRPr>
            </a:lvl5pPr>
            <a:lvl6pPr marL="457200" algn="ctr" rtl="0" fontAlgn="base">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宋体" panose="02010600030101010101" pitchFamily="2" charset="-122"/>
              </a:defRPr>
            </a:lvl6pPr>
            <a:lvl7pPr marL="914400" algn="ctr" rtl="0" fontAlgn="base">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宋体" panose="02010600030101010101" pitchFamily="2" charset="-122"/>
              </a:defRPr>
            </a:lvl7pPr>
            <a:lvl8pPr marL="1371600" algn="ctr" rtl="0" fontAlgn="base">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宋体" panose="02010600030101010101" pitchFamily="2" charset="-122"/>
              </a:defRPr>
            </a:lvl8pPr>
            <a:lvl9pPr marL="1828800" algn="ctr" rtl="0" fontAlgn="base">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宋体" panose="02010600030101010101" pitchFamily="2" charset="-122"/>
              </a:defRPr>
            </a:lvl9pPr>
          </a:lstStyle>
          <a:p>
            <a:pPr algn="l" eaLnBrk="1" hangingPunct="1">
              <a:lnSpc>
                <a:spcPct val="100000"/>
              </a:lnSpc>
              <a:buClrTx/>
              <a:buSzTx/>
              <a:buFontTx/>
              <a:buNone/>
              <a:defRPr/>
            </a:pPr>
            <a:r>
              <a:rPr lang="zh-CN" altLang="en-US" sz="2800" dirty="0" smtClean="0">
                <a:solidFill>
                  <a:srgbClr val="FF0000"/>
                </a:solidFill>
              </a:rPr>
              <a:t>新到顾客的平均等待顾客数</a:t>
            </a:r>
            <a:endParaRPr lang="zh-CN" altLang="zh-CN" sz="2800" dirty="0" smtClean="0">
              <a:solidFill>
                <a:srgbClr val="FF0000"/>
              </a:solidFill>
            </a:endParaRPr>
          </a:p>
        </p:txBody>
      </p:sp>
      <p:graphicFrame>
        <p:nvGraphicFramePr>
          <p:cNvPr id="137221" name="Object 11"/>
          <p:cNvGraphicFramePr>
            <a:graphicFrameLocks noChangeAspect="1"/>
          </p:cNvGraphicFramePr>
          <p:nvPr/>
        </p:nvGraphicFramePr>
        <p:xfrm>
          <a:off x="0" y="836613"/>
          <a:ext cx="9144000" cy="1141412"/>
        </p:xfrm>
        <a:graphic>
          <a:graphicData uri="http://schemas.openxmlformats.org/presentationml/2006/ole">
            <mc:AlternateContent xmlns:mc="http://schemas.openxmlformats.org/markup-compatibility/2006">
              <mc:Choice xmlns:v="urn:schemas-microsoft-com:vml" Requires="v">
                <p:oleObj spid="_x0000_s137921" name="公式" r:id="rId6" imgW="6019800" imgH="749300" progId="Equation.3">
                  <p:embed/>
                </p:oleObj>
              </mc:Choice>
              <mc:Fallback>
                <p:oleObj name="公式" r:id="rId6" imgW="6019800" imgH="749300" progId="Equation.3">
                  <p:embed/>
                  <p:pic>
                    <p:nvPicPr>
                      <p:cNvPr id="0" name="Picture 22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836613"/>
                        <a:ext cx="9144000" cy="1141412"/>
                      </a:xfrm>
                      <a:prstGeom prst="rect">
                        <a:avLst/>
                      </a:prstGeom>
                      <a:solidFill>
                        <a:schemeClr val="accent1"/>
                      </a:solidFill>
                    </p:spPr>
                  </p:pic>
                </p:oleObj>
              </mc:Fallback>
            </mc:AlternateContent>
          </a:graphicData>
        </a:graphic>
      </p:graphicFrame>
    </p:spTree>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ChangeArrowheads="1"/>
          </p:cNvSpPr>
          <p:nvPr>
            <p:ph type="title"/>
          </p:nvPr>
        </p:nvSpPr>
        <p:spPr>
          <a:xfrm>
            <a:off x="684213" y="476250"/>
            <a:ext cx="7772400" cy="1235075"/>
          </a:xfrm>
          <a:solidFill>
            <a:srgbClr val="FFFFFF"/>
          </a:solidFill>
        </p:spPr>
        <p:txBody>
          <a:bodyPr anchor="t"/>
          <a:lstStyle/>
          <a:p>
            <a:pPr algn="l">
              <a:defRPr/>
            </a:pPr>
            <a:r>
              <a:rPr lang="en-US" altLang="zh-CN" sz="3200" dirty="0">
                <a:solidFill>
                  <a:schemeClr val="tx1"/>
                </a:solidFill>
                <a:latin typeface="宋体" panose="02010600030101010101" pitchFamily="2" charset="-122"/>
              </a:rPr>
              <a:t>d)</a:t>
            </a:r>
            <a:r>
              <a:rPr lang="zh-CN" altLang="en-US" sz="3200" dirty="0">
                <a:solidFill>
                  <a:schemeClr val="tx1"/>
                </a:solidFill>
                <a:latin typeface="宋体" panose="02010600030101010101" pitchFamily="2" charset="-122"/>
              </a:rPr>
              <a:t>当</a:t>
            </a:r>
            <a:r>
              <a:rPr lang="en-US" altLang="zh-CN" sz="3200" dirty="0">
                <a:solidFill>
                  <a:schemeClr val="tx1"/>
                </a:solidFill>
                <a:latin typeface="宋体" panose="02010600030101010101" pitchFamily="2" charset="-122"/>
              </a:rPr>
              <a:t>m=1, n</a:t>
            </a:r>
            <a:r>
              <a:rPr lang="en-US" altLang="zh-CN" sz="3200" dirty="0" smtClean="0">
                <a:solidFill>
                  <a:schemeClr val="tx1"/>
                </a:solidFill>
                <a:latin typeface="宋体" panose="02010600030101010101" pitchFamily="2" charset="-122"/>
                <a:sym typeface="Symbol" panose="05050102010706020507" pitchFamily="18" charset="2"/>
              </a:rPr>
              <a:t></a:t>
            </a:r>
            <a:r>
              <a:rPr lang="en-US" altLang="zh-CN" sz="3200" dirty="0" smtClean="0">
                <a:solidFill>
                  <a:schemeClr val="tx1"/>
                </a:solidFill>
                <a:latin typeface="宋体" panose="02010600030101010101" pitchFamily="2" charset="-122"/>
              </a:rPr>
              <a:t>:M/M/1</a:t>
            </a:r>
            <a:r>
              <a:rPr lang="en-US" altLang="zh-CN" sz="3200" dirty="0" smtClean="0">
                <a:solidFill>
                  <a:schemeClr val="tx1"/>
                </a:solidFill>
              </a:rPr>
              <a:t> </a:t>
            </a:r>
            <a:br>
              <a:rPr lang="en-US" altLang="zh-CN" sz="3200" dirty="0" smtClean="0">
                <a:solidFill>
                  <a:schemeClr val="tx1"/>
                </a:solidFill>
              </a:rPr>
            </a:br>
            <a:r>
              <a:rPr lang="zh-CN" altLang="en-US" sz="3200" dirty="0">
                <a:solidFill>
                  <a:schemeClr val="tx1"/>
                </a:solidFill>
              </a:rPr>
              <a:t>平</a:t>
            </a:r>
            <a:r>
              <a:rPr lang="zh-CN" altLang="en-US" sz="3200" dirty="0" smtClean="0">
                <a:solidFill>
                  <a:schemeClr val="tx1"/>
                </a:solidFill>
              </a:rPr>
              <a:t>均顾客数与平均队长就相等</a:t>
            </a:r>
            <a:endParaRPr lang="en-US" altLang="zh-CN" sz="3200" dirty="0">
              <a:solidFill>
                <a:schemeClr val="tx1"/>
              </a:solidFill>
            </a:endParaRPr>
          </a:p>
        </p:txBody>
      </p:sp>
      <p:sp>
        <p:nvSpPr>
          <p:cNvPr id="138243" name="Rectangle 4"/>
          <p:cNvSpPr>
            <a:spLocks noChangeArrowheads="1"/>
          </p:cNvSpPr>
          <p:nvPr/>
        </p:nvSpPr>
        <p:spPr bwMode="auto">
          <a:xfrm>
            <a:off x="1771650" y="7810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p>
            <a:pPr>
              <a:lnSpc>
                <a:spcPct val="100000"/>
              </a:lnSpc>
              <a:spcBef>
                <a:spcPct val="0"/>
              </a:spcBef>
              <a:buClrTx/>
              <a:buSzTx/>
              <a:buFontTx/>
              <a:buNone/>
            </a:pPr>
            <a:endParaRPr lang="zh-CN" altLang="en-US" sz="2400" b="0"/>
          </a:p>
        </p:txBody>
      </p:sp>
      <p:sp>
        <p:nvSpPr>
          <p:cNvPr id="5" name="Rectangle 8"/>
          <p:cNvSpPr txBox="1">
            <a:spLocks noRot="1" noChangeArrowheads="1"/>
          </p:cNvSpPr>
          <p:nvPr/>
        </p:nvSpPr>
        <p:spPr bwMode="auto">
          <a:xfrm>
            <a:off x="179388" y="0"/>
            <a:ext cx="8540750" cy="476250"/>
          </a:xfrm>
          <a:prstGeom prst="rect">
            <a:avLst/>
          </a:prstGeom>
          <a:noFill/>
          <a:ln>
            <a:noFill/>
          </a:ln>
          <a:effectLst/>
        </p:spPr>
        <p:txBody>
          <a:bodyPr anchor="ctr"/>
          <a:lstStyle>
            <a:lvl1pPr algn="ctr" rtl="0" eaLnBrk="0" fontAlgn="base" hangingPunct="0">
              <a:spcBef>
                <a:spcPct val="0"/>
              </a:spcBef>
              <a:spcAft>
                <a:spcPct val="0"/>
              </a:spcAft>
              <a:defRPr sz="4400" b="1">
                <a:solidFill>
                  <a:schemeClr val="tx2"/>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宋体" panose="02010600030101010101" pitchFamily="2" charset="-122"/>
              </a:defRPr>
            </a:lvl5pPr>
            <a:lvl6pPr marL="457200" algn="ctr" rtl="0" fontAlgn="base">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宋体" panose="02010600030101010101" pitchFamily="2" charset="-122"/>
              </a:defRPr>
            </a:lvl6pPr>
            <a:lvl7pPr marL="914400" algn="ctr" rtl="0" fontAlgn="base">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宋体" panose="02010600030101010101" pitchFamily="2" charset="-122"/>
              </a:defRPr>
            </a:lvl7pPr>
            <a:lvl8pPr marL="1371600" algn="ctr" rtl="0" fontAlgn="base">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宋体" panose="02010600030101010101" pitchFamily="2" charset="-122"/>
              </a:defRPr>
            </a:lvl8pPr>
            <a:lvl9pPr marL="1828800" algn="ctr" rtl="0" fontAlgn="base">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宋体" panose="02010600030101010101" pitchFamily="2" charset="-122"/>
              </a:defRPr>
            </a:lvl9pPr>
          </a:lstStyle>
          <a:p>
            <a:pPr algn="l" eaLnBrk="1" hangingPunct="1">
              <a:lnSpc>
                <a:spcPct val="100000"/>
              </a:lnSpc>
              <a:buClrTx/>
              <a:buSzTx/>
              <a:buFontTx/>
              <a:buNone/>
              <a:defRPr/>
            </a:pPr>
            <a:r>
              <a:rPr lang="zh-CN" altLang="en-US" sz="2800" dirty="0" smtClean="0">
                <a:solidFill>
                  <a:srgbClr val="FF0000"/>
                </a:solidFill>
              </a:rPr>
              <a:t>新到顾客的平均等待顾客数</a:t>
            </a:r>
            <a:endParaRPr lang="zh-CN" altLang="zh-CN" sz="2800" dirty="0" smtClean="0">
              <a:solidFill>
                <a:srgbClr val="FF0000"/>
              </a:solidFill>
            </a:endParaRPr>
          </a:p>
        </p:txBody>
      </p:sp>
      <p:graphicFrame>
        <p:nvGraphicFramePr>
          <p:cNvPr id="138245" name="对象 1"/>
          <p:cNvGraphicFramePr>
            <a:graphicFrameLocks noChangeAspect="1"/>
          </p:cNvGraphicFramePr>
          <p:nvPr/>
        </p:nvGraphicFramePr>
        <p:xfrm>
          <a:off x="684213" y="2492375"/>
          <a:ext cx="7912100" cy="2897188"/>
        </p:xfrm>
        <a:graphic>
          <a:graphicData uri="http://schemas.openxmlformats.org/presentationml/2006/ole">
            <mc:AlternateContent xmlns:mc="http://schemas.openxmlformats.org/markup-compatibility/2006">
              <mc:Choice xmlns:v="urn:schemas-microsoft-com:vml" Requires="v">
                <p:oleObj spid="_x0000_s138607" name="公式" r:id="rId4" imgW="4483100" imgH="1638300" progId="Equation.3">
                  <p:embed/>
                </p:oleObj>
              </mc:Choice>
              <mc:Fallback>
                <p:oleObj name="公式" r:id="rId4" imgW="4483100" imgH="1638300" progId="Equation.3">
                  <p:embed/>
                  <p:pic>
                    <p:nvPicPr>
                      <p:cNvPr id="0" name="Picture 11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4213" y="2492375"/>
                        <a:ext cx="7912100" cy="2897188"/>
                      </a:xfrm>
                      <a:prstGeom prst="rect">
                        <a:avLst/>
                      </a:prstGeom>
                      <a:solidFill>
                        <a:schemeClr val="accent1"/>
                      </a:solidFill>
                    </p:spPr>
                  </p:pic>
                </p:oleObj>
              </mc:Fallback>
            </mc:AlternateContent>
          </a:graphicData>
        </a:graphic>
      </p:graphicFrame>
    </p:spTree>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3"/>
          <p:cNvSpPr>
            <a:spLocks noGrp="1" noRot="1" noChangeArrowheads="1"/>
          </p:cNvSpPr>
          <p:nvPr>
            <p:ph type="body" sz="half" idx="1"/>
          </p:nvPr>
        </p:nvSpPr>
        <p:spPr>
          <a:xfrm>
            <a:off x="250825" y="1268413"/>
            <a:ext cx="8569325" cy="5184775"/>
          </a:xfrm>
        </p:spPr>
        <p:txBody>
          <a:bodyPr/>
          <a:lstStyle/>
          <a:p>
            <a:pPr lvl="1" eaLnBrk="1" hangingPunct="1"/>
            <a:endParaRPr lang="zh-CN" altLang="en-US" smtClean="0"/>
          </a:p>
          <a:p>
            <a:pPr lvl="1" eaLnBrk="1" hangingPunct="1"/>
            <a:endParaRPr lang="zh-CN" altLang="en-US" smtClean="0"/>
          </a:p>
          <a:p>
            <a:pPr lvl="1" eaLnBrk="1" hangingPunct="1"/>
            <a:endParaRPr lang="zh-CN" altLang="en-US" smtClean="0"/>
          </a:p>
          <a:p>
            <a:pPr lvl="1" eaLnBrk="1" hangingPunct="1"/>
            <a:endParaRPr lang="zh-CN" altLang="en-US" smtClean="0"/>
          </a:p>
          <a:p>
            <a:pPr lvl="1" eaLnBrk="1" hangingPunct="1"/>
            <a:endParaRPr lang="zh-CN" altLang="en-US" smtClean="0"/>
          </a:p>
        </p:txBody>
      </p:sp>
      <p:graphicFrame>
        <p:nvGraphicFramePr>
          <p:cNvPr id="139267" name="Object 4"/>
          <p:cNvGraphicFramePr>
            <a:graphicFrameLocks noGrp="1" noChangeAspect="1"/>
          </p:cNvGraphicFramePr>
          <p:nvPr>
            <p:ph sz="half" idx="2"/>
          </p:nvPr>
        </p:nvGraphicFramePr>
        <p:xfrm>
          <a:off x="250825" y="784225"/>
          <a:ext cx="8713788" cy="2774950"/>
        </p:xfrm>
        <a:graphic>
          <a:graphicData uri="http://schemas.openxmlformats.org/presentationml/2006/ole">
            <mc:AlternateContent xmlns:mc="http://schemas.openxmlformats.org/markup-compatibility/2006">
              <mc:Choice xmlns:v="urn:schemas-microsoft-com:vml" Requires="v">
                <p:oleObj spid="_x0000_s439315" name="公式" r:id="rId4" imgW="7061200" imgH="2247900" progId="Equation.3">
                  <p:embed/>
                </p:oleObj>
              </mc:Choice>
              <mc:Fallback>
                <p:oleObj name="公式" r:id="rId4" imgW="7061200" imgH="2247900" progId="Equation.3">
                  <p:embed/>
                  <p:pic>
                    <p:nvPicPr>
                      <p:cNvPr id="0" name="Picture 338"/>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0825" y="784225"/>
                        <a:ext cx="8713788" cy="2774950"/>
                      </a:xfrm>
                      <a:prstGeom prst="rect">
                        <a:avLst/>
                      </a:prstGeom>
                      <a:solidFill>
                        <a:schemeClr val="accent1"/>
                      </a:solidFill>
                    </p:spPr>
                  </p:pic>
                </p:oleObj>
              </mc:Fallback>
            </mc:AlternateContent>
          </a:graphicData>
        </a:graphic>
      </p:graphicFrame>
      <p:graphicFrame>
        <p:nvGraphicFramePr>
          <p:cNvPr id="139268" name="对象 1"/>
          <p:cNvGraphicFramePr>
            <a:graphicFrameLocks noChangeAspect="1"/>
          </p:cNvGraphicFramePr>
          <p:nvPr/>
        </p:nvGraphicFramePr>
        <p:xfrm>
          <a:off x="5508625" y="3763963"/>
          <a:ext cx="3635375" cy="3094037"/>
        </p:xfrm>
        <a:graphic>
          <a:graphicData uri="http://schemas.openxmlformats.org/presentationml/2006/ole">
            <mc:AlternateContent xmlns:mc="http://schemas.openxmlformats.org/markup-compatibility/2006">
              <mc:Choice xmlns:v="urn:schemas-microsoft-com:vml" Requires="v">
                <p:oleObj spid="_x0000_s439316" name="公式" r:id="rId6" imgW="3175000" imgH="2705100" progId="Equation.3">
                  <p:embed/>
                </p:oleObj>
              </mc:Choice>
              <mc:Fallback>
                <p:oleObj name="公式" r:id="rId6" imgW="3175000" imgH="2705100" progId="Equation.3">
                  <p:embed/>
                  <p:pic>
                    <p:nvPicPr>
                      <p:cNvPr id="0" name="Picture 33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508625" y="3763963"/>
                        <a:ext cx="3635375" cy="30940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矩形 2"/>
          <p:cNvSpPr/>
          <p:nvPr/>
        </p:nvSpPr>
        <p:spPr>
          <a:xfrm>
            <a:off x="0" y="30163"/>
            <a:ext cx="9144000" cy="584200"/>
          </a:xfrm>
          <a:prstGeom prst="rect">
            <a:avLst/>
          </a:prstGeom>
          <a:solidFill>
            <a:schemeClr val="accent1"/>
          </a:solidFill>
        </p:spPr>
        <p:txBody>
          <a:bodyPr>
            <a:spAutoFit/>
          </a:bodyPr>
          <a:lstStyle/>
          <a:p>
            <a:pPr marL="742950" lvl="1" indent="-285750">
              <a:lnSpc>
                <a:spcPct val="100000"/>
              </a:lnSpc>
              <a:buClr>
                <a:srgbClr val="F89400"/>
              </a:buClr>
              <a:buFont typeface="Wingdings" panose="05000000000000000000" pitchFamily="2" charset="2"/>
              <a:buChar char=""/>
              <a:defRPr/>
            </a:pPr>
            <a:r>
              <a:rPr lang="en-US" altLang="zh-CN" sz="3200" kern="0" dirty="0" err="1">
                <a:solidFill>
                  <a:srgbClr val="FF0000"/>
                </a:solidFill>
                <a:latin typeface="Arial" panose="020B0604020202020204"/>
                <a:ea typeface="宋体" panose="02010600030101010101" pitchFamily="2" charset="-122"/>
              </a:rPr>
              <a:t>M|M|m</a:t>
            </a:r>
            <a:r>
              <a:rPr lang="en-US" altLang="zh-CN" sz="3200" kern="0" dirty="0">
                <a:solidFill>
                  <a:srgbClr val="FF0000"/>
                </a:solidFill>
                <a:latin typeface="Arial" panose="020B0604020202020204"/>
                <a:ea typeface="宋体" panose="02010600030101010101" pitchFamily="2" charset="-122"/>
              </a:rPr>
              <a:t>(n)</a:t>
            </a:r>
            <a:r>
              <a:rPr lang="zh-CN" altLang="en-US" sz="3200" kern="0" dirty="0">
                <a:solidFill>
                  <a:srgbClr val="FF0000"/>
                </a:solidFill>
                <a:latin typeface="Arial" panose="020B0604020202020204"/>
                <a:ea typeface="宋体" panose="02010600030101010101" pitchFamily="2" charset="-122"/>
              </a:rPr>
              <a:t>平均队长</a:t>
            </a:r>
          </a:p>
        </p:txBody>
      </p:sp>
      <p:graphicFrame>
        <p:nvGraphicFramePr>
          <p:cNvPr id="139270" name="对象 1"/>
          <p:cNvGraphicFramePr>
            <a:graphicFrameLocks noChangeAspect="1"/>
          </p:cNvGraphicFramePr>
          <p:nvPr/>
        </p:nvGraphicFramePr>
        <p:xfrm>
          <a:off x="0" y="5791200"/>
          <a:ext cx="5943600" cy="1066800"/>
        </p:xfrm>
        <a:graphic>
          <a:graphicData uri="http://schemas.openxmlformats.org/presentationml/2006/ole">
            <mc:AlternateContent xmlns:mc="http://schemas.openxmlformats.org/markup-compatibility/2006">
              <mc:Choice xmlns:v="urn:schemas-microsoft-com:vml" Requires="v">
                <p:oleObj spid="_x0000_s439317" name="公式" r:id="rId8" imgW="4165600" imgH="749300" progId="Equation.3">
                  <p:embed/>
                </p:oleObj>
              </mc:Choice>
              <mc:Fallback>
                <p:oleObj name="公式" r:id="rId8" imgW="4165600" imgH="749300" progId="Equation.3">
                  <p:embed/>
                  <p:pic>
                    <p:nvPicPr>
                      <p:cNvPr id="0" name="Picture 34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0" y="5791200"/>
                        <a:ext cx="5943600" cy="1066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4"/>
          <p:cNvSpPr txBox="1">
            <a:spLocks noGrp="1"/>
          </p:cNvSpPr>
          <p:nvPr/>
        </p:nvSpPr>
        <p:spPr bwMode="auto">
          <a:xfrm>
            <a:off x="6615113" y="6211888"/>
            <a:ext cx="2133600" cy="457200"/>
          </a:xfrm>
          <a:prstGeom prst="rect">
            <a:avLst/>
          </a:prstGeom>
          <a:noFill/>
        </p:spPr>
        <p:txBody>
          <a:bodyPr anchor="b"/>
          <a:lstStyle/>
          <a:p>
            <a:pPr algn="r">
              <a:lnSpc>
                <a:spcPct val="100000"/>
              </a:lnSpc>
              <a:spcBef>
                <a:spcPct val="0"/>
              </a:spcBef>
              <a:buClrTx/>
              <a:buSzTx/>
              <a:buFontTx/>
              <a:buNone/>
              <a:defRPr/>
            </a:pPr>
            <a:fld id="{1EE5AE71-24B0-49D6-940B-1C6E4B9F9708}" type="slidenum">
              <a:rPr lang="en-US" altLang="zh-CN" sz="1200" b="0">
                <a:latin typeface="方正粗黑宋简体" pitchFamily="2" charset="-122"/>
                <a:ea typeface="方正粗黑宋简体" pitchFamily="2" charset="-122"/>
              </a:rPr>
              <a:t>13</a:t>
            </a:fld>
            <a:endParaRPr lang="en-US" altLang="zh-CN" sz="1200" b="0">
              <a:latin typeface="方正粗黑宋简体" pitchFamily="2" charset="-122"/>
              <a:ea typeface="方正粗黑宋简体" pitchFamily="2" charset="-122"/>
            </a:endParaRPr>
          </a:p>
        </p:txBody>
      </p:sp>
      <p:sp>
        <p:nvSpPr>
          <p:cNvPr id="328707" name="Rectangle 3"/>
          <p:cNvSpPr>
            <a:spLocks noGrp="1" noChangeArrowheads="1"/>
          </p:cNvSpPr>
          <p:nvPr>
            <p:ph type="body" sz="half" idx="4294967295"/>
          </p:nvPr>
        </p:nvSpPr>
        <p:spPr>
          <a:xfrm>
            <a:off x="74612" y="675413"/>
            <a:ext cx="8893175" cy="6021388"/>
          </a:xfrm>
          <a:solidFill>
            <a:schemeClr val="accent3"/>
          </a:solidFill>
        </p:spPr>
        <p:txBody>
          <a:bodyPr/>
          <a:lstStyle/>
          <a:p>
            <a:pPr eaLnBrk="1" hangingPunct="1">
              <a:lnSpc>
                <a:spcPct val="90000"/>
              </a:lnSpc>
              <a:spcBef>
                <a:spcPct val="55000"/>
              </a:spcBef>
              <a:defRPr/>
            </a:pPr>
            <a:r>
              <a:rPr lang="zh-CN" altLang="en-US" sz="2400" dirty="0" smtClean="0">
                <a:latin typeface="方正粗黑宋简体" pitchFamily="2" charset="-122"/>
                <a:ea typeface="方正粗黑宋简体" pitchFamily="2" charset="-122"/>
              </a:rPr>
              <a:t>服务员服务速率</a:t>
            </a:r>
            <a:r>
              <a:rPr lang="el-GR" altLang="zh-CN" sz="2400" dirty="0" smtClean="0">
                <a:latin typeface="方正粗黑宋简体" pitchFamily="2" charset="-122"/>
                <a:ea typeface="方正粗黑宋简体" pitchFamily="2" charset="-122"/>
              </a:rPr>
              <a:t>μ</a:t>
            </a:r>
            <a:endParaRPr lang="en-US" altLang="zh-CN" sz="2400" dirty="0" smtClean="0">
              <a:latin typeface="方正粗黑宋简体" pitchFamily="2" charset="-122"/>
              <a:ea typeface="方正粗黑宋简体" pitchFamily="2" charset="-122"/>
            </a:endParaRPr>
          </a:p>
          <a:p>
            <a:pPr marL="669925" lvl="1" indent="-325755" eaLnBrk="1" hangingPunct="1">
              <a:lnSpc>
                <a:spcPct val="90000"/>
              </a:lnSpc>
              <a:spcBef>
                <a:spcPct val="55000"/>
              </a:spcBef>
              <a:defRPr/>
            </a:pPr>
            <a:r>
              <a:rPr lang="zh-CN" altLang="en-US" sz="2400" dirty="0" smtClean="0">
                <a:latin typeface="方正粗黑宋简体" pitchFamily="2" charset="-122"/>
                <a:ea typeface="方正粗黑宋简体" pitchFamily="2" charset="-122"/>
              </a:rPr>
              <a:t>单位时间内由</a:t>
            </a:r>
            <a:r>
              <a:rPr lang="zh-CN" altLang="en-US" sz="2400" dirty="0" smtClean="0">
                <a:solidFill>
                  <a:srgbClr val="FF0000"/>
                </a:solidFill>
                <a:latin typeface="方正粗黑宋简体" pitchFamily="2" charset="-122"/>
                <a:ea typeface="方正粗黑宋简体" pitchFamily="2" charset="-122"/>
              </a:rPr>
              <a:t>一个服务员</a:t>
            </a:r>
            <a:r>
              <a:rPr lang="zh-CN" altLang="en-US" sz="2400" dirty="0" smtClean="0">
                <a:latin typeface="方正粗黑宋简体" pitchFamily="2" charset="-122"/>
                <a:ea typeface="方正粗黑宋简体" pitchFamily="2" charset="-122"/>
              </a:rPr>
              <a:t>进行</a:t>
            </a:r>
            <a:r>
              <a:rPr lang="zh-CN" altLang="en-US" sz="2400" dirty="0" smtClean="0">
                <a:solidFill>
                  <a:srgbClr val="FF0000"/>
                </a:solidFill>
                <a:latin typeface="方正粗黑宋简体" pitchFamily="2" charset="-122"/>
                <a:ea typeface="方正粗黑宋简体" pitchFamily="2" charset="-122"/>
              </a:rPr>
              <a:t>服务所离开</a:t>
            </a:r>
            <a:r>
              <a:rPr lang="zh-CN" altLang="en-US" sz="2400" dirty="0" smtClean="0">
                <a:latin typeface="方正粗黑宋简体" pitchFamily="2" charset="-122"/>
                <a:ea typeface="方正粗黑宋简体" pitchFamily="2" charset="-122"/>
              </a:rPr>
              <a:t>排队系统的</a:t>
            </a:r>
            <a:r>
              <a:rPr lang="zh-CN" altLang="en-US" sz="2400" dirty="0" smtClean="0">
                <a:solidFill>
                  <a:srgbClr val="FF0000"/>
                </a:solidFill>
                <a:latin typeface="方正粗黑宋简体" pitchFamily="2" charset="-122"/>
                <a:ea typeface="方正粗黑宋简体" pitchFamily="2" charset="-122"/>
              </a:rPr>
              <a:t>平均顾客数</a:t>
            </a:r>
          </a:p>
          <a:p>
            <a:pPr lvl="2" eaLnBrk="1" hangingPunct="1">
              <a:lnSpc>
                <a:spcPct val="90000"/>
              </a:lnSpc>
              <a:spcBef>
                <a:spcPct val="55000"/>
              </a:spcBef>
              <a:defRPr/>
            </a:pPr>
            <a:r>
              <a:rPr lang="zh-CN" altLang="en-US" dirty="0" smtClean="0">
                <a:latin typeface="方正粗黑宋简体" pitchFamily="2" charset="-122"/>
                <a:ea typeface="方正粗黑宋简体" pitchFamily="2" charset="-122"/>
              </a:rPr>
              <a:t>对于</a:t>
            </a:r>
            <a:r>
              <a:rPr lang="en-US" altLang="zh-CN" dirty="0" smtClean="0">
                <a:latin typeface="方正粗黑宋简体" pitchFamily="2" charset="-122"/>
                <a:ea typeface="方正粗黑宋简体" pitchFamily="2" charset="-122"/>
              </a:rPr>
              <a:t>m</a:t>
            </a:r>
            <a:r>
              <a:rPr lang="zh-CN" altLang="en-US" dirty="0" smtClean="0">
                <a:latin typeface="方正粗黑宋简体" pitchFamily="2" charset="-122"/>
                <a:ea typeface="方正粗黑宋简体" pitchFamily="2" charset="-122"/>
              </a:rPr>
              <a:t>＝</a:t>
            </a:r>
            <a:r>
              <a:rPr lang="en-US" altLang="zh-CN" dirty="0" smtClean="0">
                <a:latin typeface="方正粗黑宋简体" pitchFamily="2" charset="-122"/>
                <a:ea typeface="方正粗黑宋简体" pitchFamily="2" charset="-122"/>
              </a:rPr>
              <a:t>1</a:t>
            </a:r>
            <a:r>
              <a:rPr lang="zh-CN" altLang="en-US" dirty="0" smtClean="0">
                <a:latin typeface="方正粗黑宋简体" pitchFamily="2" charset="-122"/>
                <a:ea typeface="方正粗黑宋简体" pitchFamily="2" charset="-122"/>
              </a:rPr>
              <a:t>系统， </a:t>
            </a:r>
            <a:r>
              <a:rPr lang="el-GR" altLang="zh-CN" dirty="0" smtClean="0">
                <a:latin typeface="方正粗黑宋简体" pitchFamily="2" charset="-122"/>
                <a:ea typeface="方正粗黑宋简体" pitchFamily="2" charset="-122"/>
              </a:rPr>
              <a:t>μ</a:t>
            </a:r>
            <a:r>
              <a:rPr lang="zh-CN" altLang="en-US" dirty="0" smtClean="0">
                <a:latin typeface="方正粗黑宋简体" pitchFamily="2" charset="-122"/>
                <a:ea typeface="方正粗黑宋简体" pitchFamily="2" charset="-122"/>
              </a:rPr>
              <a:t>就是</a:t>
            </a:r>
            <a:r>
              <a:rPr lang="zh-CN" altLang="en-US" dirty="0" smtClean="0">
                <a:solidFill>
                  <a:srgbClr val="FF0000"/>
                </a:solidFill>
                <a:latin typeface="方正粗黑宋简体" pitchFamily="2" charset="-122"/>
                <a:ea typeface="方正粗黑宋简体" pitchFamily="2" charset="-122"/>
              </a:rPr>
              <a:t>系统</a:t>
            </a:r>
            <a:r>
              <a:rPr lang="zh-CN" altLang="en-US" dirty="0" smtClean="0">
                <a:latin typeface="方正粗黑宋简体" pitchFamily="2" charset="-122"/>
                <a:ea typeface="方正粗黑宋简体" pitchFamily="2" charset="-122"/>
              </a:rPr>
              <a:t>的服务速率</a:t>
            </a:r>
          </a:p>
          <a:p>
            <a:pPr lvl="2" eaLnBrk="1" hangingPunct="1">
              <a:lnSpc>
                <a:spcPct val="90000"/>
              </a:lnSpc>
              <a:spcBef>
                <a:spcPct val="55000"/>
              </a:spcBef>
              <a:defRPr/>
            </a:pPr>
            <a:r>
              <a:rPr lang="zh-CN" altLang="en-US" dirty="0" smtClean="0">
                <a:latin typeface="方正粗黑宋简体" pitchFamily="2" charset="-122"/>
                <a:ea typeface="方正粗黑宋简体" pitchFamily="2" charset="-122"/>
              </a:rPr>
              <a:t>对于</a:t>
            </a:r>
            <a:r>
              <a:rPr lang="en-US" altLang="zh-CN" dirty="0" smtClean="0">
                <a:latin typeface="方正粗黑宋简体" pitchFamily="2" charset="-122"/>
                <a:ea typeface="方正粗黑宋简体" pitchFamily="2" charset="-122"/>
              </a:rPr>
              <a:t>m &gt; 1</a:t>
            </a:r>
            <a:r>
              <a:rPr lang="zh-CN" altLang="en-US" dirty="0" smtClean="0">
                <a:latin typeface="方正粗黑宋简体" pitchFamily="2" charset="-122"/>
                <a:ea typeface="方正粗黑宋简体" pitchFamily="2" charset="-122"/>
              </a:rPr>
              <a:t>系统，</a:t>
            </a:r>
            <a:r>
              <a:rPr lang="zh-CN" altLang="en-US" dirty="0" smtClean="0">
                <a:solidFill>
                  <a:srgbClr val="FF0000"/>
                </a:solidFill>
                <a:latin typeface="方正粗黑宋简体" pitchFamily="2" charset="-122"/>
                <a:ea typeface="方正粗黑宋简体" pitchFamily="2" charset="-122"/>
              </a:rPr>
              <a:t>系统</a:t>
            </a:r>
            <a:r>
              <a:rPr lang="zh-CN" altLang="en-US" dirty="0" smtClean="0">
                <a:latin typeface="方正粗黑宋简体" pitchFamily="2" charset="-122"/>
                <a:ea typeface="方正粗黑宋简体" pitchFamily="2" charset="-122"/>
              </a:rPr>
              <a:t>的服务速率为</a:t>
            </a:r>
            <a:r>
              <a:rPr lang="en-US" altLang="zh-CN" dirty="0" smtClean="0">
                <a:solidFill>
                  <a:srgbClr val="FF0000"/>
                </a:solidFill>
                <a:latin typeface="方正粗黑宋简体" pitchFamily="2" charset="-122"/>
                <a:ea typeface="方正粗黑宋简体" pitchFamily="2" charset="-122"/>
              </a:rPr>
              <a:t>m</a:t>
            </a:r>
            <a:r>
              <a:rPr lang="el-GR" altLang="zh-CN" dirty="0" smtClean="0">
                <a:solidFill>
                  <a:srgbClr val="FF0000"/>
                </a:solidFill>
                <a:latin typeface="方正粗黑宋简体" pitchFamily="2" charset="-122"/>
                <a:ea typeface="方正粗黑宋简体" pitchFamily="2" charset="-122"/>
              </a:rPr>
              <a:t>μ</a:t>
            </a:r>
            <a:endParaRPr lang="en-US" altLang="zh-CN" dirty="0" smtClean="0">
              <a:solidFill>
                <a:srgbClr val="FF0000"/>
              </a:solidFill>
              <a:latin typeface="方正粗黑宋简体" pitchFamily="2" charset="-122"/>
              <a:ea typeface="方正粗黑宋简体" pitchFamily="2" charset="-122"/>
            </a:endParaRPr>
          </a:p>
          <a:p>
            <a:pPr marL="669925" lvl="1" indent="-325755" eaLnBrk="1" hangingPunct="1">
              <a:lnSpc>
                <a:spcPct val="90000"/>
              </a:lnSpc>
              <a:spcBef>
                <a:spcPct val="50000"/>
              </a:spcBef>
              <a:defRPr/>
            </a:pPr>
            <a:r>
              <a:rPr lang="en-US" altLang="zh-CN" sz="3600" dirty="0" smtClean="0">
                <a:latin typeface="方正粗黑宋简体" pitchFamily="2" charset="-122"/>
                <a:ea typeface="方正粗黑宋简体" pitchFamily="2" charset="-122"/>
                <a:cs typeface="Times New Roman" panose="02020603050405020304" pitchFamily="18" charset="0"/>
              </a:rPr>
              <a:t> </a:t>
            </a:r>
            <a:r>
              <a:rPr lang="el-GR" altLang="zh-CN" sz="3600" dirty="0" smtClean="0">
                <a:latin typeface="方正粗黑宋简体" pitchFamily="2" charset="-122"/>
                <a:ea typeface="方正粗黑宋简体" pitchFamily="2" charset="-122"/>
                <a:cs typeface="Times New Roman" panose="02020603050405020304" pitchFamily="18" charset="0"/>
              </a:rPr>
              <a:t>τ</a:t>
            </a:r>
            <a:r>
              <a:rPr lang="en-US" altLang="zh-CN" sz="1400" dirty="0" err="1" smtClean="0">
                <a:latin typeface="方正粗黑宋简体" pitchFamily="2" charset="-122"/>
                <a:ea typeface="方正粗黑宋简体" pitchFamily="2" charset="-122"/>
                <a:cs typeface="Times New Roman" panose="02020603050405020304" pitchFamily="18" charset="0"/>
              </a:rPr>
              <a:t>i</a:t>
            </a:r>
            <a:r>
              <a:rPr lang="en-US" altLang="zh-CN" sz="2400" dirty="0" smtClean="0">
                <a:latin typeface="方正粗黑宋简体" pitchFamily="2" charset="-122"/>
                <a:ea typeface="方正粗黑宋简体" pitchFamily="2" charset="-122"/>
              </a:rPr>
              <a:t> :</a:t>
            </a:r>
            <a:r>
              <a:rPr lang="zh-CN" altLang="en-US" sz="2400" dirty="0" smtClean="0">
                <a:latin typeface="方正粗黑宋简体" pitchFamily="2" charset="-122"/>
                <a:ea typeface="方正粗黑宋简体" pitchFamily="2" charset="-122"/>
              </a:rPr>
              <a:t>任意相邻两顾客离开的</a:t>
            </a:r>
            <a:r>
              <a:rPr lang="zh-CN" altLang="en-US" sz="2400" dirty="0" smtClean="0">
                <a:solidFill>
                  <a:srgbClr val="FF0000"/>
                </a:solidFill>
                <a:latin typeface="方正粗黑宋简体" pitchFamily="2" charset="-122"/>
                <a:ea typeface="方正粗黑宋简体" pitchFamily="2" charset="-122"/>
              </a:rPr>
              <a:t>时间间隔</a:t>
            </a:r>
            <a:r>
              <a:rPr lang="zh-CN" altLang="en-US" sz="2400" dirty="0" smtClean="0">
                <a:latin typeface="方正粗黑宋简体" pitchFamily="2" charset="-122"/>
                <a:ea typeface="方正粗黑宋简体" pitchFamily="2" charset="-122"/>
              </a:rPr>
              <a:t>，是一个随机变量，即第</a:t>
            </a:r>
            <a:r>
              <a:rPr lang="en-US" altLang="zh-CN" sz="2400" dirty="0" smtClean="0">
                <a:latin typeface="方正粗黑宋简体" pitchFamily="2" charset="-122"/>
                <a:ea typeface="方正粗黑宋简体" pitchFamily="2" charset="-122"/>
              </a:rPr>
              <a:t>i</a:t>
            </a:r>
            <a:r>
              <a:rPr lang="zh-CN" altLang="en-US" sz="2400" dirty="0" smtClean="0">
                <a:latin typeface="方正粗黑宋简体" pitchFamily="2" charset="-122"/>
                <a:ea typeface="方正粗黑宋简体" pitchFamily="2" charset="-122"/>
              </a:rPr>
              <a:t>个顾客的服务时间</a:t>
            </a:r>
          </a:p>
          <a:p>
            <a:pPr marL="669925" lvl="1" indent="-325755" eaLnBrk="1" hangingPunct="1">
              <a:lnSpc>
                <a:spcPct val="90000"/>
              </a:lnSpc>
              <a:spcBef>
                <a:spcPct val="55000"/>
              </a:spcBef>
              <a:defRPr/>
            </a:pPr>
            <a:r>
              <a:rPr lang="zh-CN" altLang="en-US" sz="2400" dirty="0" smtClean="0">
                <a:solidFill>
                  <a:srgbClr val="FF0000"/>
                </a:solidFill>
                <a:latin typeface="方正粗黑宋简体" pitchFamily="2" charset="-122"/>
                <a:ea typeface="方正粗黑宋简体" pitchFamily="2" charset="-122"/>
              </a:rPr>
              <a:t>  ：</a:t>
            </a:r>
            <a:r>
              <a:rPr lang="zh-CN" altLang="en-US" sz="2400" dirty="0" smtClean="0">
                <a:latin typeface="方正粗黑宋简体" pitchFamily="2" charset="-122"/>
                <a:ea typeface="方正粗黑宋简体" pitchFamily="2" charset="-122"/>
              </a:rPr>
              <a:t>单个服务员对顾客的平均服务时间，也就是</a:t>
            </a:r>
            <a:r>
              <a:rPr lang="zh-CN" altLang="en-US" sz="2400" dirty="0" smtClean="0">
                <a:solidFill>
                  <a:srgbClr val="FF0000"/>
                </a:solidFill>
                <a:latin typeface="方正粗黑宋简体" pitchFamily="2" charset="-122"/>
                <a:ea typeface="方正粗黑宋简体" pitchFamily="2" charset="-122"/>
              </a:rPr>
              <a:t>一个顾客</a:t>
            </a:r>
            <a:r>
              <a:rPr lang="zh-CN" altLang="en-US" sz="2400" dirty="0" smtClean="0">
                <a:latin typeface="方正粗黑宋简体" pitchFamily="2" charset="-122"/>
                <a:ea typeface="方正粗黑宋简体" pitchFamily="2" charset="-122"/>
              </a:rPr>
              <a:t>在系统内</a:t>
            </a:r>
            <a:r>
              <a:rPr lang="zh-CN" altLang="en-US" sz="2400" dirty="0" smtClean="0">
                <a:solidFill>
                  <a:srgbClr val="FF0000"/>
                </a:solidFill>
                <a:latin typeface="方正粗黑宋简体" pitchFamily="2" charset="-122"/>
                <a:ea typeface="方正粗黑宋简体" pitchFamily="2" charset="-122"/>
              </a:rPr>
              <a:t>接受服务</a:t>
            </a:r>
            <a:r>
              <a:rPr lang="zh-CN" altLang="en-US" sz="2400" dirty="0" smtClean="0">
                <a:latin typeface="方正粗黑宋简体" pitchFamily="2" charset="-122"/>
                <a:ea typeface="方正粗黑宋简体" pitchFamily="2" charset="-122"/>
              </a:rPr>
              <a:t>的</a:t>
            </a:r>
            <a:r>
              <a:rPr lang="zh-CN" altLang="en-US" sz="2400" dirty="0" smtClean="0">
                <a:solidFill>
                  <a:srgbClr val="FF0000"/>
                </a:solidFill>
                <a:latin typeface="方正粗黑宋简体" pitchFamily="2" charset="-122"/>
                <a:ea typeface="方正粗黑宋简体" pitchFamily="2" charset="-122"/>
              </a:rPr>
              <a:t>平均时间</a:t>
            </a:r>
          </a:p>
          <a:p>
            <a:pPr marL="669925" lvl="1" indent="-325755" eaLnBrk="1" hangingPunct="1">
              <a:lnSpc>
                <a:spcPct val="90000"/>
              </a:lnSpc>
              <a:spcBef>
                <a:spcPct val="55000"/>
              </a:spcBef>
              <a:defRPr/>
            </a:pPr>
            <a:endParaRPr lang="en-US" altLang="zh-CN" sz="2400" dirty="0" smtClean="0">
              <a:solidFill>
                <a:srgbClr val="FF0000"/>
              </a:solidFill>
              <a:latin typeface="方正粗黑宋简体" pitchFamily="2" charset="-122"/>
              <a:ea typeface="方正粗黑宋简体" pitchFamily="2" charset="-122"/>
            </a:endParaRPr>
          </a:p>
          <a:p>
            <a:pPr lvl="2" eaLnBrk="1" hangingPunct="1">
              <a:lnSpc>
                <a:spcPct val="90000"/>
              </a:lnSpc>
              <a:spcBef>
                <a:spcPct val="55000"/>
              </a:spcBef>
              <a:defRPr/>
            </a:pPr>
            <a:r>
              <a:rPr lang="zh-CN" altLang="en-US" sz="2400" dirty="0" smtClean="0">
                <a:solidFill>
                  <a:srgbClr val="0903EB"/>
                </a:solidFill>
                <a:latin typeface="方正粗黑宋简体" pitchFamily="2" charset="-122"/>
                <a:ea typeface="方正粗黑宋简体" pitchFamily="2" charset="-122"/>
              </a:rPr>
              <a:t>如</a:t>
            </a:r>
            <a:r>
              <a:rPr lang="en-US" altLang="zh-CN" sz="2400" dirty="0" smtClean="0">
                <a:solidFill>
                  <a:srgbClr val="0903EB"/>
                </a:solidFill>
                <a:latin typeface="方正粗黑宋简体" pitchFamily="2" charset="-122"/>
                <a:ea typeface="方正粗黑宋简体" pitchFamily="2" charset="-122"/>
              </a:rPr>
              <a:t>1</a:t>
            </a:r>
            <a:r>
              <a:rPr lang="zh-CN" altLang="en-US" sz="2400" dirty="0" smtClean="0">
                <a:solidFill>
                  <a:srgbClr val="0903EB"/>
                </a:solidFill>
                <a:latin typeface="方正粗黑宋简体" pitchFamily="2" charset="-122"/>
                <a:ea typeface="方正粗黑宋简体" pitchFamily="2" charset="-122"/>
              </a:rPr>
              <a:t>分钟（</a:t>
            </a:r>
            <a:r>
              <a:rPr lang="en-US" altLang="zh-CN" sz="2400" dirty="0" smtClean="0">
                <a:solidFill>
                  <a:srgbClr val="0903EB"/>
                </a:solidFill>
                <a:latin typeface="方正粗黑宋简体" pitchFamily="2" charset="-122"/>
                <a:ea typeface="方正粗黑宋简体" pitchFamily="2" charset="-122"/>
              </a:rPr>
              <a:t>60</a:t>
            </a:r>
            <a:r>
              <a:rPr lang="zh-CN" altLang="en-US" sz="2400" dirty="0" smtClean="0">
                <a:solidFill>
                  <a:srgbClr val="0903EB"/>
                </a:solidFill>
                <a:latin typeface="方正粗黑宋简体" pitchFamily="2" charset="-122"/>
                <a:ea typeface="方正粗黑宋简体" pitchFamily="2" charset="-122"/>
              </a:rPr>
              <a:t>秒）由</a:t>
            </a:r>
            <a:r>
              <a:rPr lang="en-US" altLang="zh-CN" sz="2400" dirty="0" smtClean="0">
                <a:solidFill>
                  <a:srgbClr val="0903EB"/>
                </a:solidFill>
                <a:latin typeface="方正粗黑宋简体" pitchFamily="2" charset="-122"/>
                <a:ea typeface="方正粗黑宋简体" pitchFamily="2" charset="-122"/>
              </a:rPr>
              <a:t>1</a:t>
            </a:r>
            <a:r>
              <a:rPr lang="zh-CN" altLang="en-US" sz="2400" dirty="0" smtClean="0">
                <a:solidFill>
                  <a:srgbClr val="0903EB"/>
                </a:solidFill>
                <a:latin typeface="方正粗黑宋简体" pitchFamily="2" charset="-122"/>
                <a:ea typeface="方正粗黑宋简体" pitchFamily="2" charset="-122"/>
              </a:rPr>
              <a:t>个服务员服务离开顾客数平均 为</a:t>
            </a:r>
            <a:r>
              <a:rPr lang="en-US" altLang="zh-CN" sz="2400" dirty="0" smtClean="0">
                <a:solidFill>
                  <a:srgbClr val="0903EB"/>
                </a:solidFill>
                <a:latin typeface="方正粗黑宋简体" pitchFamily="2" charset="-122"/>
                <a:ea typeface="方正粗黑宋简体" pitchFamily="2" charset="-122"/>
              </a:rPr>
              <a:t>4</a:t>
            </a:r>
            <a:r>
              <a:rPr lang="zh-CN" altLang="en-US" sz="2400" dirty="0" smtClean="0">
                <a:solidFill>
                  <a:srgbClr val="0903EB"/>
                </a:solidFill>
                <a:latin typeface="方正粗黑宋简体" pitchFamily="2" charset="-122"/>
                <a:ea typeface="方正粗黑宋简体" pitchFamily="2" charset="-122"/>
              </a:rPr>
              <a:t>人，则平均一个顾客服务的时间为</a:t>
            </a:r>
            <a:r>
              <a:rPr lang="en-US" altLang="zh-CN" sz="2400" dirty="0" smtClean="0">
                <a:solidFill>
                  <a:srgbClr val="0903EB"/>
                </a:solidFill>
                <a:latin typeface="方正粗黑宋简体" pitchFamily="2" charset="-122"/>
                <a:ea typeface="方正粗黑宋简体" pitchFamily="2" charset="-122"/>
              </a:rPr>
              <a:t>(1/4)</a:t>
            </a:r>
            <a:r>
              <a:rPr lang="zh-CN" altLang="en-US" sz="2400" dirty="0" smtClean="0">
                <a:solidFill>
                  <a:srgbClr val="0903EB"/>
                </a:solidFill>
                <a:latin typeface="方正粗黑宋简体" pitchFamily="2" charset="-122"/>
                <a:ea typeface="方正粗黑宋简体" pitchFamily="2" charset="-122"/>
              </a:rPr>
              <a:t>分钟，即</a:t>
            </a:r>
            <a:r>
              <a:rPr lang="en-US" altLang="zh-CN" sz="2400" dirty="0" smtClean="0">
                <a:solidFill>
                  <a:srgbClr val="0903EB"/>
                </a:solidFill>
                <a:latin typeface="方正粗黑宋简体" pitchFamily="2" charset="-122"/>
                <a:ea typeface="方正粗黑宋简体" pitchFamily="2" charset="-122"/>
              </a:rPr>
              <a:t>15</a:t>
            </a:r>
            <a:r>
              <a:rPr lang="zh-CN" altLang="en-US" sz="2400" dirty="0" smtClean="0">
                <a:solidFill>
                  <a:srgbClr val="0903EB"/>
                </a:solidFill>
                <a:latin typeface="方正粗黑宋简体" pitchFamily="2" charset="-122"/>
                <a:ea typeface="方正粗黑宋简体" pitchFamily="2" charset="-122"/>
              </a:rPr>
              <a:t>秒。</a:t>
            </a:r>
          </a:p>
        </p:txBody>
      </p:sp>
      <p:sp>
        <p:nvSpPr>
          <p:cNvPr id="328708" name="Rectangle 4"/>
          <p:cNvSpPr>
            <a:spLocks noRot="1" noChangeArrowheads="1"/>
          </p:cNvSpPr>
          <p:nvPr/>
        </p:nvSpPr>
        <p:spPr bwMode="auto">
          <a:xfrm>
            <a:off x="250825" y="115888"/>
            <a:ext cx="8540750" cy="720725"/>
          </a:xfrm>
          <a:prstGeom prst="rect">
            <a:avLst/>
          </a:prstGeom>
          <a:noFill/>
          <a:ln>
            <a:noFill/>
          </a:ln>
          <a:effectLst/>
        </p:spPr>
        <p:txBody>
          <a:bodyPr anchor="ctr"/>
          <a:lstStyle/>
          <a:p>
            <a:pPr>
              <a:lnSpc>
                <a:spcPct val="100000"/>
              </a:lnSpc>
              <a:spcBef>
                <a:spcPct val="0"/>
              </a:spcBef>
              <a:buClrTx/>
              <a:buSzTx/>
              <a:buFontTx/>
              <a:buNone/>
              <a:defRPr/>
            </a:pPr>
            <a:r>
              <a:rPr lang="zh-CN" altLang="en-US" sz="3600" dirty="0">
                <a:solidFill>
                  <a:srgbClr val="FF0000"/>
                </a:solidFill>
                <a:effectLst>
                  <a:outerShdw blurRad="38100" dist="38100" dir="2700000" algn="tl">
                    <a:srgbClr val="C0C0C0"/>
                  </a:outerShdw>
                </a:effectLst>
                <a:ea typeface="宋体" panose="02010600030101010101" pitchFamily="2" charset="-122"/>
              </a:rPr>
              <a:t>排队模型三要素</a:t>
            </a:r>
            <a:br>
              <a:rPr lang="zh-CN" altLang="en-US" sz="3600" dirty="0">
                <a:solidFill>
                  <a:srgbClr val="FF0000"/>
                </a:solidFill>
                <a:effectLst>
                  <a:outerShdw blurRad="38100" dist="38100" dir="2700000" algn="tl">
                    <a:srgbClr val="C0C0C0"/>
                  </a:outerShdw>
                </a:effectLst>
                <a:ea typeface="宋体" panose="02010600030101010101" pitchFamily="2" charset="-122"/>
              </a:rPr>
            </a:br>
            <a:endParaRPr lang="zh-CN" altLang="en-US" sz="3600" dirty="0">
              <a:solidFill>
                <a:srgbClr val="FF0000"/>
              </a:solidFill>
              <a:effectLst>
                <a:outerShdw blurRad="38100" dist="38100" dir="2700000" algn="tl">
                  <a:srgbClr val="C0C0C0"/>
                </a:outerShdw>
              </a:effectLst>
              <a:ea typeface="宋体" panose="02010600030101010101" pitchFamily="2" charset="-122"/>
            </a:endParaRPr>
          </a:p>
        </p:txBody>
      </p:sp>
      <p:graphicFrame>
        <p:nvGraphicFramePr>
          <p:cNvPr id="17413" name="Object 5"/>
          <p:cNvGraphicFramePr>
            <a:graphicFrameLocks noChangeAspect="1"/>
          </p:cNvGraphicFramePr>
          <p:nvPr>
            <p:extLst>
              <p:ext uri="{D42A27DB-BD31-4B8C-83A1-F6EECF244321}">
                <p14:modId xmlns:p14="http://schemas.microsoft.com/office/powerpoint/2010/main" val="2178625366"/>
              </p:ext>
            </p:extLst>
          </p:nvPr>
        </p:nvGraphicFramePr>
        <p:xfrm>
          <a:off x="900113" y="4258989"/>
          <a:ext cx="414337" cy="538163"/>
        </p:xfrm>
        <a:graphic>
          <a:graphicData uri="http://schemas.openxmlformats.org/presentationml/2006/ole">
            <mc:AlternateContent xmlns:mc="http://schemas.openxmlformats.org/markup-compatibility/2006">
              <mc:Choice xmlns:v="urn:schemas-microsoft-com:vml" Requires="v">
                <p:oleObj spid="_x0000_s433177" name="公式" r:id="rId4" imgW="127000" imgH="165100" progId="Equation.3">
                  <p:embed/>
                </p:oleObj>
              </mc:Choice>
              <mc:Fallback>
                <p:oleObj name="公式" r:id="rId4" imgW="127000" imgH="165100" progId="Equation.3">
                  <p:embed/>
                  <p:pic>
                    <p:nvPicPr>
                      <p:cNvPr id="0" name="Picture 34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0113" y="4258989"/>
                        <a:ext cx="414337" cy="538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7414" name="Object 6"/>
          <p:cNvGraphicFramePr>
            <a:graphicFrameLocks noChangeAspect="1"/>
          </p:cNvGraphicFramePr>
          <p:nvPr>
            <p:extLst>
              <p:ext uri="{D42A27DB-BD31-4B8C-83A1-F6EECF244321}">
                <p14:modId xmlns:p14="http://schemas.microsoft.com/office/powerpoint/2010/main" val="2248149904"/>
              </p:ext>
            </p:extLst>
          </p:nvPr>
        </p:nvGraphicFramePr>
        <p:xfrm>
          <a:off x="6811963" y="4941168"/>
          <a:ext cx="1739900" cy="661987"/>
        </p:xfrm>
        <a:graphic>
          <a:graphicData uri="http://schemas.openxmlformats.org/presentationml/2006/ole">
            <mc:AlternateContent xmlns:mc="http://schemas.openxmlformats.org/markup-compatibility/2006">
              <mc:Choice xmlns:v="urn:schemas-microsoft-com:vml" Requires="v">
                <p:oleObj spid="_x0000_s433178" name="公式" r:id="rId6" imgW="533400" imgH="203200" progId="Equation.3">
                  <p:embed/>
                </p:oleObj>
              </mc:Choice>
              <mc:Fallback>
                <p:oleObj name="公式" r:id="rId6" imgW="533400" imgH="203200" progId="Equation.3">
                  <p:embed/>
                  <p:pic>
                    <p:nvPicPr>
                      <p:cNvPr id="0" name="Picture 34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11963" y="4941168"/>
                        <a:ext cx="1739900" cy="661987"/>
                      </a:xfrm>
                      <a:prstGeom prst="rect">
                        <a:avLst/>
                      </a:prstGeom>
                      <a:solidFill>
                        <a:srgbClr val="FFFF00"/>
                      </a:solidFill>
                    </p:spPr>
                  </p:pic>
                </p:oleObj>
              </mc:Fallback>
            </mc:AlternateContent>
          </a:graphicData>
        </a:graphic>
      </p:graphicFrame>
      <p:graphicFrame>
        <p:nvGraphicFramePr>
          <p:cNvPr id="17415" name="对象 1"/>
          <p:cNvGraphicFramePr>
            <a:graphicFrameLocks noChangeAspect="1"/>
          </p:cNvGraphicFramePr>
          <p:nvPr>
            <p:extLst>
              <p:ext uri="{D42A27DB-BD31-4B8C-83A1-F6EECF244321}">
                <p14:modId xmlns:p14="http://schemas.microsoft.com/office/powerpoint/2010/main" val="314200490"/>
              </p:ext>
            </p:extLst>
          </p:nvPr>
        </p:nvGraphicFramePr>
        <p:xfrm>
          <a:off x="4716016" y="4869160"/>
          <a:ext cx="1663700" cy="795337"/>
        </p:xfrm>
        <a:graphic>
          <a:graphicData uri="http://schemas.openxmlformats.org/presentationml/2006/ole">
            <mc:AlternateContent xmlns:mc="http://schemas.openxmlformats.org/markup-compatibility/2006">
              <mc:Choice xmlns:v="urn:schemas-microsoft-com:vml" Requires="v">
                <p:oleObj spid="_x0000_s433179" name="公式" r:id="rId8" imgW="292100" imgH="139700" progId="">
                  <p:embed/>
                </p:oleObj>
              </mc:Choice>
              <mc:Fallback>
                <p:oleObj name="公式" r:id="rId8" imgW="292100" imgH="139700" progId="">
                  <p:embed/>
                  <p:pic>
                    <p:nvPicPr>
                      <p:cNvPr id="0" name="Picture 34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716016" y="4869160"/>
                        <a:ext cx="1663700" cy="795337"/>
                      </a:xfrm>
                      <a:prstGeom prst="rect">
                        <a:avLst/>
                      </a:prstGeom>
                      <a:solidFill>
                        <a:srgbClr val="FFFF00"/>
                      </a:solidFill>
                    </p:spPr>
                  </p:pic>
                </p:oleObj>
              </mc:Fallback>
            </mc:AlternateContent>
          </a:graphicData>
        </a:graphic>
      </p:graphicFrame>
    </p:spTree>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3"/>
          <p:cNvSpPr>
            <a:spLocks noGrp="1" noRot="1" noChangeArrowheads="1"/>
          </p:cNvSpPr>
          <p:nvPr>
            <p:ph type="body" sz="half" idx="1"/>
          </p:nvPr>
        </p:nvSpPr>
        <p:spPr>
          <a:xfrm>
            <a:off x="641985" y="4365625"/>
            <a:ext cx="7962265" cy="1368425"/>
          </a:xfrm>
          <a:solidFill>
            <a:srgbClr val="FFFFFF"/>
          </a:solidFill>
          <a:ln>
            <a:solidFill>
              <a:srgbClr val="FB2D59"/>
            </a:solidFill>
            <a:miter lim="800000"/>
          </a:ln>
        </p:spPr>
        <p:txBody>
          <a:bodyPr/>
          <a:lstStyle/>
          <a:p>
            <a:pPr eaLnBrk="1" hangingPunct="1">
              <a:lnSpc>
                <a:spcPct val="80000"/>
              </a:lnSpc>
              <a:buFont typeface="Wingdings" panose="05000000000000000000" pitchFamily="2" charset="2"/>
              <a:buNone/>
            </a:pPr>
            <a:r>
              <a:rPr lang="zh-CN" altLang="en-US" smtClean="0">
                <a:effectLst/>
              </a:rPr>
              <a:t>应该是以到达人数统计平均服务时间，但是到达的人数中有一部分顾客是被拒绝的，没有得到服务</a:t>
            </a:r>
          </a:p>
        </p:txBody>
      </p:sp>
      <p:graphicFrame>
        <p:nvGraphicFramePr>
          <p:cNvPr id="140291" name="Object 7"/>
          <p:cNvGraphicFramePr>
            <a:graphicFrameLocks noChangeAspect="1"/>
          </p:cNvGraphicFramePr>
          <p:nvPr/>
        </p:nvGraphicFramePr>
        <p:xfrm>
          <a:off x="2105025" y="2636838"/>
          <a:ext cx="4500563" cy="893762"/>
        </p:xfrm>
        <a:graphic>
          <a:graphicData uri="http://schemas.openxmlformats.org/presentationml/2006/ole">
            <mc:AlternateContent xmlns:mc="http://schemas.openxmlformats.org/markup-compatibility/2006">
              <mc:Choice xmlns:v="urn:schemas-microsoft-com:vml" Requires="v">
                <p:oleObj spid="_x0000_s140655" name="公式" r:id="rId4" imgW="1218565" imgH="241300" progId="Equation.3">
                  <p:embed/>
                </p:oleObj>
              </mc:Choice>
              <mc:Fallback>
                <p:oleObj name="公式" r:id="rId4" imgW="1218565" imgH="241300" progId="Equation.3">
                  <p:embed/>
                  <p:pic>
                    <p:nvPicPr>
                      <p:cNvPr id="0" name="Picture 11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05025" y="2636838"/>
                        <a:ext cx="4500563" cy="8937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矩形 2"/>
          <p:cNvSpPr/>
          <p:nvPr/>
        </p:nvSpPr>
        <p:spPr>
          <a:xfrm>
            <a:off x="0" y="30163"/>
            <a:ext cx="9144000" cy="584200"/>
          </a:xfrm>
          <a:prstGeom prst="rect">
            <a:avLst/>
          </a:prstGeom>
          <a:solidFill>
            <a:schemeClr val="accent1"/>
          </a:solidFill>
        </p:spPr>
        <p:txBody>
          <a:bodyPr>
            <a:spAutoFit/>
          </a:bodyPr>
          <a:lstStyle/>
          <a:p>
            <a:pPr marL="742950" lvl="1" indent="-285750">
              <a:lnSpc>
                <a:spcPct val="100000"/>
              </a:lnSpc>
              <a:buClr>
                <a:srgbClr val="F89400"/>
              </a:buClr>
              <a:buFont typeface="Wingdings" panose="05000000000000000000" pitchFamily="2" charset="2"/>
              <a:buChar char=""/>
              <a:defRPr/>
            </a:pPr>
            <a:r>
              <a:rPr lang="en-US" altLang="zh-CN" sz="3200" kern="0" dirty="0" err="1">
                <a:solidFill>
                  <a:srgbClr val="FF0000"/>
                </a:solidFill>
                <a:latin typeface="Arial" panose="020B0604020202020204"/>
                <a:ea typeface="宋体" panose="02010600030101010101" pitchFamily="2" charset="-122"/>
              </a:rPr>
              <a:t>M|M|m</a:t>
            </a:r>
            <a:r>
              <a:rPr lang="en-US" altLang="zh-CN" sz="3200" kern="0" dirty="0">
                <a:solidFill>
                  <a:srgbClr val="FF0000"/>
                </a:solidFill>
                <a:latin typeface="Arial" panose="020B0604020202020204"/>
                <a:ea typeface="宋体" panose="02010600030101010101" pitchFamily="2" charset="-122"/>
              </a:rPr>
              <a:t>(n)</a:t>
            </a:r>
            <a:r>
              <a:rPr lang="zh-CN" altLang="en-US" sz="3200" kern="0" dirty="0">
                <a:solidFill>
                  <a:srgbClr val="FF0000"/>
                </a:solidFill>
                <a:latin typeface="Arial" panose="020B0604020202020204"/>
                <a:ea typeface="宋体" panose="02010600030101010101" pitchFamily="2" charset="-122"/>
              </a:rPr>
              <a:t>平均停留时间</a:t>
            </a:r>
          </a:p>
        </p:txBody>
      </p:sp>
      <p:sp>
        <p:nvSpPr>
          <p:cNvPr id="140293" name="Line 6"/>
          <p:cNvSpPr>
            <a:spLocks noChangeShapeType="1"/>
          </p:cNvSpPr>
          <p:nvPr/>
        </p:nvSpPr>
        <p:spPr bwMode="auto">
          <a:xfrm flipV="1">
            <a:off x="5076825" y="3573463"/>
            <a:ext cx="647700" cy="719137"/>
          </a:xfrm>
          <a:prstGeom prst="line">
            <a:avLst/>
          </a:prstGeom>
          <a:noFill/>
          <a:ln w="9525">
            <a:solidFill>
              <a:srgbClr val="000066"/>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Tree>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3"/>
          <p:cNvSpPr>
            <a:spLocks noGrp="1" noRot="1" noChangeArrowheads="1"/>
          </p:cNvSpPr>
          <p:nvPr>
            <p:ph type="body" sz="half" idx="1"/>
          </p:nvPr>
        </p:nvSpPr>
        <p:spPr>
          <a:xfrm>
            <a:off x="13520" y="625197"/>
            <a:ext cx="9144000" cy="5184775"/>
          </a:xfrm>
        </p:spPr>
        <p:txBody>
          <a:bodyPr/>
          <a:lstStyle/>
          <a:p>
            <a:pPr eaLnBrk="1" hangingPunct="1">
              <a:defRPr/>
            </a:pPr>
            <a:r>
              <a:rPr lang="zh-CN" altLang="en-US" sz="2400" dirty="0" smtClean="0"/>
              <a:t>系统效率：当</a:t>
            </a:r>
            <a:r>
              <a:rPr lang="en-US" altLang="zh-CN" sz="2400" dirty="0" smtClean="0"/>
              <a:t>k&lt;m</a:t>
            </a:r>
            <a:r>
              <a:rPr lang="zh-CN" altLang="en-US" sz="2400" dirty="0" smtClean="0"/>
              <a:t>时，系统的效率亦即窗口的占用率</a:t>
            </a:r>
            <a:r>
              <a:rPr lang="en-US" altLang="zh-CN" sz="2400" dirty="0" smtClean="0"/>
              <a:t>k/m</a:t>
            </a:r>
            <a:r>
              <a:rPr lang="zh-CN" altLang="en-US" sz="2400" dirty="0" smtClean="0"/>
              <a:t>。当</a:t>
            </a:r>
            <a:r>
              <a:rPr lang="en-US" altLang="zh-CN" sz="2400" dirty="0" err="1" smtClean="0"/>
              <a:t>k≥m</a:t>
            </a:r>
            <a:r>
              <a:rPr lang="zh-CN" altLang="en-US" sz="2400" dirty="0" smtClean="0"/>
              <a:t>时，系统的效率为</a:t>
            </a:r>
            <a:r>
              <a:rPr lang="en-US" altLang="zh-CN" sz="2400" dirty="0" smtClean="0"/>
              <a:t>1</a:t>
            </a:r>
            <a:r>
              <a:rPr lang="zh-CN" altLang="en-US" sz="2400" dirty="0" smtClean="0"/>
              <a:t>。</a:t>
            </a:r>
            <a:endParaRPr lang="zh-CN" altLang="en-US" sz="2400" b="0" dirty="0" smtClean="0">
              <a:solidFill>
                <a:srgbClr val="FF0000"/>
              </a:solidFill>
            </a:endParaRPr>
          </a:p>
        </p:txBody>
      </p:sp>
      <p:graphicFrame>
        <p:nvGraphicFramePr>
          <p:cNvPr id="141315" name="Object 4"/>
          <p:cNvGraphicFramePr>
            <a:graphicFrameLocks noGrp="1" noChangeAspect="1"/>
          </p:cNvGraphicFramePr>
          <p:nvPr>
            <p:ph sz="half" idx="2"/>
          </p:nvPr>
        </p:nvGraphicFramePr>
        <p:xfrm>
          <a:off x="7938" y="1779588"/>
          <a:ext cx="7404100" cy="5016500"/>
        </p:xfrm>
        <a:graphic>
          <a:graphicData uri="http://schemas.openxmlformats.org/presentationml/2006/ole">
            <mc:AlternateContent xmlns:mc="http://schemas.openxmlformats.org/markup-compatibility/2006">
              <mc:Choice xmlns:v="urn:schemas-microsoft-com:vml" Requires="v">
                <p:oleObj spid="_x0000_s142033" name="公式" r:id="rId3" imgW="3898900" imgH="2641600" progId="Equation.3">
                  <p:embed/>
                </p:oleObj>
              </mc:Choice>
              <mc:Fallback>
                <p:oleObj name="公式" r:id="rId3" imgW="3898900" imgH="2641600" progId="Equation.3">
                  <p:embed/>
                  <p:pic>
                    <p:nvPicPr>
                      <p:cNvPr id="0" name="Picture 243"/>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38" y="1779588"/>
                        <a:ext cx="7404100" cy="5016500"/>
                      </a:xfrm>
                      <a:prstGeom prst="rect">
                        <a:avLst/>
                      </a:prstGeom>
                      <a:solidFill>
                        <a:schemeClr val="accent1"/>
                      </a:solidFill>
                    </p:spPr>
                  </p:pic>
                </p:oleObj>
              </mc:Fallback>
            </mc:AlternateContent>
          </a:graphicData>
        </a:graphic>
      </p:graphicFrame>
      <p:sp>
        <p:nvSpPr>
          <p:cNvPr id="5" name="矩形 4"/>
          <p:cNvSpPr/>
          <p:nvPr/>
        </p:nvSpPr>
        <p:spPr>
          <a:xfrm>
            <a:off x="0" y="30163"/>
            <a:ext cx="9144000" cy="584200"/>
          </a:xfrm>
          <a:prstGeom prst="rect">
            <a:avLst/>
          </a:prstGeom>
          <a:solidFill>
            <a:schemeClr val="accent1"/>
          </a:solidFill>
        </p:spPr>
        <p:txBody>
          <a:bodyPr>
            <a:spAutoFit/>
          </a:bodyPr>
          <a:lstStyle/>
          <a:p>
            <a:pPr marL="742950" lvl="1" indent="-285750">
              <a:lnSpc>
                <a:spcPct val="100000"/>
              </a:lnSpc>
              <a:buClr>
                <a:srgbClr val="F89400"/>
              </a:buClr>
              <a:buFont typeface="Wingdings" panose="05000000000000000000" pitchFamily="2" charset="2"/>
              <a:buChar char=""/>
              <a:defRPr/>
            </a:pPr>
            <a:r>
              <a:rPr lang="en-US" altLang="zh-CN" sz="3200" kern="0" dirty="0" err="1">
                <a:solidFill>
                  <a:srgbClr val="FF0000"/>
                </a:solidFill>
                <a:latin typeface="Arial" panose="020B0604020202020204"/>
                <a:ea typeface="宋体" panose="02010600030101010101" pitchFamily="2" charset="-122"/>
              </a:rPr>
              <a:t>M|M|m</a:t>
            </a:r>
            <a:r>
              <a:rPr lang="en-US" altLang="zh-CN" sz="3200" kern="0" dirty="0">
                <a:solidFill>
                  <a:srgbClr val="FF0000"/>
                </a:solidFill>
                <a:latin typeface="Arial" panose="020B0604020202020204"/>
                <a:ea typeface="宋体" panose="02010600030101010101" pitchFamily="2" charset="-122"/>
              </a:rPr>
              <a:t>(n)</a:t>
            </a:r>
            <a:r>
              <a:rPr lang="zh-CN" altLang="en-US" sz="3200" kern="0" dirty="0">
                <a:solidFill>
                  <a:srgbClr val="FF0000"/>
                </a:solidFill>
                <a:latin typeface="Arial" panose="020B0604020202020204"/>
                <a:ea typeface="宋体" panose="02010600030101010101" pitchFamily="2" charset="-122"/>
              </a:rPr>
              <a:t>系统效率</a:t>
            </a:r>
          </a:p>
        </p:txBody>
      </p:sp>
      <p:graphicFrame>
        <p:nvGraphicFramePr>
          <p:cNvPr id="141317" name="对象 1"/>
          <p:cNvGraphicFramePr>
            <a:graphicFrameLocks noChangeAspect="1"/>
          </p:cNvGraphicFramePr>
          <p:nvPr/>
        </p:nvGraphicFramePr>
        <p:xfrm>
          <a:off x="6565900" y="4652963"/>
          <a:ext cx="2589213" cy="2205037"/>
        </p:xfrm>
        <a:graphic>
          <a:graphicData uri="http://schemas.openxmlformats.org/presentationml/2006/ole">
            <mc:AlternateContent xmlns:mc="http://schemas.openxmlformats.org/markup-compatibility/2006">
              <mc:Choice xmlns:v="urn:schemas-microsoft-com:vml" Requires="v">
                <p:oleObj spid="_x0000_s142034" name="公式" r:id="rId5" imgW="3175000" imgH="2705100" progId="Equation.3">
                  <p:embed/>
                </p:oleObj>
              </mc:Choice>
              <mc:Fallback>
                <p:oleObj name="公式" r:id="rId5" imgW="3175000" imgH="2705100" progId="Equation.3">
                  <p:embed/>
                  <p:pic>
                    <p:nvPicPr>
                      <p:cNvPr id="0" name="Picture 24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65900" y="4652963"/>
                        <a:ext cx="2589213" cy="2205037"/>
                      </a:xfrm>
                      <a:prstGeom prst="rect">
                        <a:avLst/>
                      </a:prstGeom>
                      <a:solidFill>
                        <a:srgbClr val="B8E5FF"/>
                      </a:solidFill>
                    </p:spPr>
                  </p:pic>
                </p:oleObj>
              </mc:Fallback>
            </mc:AlternateContent>
          </a:graphicData>
        </a:graphic>
      </p:graphicFrame>
      <p:sp>
        <p:nvSpPr>
          <p:cNvPr id="3" name="矩形 2"/>
          <p:cNvSpPr/>
          <p:nvPr/>
        </p:nvSpPr>
        <p:spPr>
          <a:xfrm>
            <a:off x="4355976" y="1211894"/>
            <a:ext cx="4968552" cy="387798"/>
          </a:xfrm>
          <a:prstGeom prst="rect">
            <a:avLst/>
          </a:prstGeom>
          <a:solidFill>
            <a:schemeClr val="accent2"/>
          </a:solidFill>
        </p:spPr>
        <p:txBody>
          <a:bodyPr wrap="square">
            <a:spAutoFit/>
          </a:bodyPr>
          <a:lstStyle/>
          <a:p>
            <a:r>
              <a:rPr lang="en-US" altLang="zh-CN" sz="2400" dirty="0" err="1"/>
              <a:t>Sn</a:t>
            </a:r>
            <a:r>
              <a:rPr lang="en-US" altLang="zh-CN" sz="2400" dirty="0"/>
              <a:t>=(</a:t>
            </a:r>
            <a:r>
              <a:rPr lang="zh-CN" altLang="en-US" sz="2400" dirty="0"/>
              <a:t>首项</a:t>
            </a:r>
            <a:r>
              <a:rPr lang="en-US" altLang="zh-CN" sz="2400" dirty="0"/>
              <a:t>-</a:t>
            </a:r>
            <a:r>
              <a:rPr lang="zh-CN" altLang="en-US" sz="2400" dirty="0"/>
              <a:t>末项*公比</a:t>
            </a:r>
            <a:r>
              <a:rPr lang="en-US" altLang="zh-CN" sz="2400" dirty="0"/>
              <a:t>)÷(1-</a:t>
            </a:r>
            <a:r>
              <a:rPr lang="zh-CN" altLang="en-US" sz="2400" dirty="0"/>
              <a:t>公比</a:t>
            </a:r>
            <a:r>
              <a:rPr lang="en-US" altLang="zh-CN" sz="2400" dirty="0"/>
              <a:t>)</a:t>
            </a:r>
            <a:endParaRPr lang="zh-CN" altLang="en-US" sz="2400" dirty="0"/>
          </a:p>
        </p:txBody>
      </p:sp>
      <p:cxnSp>
        <p:nvCxnSpPr>
          <p:cNvPr id="6" name="直接箭头连接符 5"/>
          <p:cNvCxnSpPr/>
          <p:nvPr/>
        </p:nvCxnSpPr>
        <p:spPr>
          <a:xfrm flipH="1">
            <a:off x="7092280" y="1599692"/>
            <a:ext cx="432048" cy="31714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2339" name="Object 7"/>
          <p:cNvGraphicFramePr>
            <a:graphicFrameLocks noChangeAspect="1"/>
          </p:cNvGraphicFramePr>
          <p:nvPr/>
        </p:nvGraphicFramePr>
        <p:xfrm>
          <a:off x="1835696" y="1916832"/>
          <a:ext cx="3937000" cy="1528762"/>
        </p:xfrm>
        <a:graphic>
          <a:graphicData uri="http://schemas.openxmlformats.org/presentationml/2006/ole">
            <mc:AlternateContent xmlns:mc="http://schemas.openxmlformats.org/markup-compatibility/2006">
              <mc:Choice xmlns:v="urn:schemas-microsoft-com:vml" Requires="v">
                <p:oleObj spid="_x0000_s142773" name="公式" r:id="rId3" imgW="1079500" imgH="419100" progId="Equation.3">
                  <p:embed/>
                </p:oleObj>
              </mc:Choice>
              <mc:Fallback>
                <p:oleObj name="公式" r:id="rId3" imgW="1079500" imgH="419100" progId="Equation.3">
                  <p:embed/>
                  <p:pic>
                    <p:nvPicPr>
                      <p:cNvPr id="0" name="Picture 18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35696" y="1916832"/>
                        <a:ext cx="3937000" cy="1528762"/>
                      </a:xfrm>
                      <a:prstGeom prst="rect">
                        <a:avLst/>
                      </a:prstGeom>
                      <a:solidFill>
                        <a:schemeClr val="accent1"/>
                      </a:solidFill>
                    </p:spPr>
                  </p:pic>
                </p:oleObj>
              </mc:Fallback>
            </mc:AlternateContent>
          </a:graphicData>
        </a:graphic>
      </p:graphicFrame>
      <p:sp>
        <p:nvSpPr>
          <p:cNvPr id="5" name="矩形 4"/>
          <p:cNvSpPr/>
          <p:nvPr/>
        </p:nvSpPr>
        <p:spPr>
          <a:xfrm>
            <a:off x="0" y="0"/>
            <a:ext cx="6480175" cy="579438"/>
          </a:xfrm>
          <a:prstGeom prst="rect">
            <a:avLst/>
          </a:prstGeom>
          <a:solidFill>
            <a:schemeClr val="accent1"/>
          </a:solidFill>
        </p:spPr>
        <p:txBody>
          <a:bodyPr>
            <a:spAutoFit/>
          </a:bodyPr>
          <a:lstStyle/>
          <a:p>
            <a:pPr marL="742950" lvl="1" indent="-285750">
              <a:lnSpc>
                <a:spcPct val="100000"/>
              </a:lnSpc>
              <a:buClr>
                <a:srgbClr val="F89400"/>
              </a:buClr>
              <a:buFont typeface="Wingdings" panose="05000000000000000000" pitchFamily="2" charset="2"/>
              <a:buChar char=""/>
              <a:defRPr/>
            </a:pPr>
            <a:r>
              <a:rPr lang="en-US" altLang="zh-CN" sz="3200" kern="0" dirty="0" err="1">
                <a:solidFill>
                  <a:srgbClr val="FF0000"/>
                </a:solidFill>
                <a:latin typeface="Arial" panose="020B0604020202020204"/>
                <a:ea typeface="宋体" panose="02010600030101010101" pitchFamily="2" charset="-122"/>
              </a:rPr>
              <a:t>M|M|m</a:t>
            </a:r>
            <a:r>
              <a:rPr lang="en-US" altLang="zh-CN" sz="3200" kern="0" dirty="0">
                <a:solidFill>
                  <a:srgbClr val="FF0000"/>
                </a:solidFill>
                <a:latin typeface="Arial" panose="020B0604020202020204"/>
                <a:ea typeface="宋体" panose="02010600030101010101" pitchFamily="2" charset="-122"/>
              </a:rPr>
              <a:t>(n)</a:t>
            </a:r>
            <a:r>
              <a:rPr lang="zh-CN" altLang="en-US" sz="3200" kern="0" dirty="0">
                <a:solidFill>
                  <a:srgbClr val="FF0000"/>
                </a:solidFill>
                <a:latin typeface="Arial" panose="020B0604020202020204"/>
                <a:ea typeface="宋体" panose="02010600030101010101" pitchFamily="2" charset="-122"/>
              </a:rPr>
              <a:t>系统效率</a:t>
            </a:r>
          </a:p>
        </p:txBody>
      </p:sp>
      <p:sp>
        <p:nvSpPr>
          <p:cNvPr id="98308" name="Rectangle 3"/>
          <p:cNvSpPr>
            <a:spLocks noGrp="1" noRot="1" noChangeArrowheads="1"/>
          </p:cNvSpPr>
          <p:nvPr>
            <p:ph type="body" sz="half" idx="1"/>
          </p:nvPr>
        </p:nvSpPr>
        <p:spPr>
          <a:xfrm>
            <a:off x="574675" y="549275"/>
            <a:ext cx="8569325" cy="792163"/>
          </a:xfrm>
        </p:spPr>
        <p:txBody>
          <a:bodyPr/>
          <a:lstStyle/>
          <a:p>
            <a:pPr lvl="1" eaLnBrk="1" hangingPunct="1">
              <a:defRPr/>
            </a:pPr>
            <a:r>
              <a:rPr lang="en-US" altLang="zh-CN" sz="2800" smtClean="0">
                <a:solidFill>
                  <a:srgbClr val="FF0000"/>
                </a:solidFill>
                <a:effectLst>
                  <a:outerShdw blurRad="38100" dist="38100" dir="2700000" algn="tl">
                    <a:srgbClr val="000000"/>
                  </a:outerShdw>
                </a:effectLst>
              </a:rPr>
              <a:t>n</a:t>
            </a:r>
            <a:r>
              <a:rPr lang="en-US" altLang="zh-CN" sz="2800" smtClean="0">
                <a:solidFill>
                  <a:srgbClr val="FF0000"/>
                </a:solidFill>
                <a:effectLst>
                  <a:outerShdw blurRad="38100" dist="38100" dir="2700000" algn="tl">
                    <a:srgbClr val="000000"/>
                  </a:outerShdw>
                </a:effectLst>
                <a:latin typeface="宋体" panose="02010600030101010101" pitchFamily="2" charset="-122"/>
              </a:rPr>
              <a:t>→</a:t>
            </a:r>
            <a:r>
              <a:rPr lang="en-US" altLang="zh-CN" sz="2800" smtClean="0">
                <a:solidFill>
                  <a:srgbClr val="FF0000"/>
                </a:solidFill>
                <a:effectLst>
                  <a:outerShdw blurRad="38100" dist="38100" dir="2700000" algn="tl">
                    <a:srgbClr val="000000"/>
                  </a:outerShdw>
                </a:effectLst>
              </a:rPr>
              <a:t>∞</a:t>
            </a:r>
            <a:r>
              <a:rPr lang="zh-CN" altLang="en-US" sz="2800" smtClean="0">
                <a:solidFill>
                  <a:srgbClr val="FF0000"/>
                </a:solidFill>
                <a:effectLst>
                  <a:outerShdw blurRad="38100" dist="38100" dir="2700000" algn="tl">
                    <a:srgbClr val="000000"/>
                  </a:outerShdw>
                </a:effectLst>
              </a:rPr>
              <a:t>时为多窗口不拒绝系统，其效率为</a:t>
            </a:r>
          </a:p>
        </p:txBody>
      </p:sp>
    </p:spTree>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3"/>
          <p:cNvSpPr>
            <a:spLocks noGrp="1" noRot="1" noChangeArrowheads="1"/>
          </p:cNvSpPr>
          <p:nvPr>
            <p:ph type="body" idx="1"/>
          </p:nvPr>
        </p:nvSpPr>
        <p:spPr>
          <a:xfrm>
            <a:off x="179388" y="908050"/>
            <a:ext cx="8540750" cy="5184775"/>
          </a:xfrm>
        </p:spPr>
        <p:txBody>
          <a:bodyPr/>
          <a:lstStyle/>
          <a:p>
            <a:pPr lvl="1" eaLnBrk="1" hangingPunct="1">
              <a:lnSpc>
                <a:spcPct val="90000"/>
              </a:lnSpc>
            </a:pPr>
            <a:r>
              <a:rPr lang="zh-CN" altLang="en-US" sz="2000" dirty="0" smtClean="0"/>
              <a:t>根据前述结果，可得出如下结论（参照书中图</a:t>
            </a:r>
            <a:r>
              <a:rPr lang="en-US" altLang="zh-CN" sz="2000" dirty="0" smtClean="0"/>
              <a:t>2-6</a:t>
            </a:r>
            <a:r>
              <a:rPr lang="zh-CN" altLang="en-US" sz="2000" dirty="0" smtClean="0"/>
              <a:t>和图</a:t>
            </a:r>
            <a:r>
              <a:rPr lang="en-US" altLang="zh-CN" sz="2000" dirty="0" smtClean="0"/>
              <a:t>2-7</a:t>
            </a:r>
            <a:r>
              <a:rPr lang="zh-CN" altLang="en-US" sz="2000" dirty="0" smtClean="0"/>
              <a:t>）</a:t>
            </a:r>
          </a:p>
          <a:p>
            <a:pPr lvl="2" eaLnBrk="1" hangingPunct="1">
              <a:lnSpc>
                <a:spcPct val="90000"/>
              </a:lnSpc>
            </a:pPr>
            <a:r>
              <a:rPr lang="zh-CN" altLang="en-US" sz="1800" dirty="0" smtClean="0"/>
              <a:t>对于一定的</a:t>
            </a:r>
            <a:r>
              <a:rPr lang="en-US" altLang="zh-CN" sz="1800" dirty="0" smtClean="0">
                <a:latin typeface="Symbol" panose="05050102010706020507" pitchFamily="18" charset="2"/>
              </a:rPr>
              <a:t>r</a:t>
            </a:r>
            <a:r>
              <a:rPr lang="zh-CN" altLang="en-US" sz="1800" dirty="0" smtClean="0">
                <a:latin typeface="Symbol" panose="05050102010706020507" pitchFamily="18" charset="2"/>
              </a:rPr>
              <a:t>值</a:t>
            </a:r>
            <a:r>
              <a:rPr lang="zh-CN" altLang="en-US" sz="1800" dirty="0" smtClean="0"/>
              <a:t>，增大截止队长</a:t>
            </a:r>
            <a:r>
              <a:rPr lang="en-US" altLang="zh-CN" sz="1800" dirty="0" smtClean="0"/>
              <a:t>n</a:t>
            </a:r>
            <a:r>
              <a:rPr lang="zh-CN" altLang="en-US" sz="1800" dirty="0" smtClean="0"/>
              <a:t>可以提高效率</a:t>
            </a:r>
            <a:r>
              <a:rPr lang="el-GR" altLang="zh-CN" sz="1800" dirty="0">
                <a:latin typeface="宋体" panose="02010600030101010101" pitchFamily="2" charset="-122"/>
              </a:rPr>
              <a:t>η</a:t>
            </a:r>
            <a:r>
              <a:rPr lang="zh-CN" altLang="en-US" sz="1800" dirty="0" smtClean="0"/>
              <a:t>，但等待时间</a:t>
            </a:r>
            <a:r>
              <a:rPr lang="en-US" altLang="zh-CN" sz="1800" dirty="0" smtClean="0"/>
              <a:t>w</a:t>
            </a:r>
            <a:r>
              <a:rPr lang="zh-CN" altLang="en-US" sz="1800" dirty="0" smtClean="0"/>
              <a:t>将增长。这是说</a:t>
            </a:r>
            <a:r>
              <a:rPr lang="zh-CN" altLang="en-US" sz="1800" dirty="0" smtClean="0">
                <a:solidFill>
                  <a:srgbClr val="FF0000"/>
                </a:solidFill>
              </a:rPr>
              <a:t>延迟可以换取效率</a:t>
            </a:r>
            <a:r>
              <a:rPr lang="zh-CN" altLang="en-US" sz="1800" dirty="0" smtClean="0"/>
              <a:t>。只要平均延迟是允许的，采用较大的</a:t>
            </a:r>
            <a:r>
              <a:rPr lang="en-US" altLang="zh-CN" sz="1800" dirty="0" smtClean="0"/>
              <a:t>n</a:t>
            </a:r>
            <a:r>
              <a:rPr lang="zh-CN" altLang="en-US" sz="1800" dirty="0" smtClean="0"/>
              <a:t>是合理的。</a:t>
            </a:r>
          </a:p>
          <a:p>
            <a:pPr lvl="2" eaLnBrk="1" hangingPunct="1">
              <a:lnSpc>
                <a:spcPct val="90000"/>
              </a:lnSpc>
            </a:pPr>
            <a:r>
              <a:rPr lang="zh-CN" altLang="en-US" sz="1800" dirty="0" smtClean="0"/>
              <a:t>对于不拒绝系统， </a:t>
            </a:r>
            <a:r>
              <a:rPr lang="en-US" altLang="zh-CN" sz="1800" dirty="0" smtClean="0">
                <a:solidFill>
                  <a:srgbClr val="FF0000"/>
                </a:solidFill>
                <a:latin typeface="Symbol" panose="05050102010706020507" pitchFamily="18" charset="2"/>
              </a:rPr>
              <a:t>r</a:t>
            </a:r>
            <a:r>
              <a:rPr lang="zh-CN" altLang="en-US" sz="1800" dirty="0" smtClean="0">
                <a:solidFill>
                  <a:srgbClr val="FF0000"/>
                </a:solidFill>
                <a:latin typeface="Symbol" panose="05050102010706020507" pitchFamily="18" charset="2"/>
              </a:rPr>
              <a:t>必须小于</a:t>
            </a:r>
            <a:r>
              <a:rPr lang="en-US" altLang="zh-CN" sz="1800" dirty="0" smtClean="0">
                <a:solidFill>
                  <a:srgbClr val="FF0000"/>
                </a:solidFill>
                <a:latin typeface="Symbol" panose="05050102010706020507" pitchFamily="18" charset="2"/>
              </a:rPr>
              <a:t>1</a:t>
            </a:r>
            <a:r>
              <a:rPr lang="zh-CN" altLang="en-US" sz="1800" dirty="0" smtClean="0">
                <a:solidFill>
                  <a:srgbClr val="FF0000"/>
                </a:solidFill>
                <a:latin typeface="Symbol" panose="05050102010706020507" pitchFamily="18" charset="2"/>
              </a:rPr>
              <a:t>，才能使系统稳定</a:t>
            </a:r>
            <a:r>
              <a:rPr lang="zh-CN" altLang="en-US" sz="1800" dirty="0" smtClean="0">
                <a:latin typeface="Symbol" panose="05050102010706020507" pitchFamily="18" charset="2"/>
              </a:rPr>
              <a:t>；</a:t>
            </a:r>
            <a:r>
              <a:rPr lang="zh-CN" altLang="en-US" sz="1800" dirty="0" smtClean="0">
                <a:solidFill>
                  <a:srgbClr val="FF0000"/>
                </a:solidFill>
                <a:latin typeface="Symbol" panose="05050102010706020507" pitchFamily="18" charset="2"/>
              </a:rPr>
              <a:t>当</a:t>
            </a:r>
            <a:r>
              <a:rPr lang="en-US" altLang="zh-CN" sz="1800" dirty="0" smtClean="0">
                <a:solidFill>
                  <a:srgbClr val="FF0000"/>
                </a:solidFill>
                <a:latin typeface="Symbol" panose="05050102010706020507" pitchFamily="18" charset="2"/>
              </a:rPr>
              <a:t>r</a:t>
            </a:r>
            <a:r>
              <a:rPr lang="en-US" altLang="zh-CN" sz="1800" dirty="0" smtClean="0">
                <a:solidFill>
                  <a:srgbClr val="FF0000"/>
                </a:solidFill>
              </a:rPr>
              <a:t>→1</a:t>
            </a:r>
            <a:r>
              <a:rPr lang="zh-CN" altLang="en-US" sz="1800" dirty="0" smtClean="0">
                <a:solidFill>
                  <a:srgbClr val="FF0000"/>
                </a:solidFill>
              </a:rPr>
              <a:t>，等待时间将无限增大</a:t>
            </a:r>
            <a:r>
              <a:rPr lang="zh-CN" altLang="en-US" sz="1800" dirty="0" smtClean="0"/>
              <a:t>。</a:t>
            </a:r>
            <a:endParaRPr lang="en-US" altLang="zh-CN" sz="1800" dirty="0" smtClean="0"/>
          </a:p>
          <a:p>
            <a:pPr lvl="2" eaLnBrk="1" hangingPunct="1">
              <a:lnSpc>
                <a:spcPct val="90000"/>
              </a:lnSpc>
            </a:pPr>
            <a:r>
              <a:rPr lang="zh-CN" altLang="en-US" sz="1800" dirty="0" smtClean="0"/>
              <a:t>对于</a:t>
            </a:r>
            <a:r>
              <a:rPr lang="zh-CN" altLang="en-US" sz="1800" dirty="0" smtClean="0">
                <a:solidFill>
                  <a:srgbClr val="FF0000"/>
                </a:solidFill>
              </a:rPr>
              <a:t>拒绝系统</a:t>
            </a:r>
            <a:r>
              <a:rPr lang="zh-CN" altLang="en-US" sz="1800" dirty="0" smtClean="0"/>
              <a:t>，</a:t>
            </a:r>
            <a:r>
              <a:rPr lang="zh-CN" altLang="en-US" sz="1800" dirty="0" smtClean="0">
                <a:solidFill>
                  <a:srgbClr val="FF0000"/>
                </a:solidFill>
              </a:rPr>
              <a:t>在</a:t>
            </a:r>
            <a:r>
              <a:rPr lang="en-US" altLang="zh-CN" sz="1800" dirty="0" smtClean="0">
                <a:solidFill>
                  <a:srgbClr val="FF0000"/>
                </a:solidFill>
                <a:latin typeface="Symbol" panose="05050102010706020507" pitchFamily="18" charset="2"/>
              </a:rPr>
              <a:t>r</a:t>
            </a:r>
            <a:r>
              <a:rPr lang="en-US" altLang="zh-CN" sz="1800" dirty="0" smtClean="0">
                <a:solidFill>
                  <a:srgbClr val="FF0000"/>
                </a:solidFill>
              </a:rPr>
              <a:t>≥1</a:t>
            </a:r>
            <a:r>
              <a:rPr lang="zh-CN" altLang="en-US" sz="1800" dirty="0" smtClean="0">
                <a:solidFill>
                  <a:srgbClr val="FF0000"/>
                </a:solidFill>
              </a:rPr>
              <a:t>，系统仍能稳定工作</a:t>
            </a:r>
            <a:r>
              <a:rPr lang="zh-CN" altLang="en-US" sz="1800" dirty="0" smtClean="0"/>
              <a:t>。这就是说，</a:t>
            </a:r>
            <a:r>
              <a:rPr lang="zh-CN" altLang="en-US" sz="1800" dirty="0" smtClean="0">
                <a:solidFill>
                  <a:srgbClr val="FF0000"/>
                </a:solidFill>
              </a:rPr>
              <a:t>以拒绝顾客为代价可取得稳定性</a:t>
            </a:r>
            <a:r>
              <a:rPr lang="zh-CN" altLang="en-US" sz="1800" dirty="0" smtClean="0"/>
              <a:t>。只要拒绝概率被控制在一定限度内，增加</a:t>
            </a:r>
            <a:r>
              <a:rPr lang="en-US" altLang="zh-CN" sz="1800" dirty="0" smtClean="0">
                <a:latin typeface="Symbol" panose="05050102010706020507" pitchFamily="18" charset="2"/>
              </a:rPr>
              <a:t>r</a:t>
            </a:r>
            <a:r>
              <a:rPr lang="zh-CN" altLang="en-US" sz="1800" dirty="0" smtClean="0"/>
              <a:t>可提高系统效率。</a:t>
            </a:r>
          </a:p>
        </p:txBody>
      </p:sp>
      <p:pic>
        <p:nvPicPr>
          <p:cNvPr id="4147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3543647"/>
            <a:ext cx="4262298" cy="14318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47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4008" y="3543647"/>
            <a:ext cx="4325972" cy="12569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472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26729" y="5003249"/>
            <a:ext cx="4933950" cy="1714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3"/>
          <p:cNvSpPr>
            <a:spLocks noGrp="1" noRot="1" noChangeArrowheads="1"/>
          </p:cNvSpPr>
          <p:nvPr>
            <p:ph type="body" idx="1"/>
          </p:nvPr>
        </p:nvSpPr>
        <p:spPr>
          <a:xfrm>
            <a:off x="3448" y="692696"/>
            <a:ext cx="8964613" cy="2952675"/>
          </a:xfrm>
        </p:spPr>
        <p:txBody>
          <a:bodyPr/>
          <a:lstStyle/>
          <a:p>
            <a:pPr eaLnBrk="1" hangingPunct="1"/>
            <a:r>
              <a:rPr lang="en-US" altLang="zh-CN" sz="2000" dirty="0" smtClean="0">
                <a:effectLst/>
              </a:rPr>
              <a:t>n</a:t>
            </a:r>
            <a:r>
              <a:rPr lang="zh-CN" altLang="en-US" sz="2000" dirty="0" smtClean="0">
                <a:effectLst/>
              </a:rPr>
              <a:t>一定时，增加</a:t>
            </a:r>
            <a:r>
              <a:rPr lang="en-US" altLang="zh-CN" sz="2000" dirty="0" smtClean="0">
                <a:effectLst/>
                <a:latin typeface="Symbol" panose="05050102010706020507" pitchFamily="18" charset="2"/>
              </a:rPr>
              <a:t>r</a:t>
            </a:r>
            <a:r>
              <a:rPr lang="zh-CN" altLang="en-US" sz="2000" dirty="0" smtClean="0">
                <a:effectLst/>
                <a:latin typeface="Symbol" panose="05050102010706020507" pitchFamily="18" charset="2"/>
              </a:rPr>
              <a:t>将使等待时间上升；但当</a:t>
            </a:r>
            <a:r>
              <a:rPr lang="en-US" altLang="zh-CN" sz="2000" dirty="0" smtClean="0">
                <a:effectLst/>
                <a:latin typeface="Symbol" panose="05050102010706020507" pitchFamily="18" charset="2"/>
              </a:rPr>
              <a:t>r</a:t>
            </a:r>
            <a:r>
              <a:rPr lang="zh-CN" altLang="en-US" sz="2000" dirty="0" smtClean="0">
                <a:effectLst/>
                <a:latin typeface="Symbol" panose="05050102010706020507" pitchFamily="18" charset="2"/>
              </a:rPr>
              <a:t>大于一定值时，</a:t>
            </a:r>
            <a:r>
              <a:rPr lang="zh-CN" altLang="en-US" sz="2000" dirty="0" smtClean="0">
                <a:solidFill>
                  <a:srgbClr val="FF0000"/>
                </a:solidFill>
                <a:effectLst/>
                <a:latin typeface="Symbol" panose="05050102010706020507" pitchFamily="18" charset="2"/>
              </a:rPr>
              <a:t>大部分顾客被拒绝，</a:t>
            </a:r>
            <a:r>
              <a:rPr lang="zh-CN" altLang="en-US" sz="2000" dirty="0" smtClean="0">
                <a:effectLst/>
                <a:latin typeface="Symbol" panose="05050102010706020507" pitchFamily="18" charset="2"/>
              </a:rPr>
              <a:t>参加排队的顾客反而可少等待一些时间。这是以拒绝概率的增大为代价而得到的，其实</a:t>
            </a:r>
            <a:r>
              <a:rPr lang="zh-CN" altLang="en-US" sz="2000" dirty="0" smtClean="0">
                <a:solidFill>
                  <a:srgbClr val="FF0000"/>
                </a:solidFill>
                <a:effectLst/>
                <a:latin typeface="Symbol" panose="05050102010706020507" pitchFamily="18" charset="2"/>
              </a:rPr>
              <a:t>综合服务质量是下降的。</a:t>
            </a:r>
            <a:endParaRPr lang="en-US" altLang="zh-CN" sz="2000" dirty="0" smtClean="0">
              <a:solidFill>
                <a:srgbClr val="FF0000"/>
              </a:solidFill>
              <a:effectLst/>
              <a:latin typeface="Symbol" panose="05050102010706020507" pitchFamily="18" charset="2"/>
            </a:endParaRPr>
          </a:p>
          <a:p>
            <a:pPr eaLnBrk="1" hangingPunct="1"/>
            <a:endParaRPr lang="zh-CN" altLang="en-US" sz="2000" dirty="0" smtClean="0">
              <a:solidFill>
                <a:srgbClr val="FF0000"/>
              </a:solidFill>
              <a:effectLst/>
              <a:latin typeface="Symbol" panose="05050102010706020507" pitchFamily="18" charset="2"/>
            </a:endParaRPr>
          </a:p>
          <a:p>
            <a:pPr eaLnBrk="1" hangingPunct="1"/>
            <a:r>
              <a:rPr lang="zh-CN" altLang="en-US" sz="2000" dirty="0" smtClean="0">
                <a:effectLst/>
                <a:latin typeface="Symbol" panose="05050102010706020507" pitchFamily="18" charset="2"/>
              </a:rPr>
              <a:t>在</a:t>
            </a:r>
            <a:r>
              <a:rPr lang="zh-CN" altLang="en-US" sz="2000" dirty="0" smtClean="0">
                <a:solidFill>
                  <a:srgbClr val="FF0000"/>
                </a:solidFill>
                <a:effectLst/>
                <a:latin typeface="Symbol" panose="05050102010706020507" pitchFamily="18" charset="2"/>
              </a:rPr>
              <a:t>不拒绝系统</a:t>
            </a:r>
            <a:r>
              <a:rPr lang="zh-CN" altLang="en-US" sz="2000" dirty="0" smtClean="0">
                <a:effectLst/>
                <a:latin typeface="Symbol" panose="05050102010706020507" pitchFamily="18" charset="2"/>
              </a:rPr>
              <a:t>中，</a:t>
            </a:r>
            <a:r>
              <a:rPr lang="zh-CN" altLang="en-US" sz="2000" dirty="0" smtClean="0">
                <a:solidFill>
                  <a:srgbClr val="FF0000"/>
                </a:solidFill>
                <a:effectLst/>
                <a:latin typeface="Symbol" panose="05050102010706020507" pitchFamily="18" charset="2"/>
              </a:rPr>
              <a:t>效率</a:t>
            </a:r>
            <a:r>
              <a:rPr lang="zh-CN" altLang="en-US" sz="2000" dirty="0" smtClean="0">
                <a:solidFill>
                  <a:srgbClr val="FF0000"/>
                </a:solidFill>
                <a:effectLst/>
                <a:latin typeface="Symbol" panose="05050102010706020507" pitchFamily="18" charset="2"/>
                <a:sym typeface="Symbol" panose="05050102010706020507" pitchFamily="18" charset="2"/>
              </a:rPr>
              <a:t></a:t>
            </a:r>
            <a:r>
              <a:rPr lang="zh-CN" altLang="en-US" sz="2000" dirty="0" smtClean="0">
                <a:solidFill>
                  <a:srgbClr val="FF0000"/>
                </a:solidFill>
                <a:effectLst/>
                <a:latin typeface="Symbol" panose="05050102010706020507" pitchFamily="18" charset="2"/>
              </a:rPr>
              <a:t>等于排队强度</a:t>
            </a:r>
            <a:r>
              <a:rPr lang="zh-CN" altLang="en-US" sz="2000" dirty="0" smtClean="0">
                <a:solidFill>
                  <a:srgbClr val="FF0000"/>
                </a:solidFill>
                <a:effectLst/>
                <a:latin typeface="Symbol" panose="05050102010706020507" pitchFamily="18" charset="2"/>
                <a:sym typeface="Symbol" panose="05050102010706020507" pitchFamily="18" charset="2"/>
              </a:rPr>
              <a:t></a:t>
            </a:r>
            <a:r>
              <a:rPr lang="en-US" altLang="zh-CN" sz="2000" dirty="0" smtClean="0">
                <a:solidFill>
                  <a:srgbClr val="FF0000"/>
                </a:solidFill>
                <a:effectLst/>
                <a:latin typeface="Symbol" panose="05050102010706020507" pitchFamily="18" charset="2"/>
                <a:sym typeface="Symbol" panose="05050102010706020507" pitchFamily="18" charset="2"/>
              </a:rPr>
              <a:t>=/</a:t>
            </a:r>
            <a:r>
              <a:rPr lang="en-US" altLang="zh-CN" sz="2000" dirty="0" smtClean="0">
                <a:effectLst/>
                <a:latin typeface="Times New Roman" panose="02020603050405020304" pitchFamily="18" charset="0"/>
              </a:rPr>
              <a:t> </a:t>
            </a:r>
            <a:r>
              <a:rPr lang="en-US" altLang="zh-CN" sz="2000" dirty="0" smtClean="0">
                <a:solidFill>
                  <a:srgbClr val="FF0000"/>
                </a:solidFill>
                <a:effectLst/>
                <a:latin typeface="Times New Roman" panose="02020603050405020304" pitchFamily="18" charset="0"/>
              </a:rPr>
              <a:t>(m</a:t>
            </a:r>
            <a:r>
              <a:rPr lang="en-US" altLang="zh-CN" sz="2000" dirty="0" smtClean="0">
                <a:solidFill>
                  <a:srgbClr val="FF0000"/>
                </a:solidFill>
                <a:effectLst/>
                <a:latin typeface="Symbol" panose="05050102010706020507" pitchFamily="18" charset="2"/>
                <a:sym typeface="Symbol" panose="05050102010706020507" pitchFamily="18" charset="2"/>
              </a:rPr>
              <a:t></a:t>
            </a:r>
            <a:r>
              <a:rPr lang="en-US" altLang="zh-CN" sz="2000" dirty="0" smtClean="0">
                <a:solidFill>
                  <a:srgbClr val="FF0000"/>
                </a:solidFill>
                <a:effectLst/>
                <a:latin typeface="Symbol" panose="05050102010706020507" pitchFamily="18" charset="2"/>
              </a:rPr>
              <a:t>)</a:t>
            </a:r>
          </a:p>
          <a:p>
            <a:pPr eaLnBrk="1" hangingPunct="1"/>
            <a:endParaRPr lang="en-US" altLang="zh-CN" sz="2000" dirty="0" smtClean="0">
              <a:solidFill>
                <a:srgbClr val="FF0000"/>
              </a:solidFill>
              <a:effectLst/>
              <a:latin typeface="Symbol" panose="05050102010706020507" pitchFamily="18" charset="2"/>
            </a:endParaRPr>
          </a:p>
          <a:p>
            <a:pPr eaLnBrk="1" hangingPunct="1"/>
            <a:r>
              <a:rPr lang="en-US" altLang="zh-CN" sz="2000" dirty="0" smtClean="0">
                <a:effectLst/>
                <a:latin typeface="Times New Roman" panose="02020603050405020304" pitchFamily="18" charset="0"/>
              </a:rPr>
              <a:t>m</a:t>
            </a:r>
            <a:r>
              <a:rPr lang="zh-CN" altLang="en-US" sz="2000" dirty="0" smtClean="0">
                <a:effectLst/>
                <a:latin typeface="Times New Roman" panose="02020603050405020304" pitchFamily="18" charset="0"/>
              </a:rPr>
              <a:t>个</a:t>
            </a:r>
            <a:r>
              <a:rPr lang="en-US" altLang="zh-CN" sz="2000" dirty="0" smtClean="0">
                <a:effectLst/>
                <a:latin typeface="Times New Roman" panose="02020603050405020304" pitchFamily="18" charset="0"/>
              </a:rPr>
              <a:t>M|M|1</a:t>
            </a:r>
            <a:r>
              <a:rPr lang="zh-CN" altLang="en-US" sz="2000" dirty="0" smtClean="0">
                <a:effectLst/>
                <a:latin typeface="Times New Roman" panose="02020603050405020304" pitchFamily="18" charset="0"/>
              </a:rPr>
              <a:t>系统与一个</a:t>
            </a:r>
            <a:r>
              <a:rPr lang="en-US" altLang="zh-CN" sz="2000" dirty="0" err="1" smtClean="0">
                <a:effectLst/>
                <a:latin typeface="Times New Roman" panose="02020603050405020304" pitchFamily="18" charset="0"/>
              </a:rPr>
              <a:t>M|M|m</a:t>
            </a:r>
            <a:r>
              <a:rPr lang="zh-CN" altLang="en-US" sz="2000" dirty="0" smtClean="0">
                <a:effectLst/>
                <a:latin typeface="Times New Roman" panose="02020603050405020304" pitchFamily="18" charset="0"/>
              </a:rPr>
              <a:t>系统相比，在同样的系统效率下，</a:t>
            </a:r>
            <a:r>
              <a:rPr lang="zh-CN" altLang="en-US" sz="2000" dirty="0" smtClean="0">
                <a:solidFill>
                  <a:srgbClr val="FB2D59"/>
                </a:solidFill>
                <a:effectLst/>
                <a:latin typeface="Times New Roman" panose="02020603050405020304" pitchFamily="18" charset="0"/>
              </a:rPr>
              <a:t>后者的服务质量将高于前者</a:t>
            </a:r>
            <a:r>
              <a:rPr lang="zh-CN" altLang="en-US" sz="2000" dirty="0" smtClean="0">
                <a:effectLst/>
                <a:latin typeface="Times New Roman" panose="02020603050405020304" pitchFamily="18" charset="0"/>
              </a:rPr>
              <a:t>；反之，在同样的平均等待人数时，</a:t>
            </a:r>
            <a:r>
              <a:rPr lang="zh-CN" altLang="en-US" sz="2000" dirty="0" smtClean="0">
                <a:solidFill>
                  <a:srgbClr val="FB2D59"/>
                </a:solidFill>
                <a:effectLst/>
                <a:latin typeface="Times New Roman" panose="02020603050405020304" pitchFamily="18" charset="0"/>
              </a:rPr>
              <a:t>后者的效率将高于前者</a:t>
            </a:r>
            <a:r>
              <a:rPr lang="zh-CN" altLang="en-US" sz="2000" dirty="0" smtClean="0">
                <a:effectLst/>
                <a:latin typeface="Times New Roman" panose="02020603050405020304" pitchFamily="18" charset="0"/>
              </a:rPr>
              <a:t>。</a:t>
            </a:r>
          </a:p>
        </p:txBody>
      </p:sp>
      <p:pic>
        <p:nvPicPr>
          <p:cNvPr id="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512" y="3543647"/>
            <a:ext cx="4262298" cy="14318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44008" y="3543647"/>
            <a:ext cx="4325972" cy="12569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26729" y="5003249"/>
            <a:ext cx="4933950" cy="1714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2"/>
          <p:cNvSpPr>
            <a:spLocks noGrp="1" noRot="1" noChangeArrowheads="1"/>
          </p:cNvSpPr>
          <p:nvPr>
            <p:ph type="title"/>
          </p:nvPr>
        </p:nvSpPr>
        <p:spPr/>
        <p:txBody>
          <a:bodyPr/>
          <a:lstStyle/>
          <a:p>
            <a:pPr eaLnBrk="1" hangingPunct="1">
              <a:defRPr/>
            </a:pPr>
            <a:r>
              <a:rPr lang="en-US" altLang="zh-CN" sz="4000" dirty="0" smtClean="0"/>
              <a:t>2.2 </a:t>
            </a:r>
            <a:r>
              <a:rPr lang="zh-CN" altLang="en-US" sz="4000" dirty="0" smtClean="0"/>
              <a:t>通信网的业务模型与分析</a:t>
            </a:r>
          </a:p>
        </p:txBody>
      </p:sp>
      <p:sp>
        <p:nvSpPr>
          <p:cNvPr id="180227" name="Rectangle 3"/>
          <p:cNvSpPr>
            <a:spLocks noGrp="1" noRot="1" noChangeArrowheads="1"/>
          </p:cNvSpPr>
          <p:nvPr>
            <p:ph type="body" idx="1"/>
          </p:nvPr>
        </p:nvSpPr>
        <p:spPr>
          <a:xfrm>
            <a:off x="1691680" y="1772816"/>
            <a:ext cx="5760640" cy="1512515"/>
          </a:xfrm>
        </p:spPr>
        <p:txBody>
          <a:bodyPr/>
          <a:lstStyle/>
          <a:p>
            <a:pPr eaLnBrk="1" hangingPunct="1">
              <a:lnSpc>
                <a:spcPct val="200000"/>
              </a:lnSpc>
              <a:defRPr/>
            </a:pPr>
            <a:r>
              <a:rPr lang="en-US" altLang="zh-CN" dirty="0" smtClean="0"/>
              <a:t>2.2.1 </a:t>
            </a:r>
            <a:r>
              <a:rPr lang="zh-CN" altLang="en-US" dirty="0" smtClean="0"/>
              <a:t>各种测度和指标</a:t>
            </a:r>
          </a:p>
          <a:p>
            <a:pPr eaLnBrk="1" hangingPunct="1">
              <a:lnSpc>
                <a:spcPct val="200000"/>
              </a:lnSpc>
              <a:defRPr/>
            </a:pPr>
            <a:r>
              <a:rPr lang="en-US" altLang="zh-CN" dirty="0" smtClean="0"/>
              <a:t>2.2.2 </a:t>
            </a:r>
            <a:r>
              <a:rPr lang="zh-CN" altLang="en-US" dirty="0" smtClean="0"/>
              <a:t>业务分析举例</a:t>
            </a:r>
          </a:p>
        </p:txBody>
      </p:sp>
    </p:spTree>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2"/>
          <p:cNvSpPr>
            <a:spLocks noGrp="1" noRot="1" noChangeArrowheads="1"/>
          </p:cNvSpPr>
          <p:nvPr>
            <p:ph type="title"/>
          </p:nvPr>
        </p:nvSpPr>
        <p:spPr>
          <a:xfrm>
            <a:off x="179388" y="0"/>
            <a:ext cx="8540750" cy="476250"/>
          </a:xfrm>
        </p:spPr>
        <p:txBody>
          <a:bodyPr/>
          <a:lstStyle/>
          <a:p>
            <a:pPr eaLnBrk="1" hangingPunct="1">
              <a:defRPr/>
            </a:pPr>
            <a:r>
              <a:rPr lang="en-US" altLang="zh-CN" sz="4000" smtClean="0"/>
              <a:t>2.2.1 </a:t>
            </a:r>
            <a:r>
              <a:rPr lang="zh-CN" altLang="en-US" sz="4000" smtClean="0"/>
              <a:t>各种测度和指标</a:t>
            </a:r>
          </a:p>
        </p:txBody>
      </p:sp>
      <p:sp>
        <p:nvSpPr>
          <p:cNvPr id="181251" name="Rectangle 3"/>
          <p:cNvSpPr>
            <a:spLocks noGrp="1" noRot="1" noChangeArrowheads="1"/>
          </p:cNvSpPr>
          <p:nvPr>
            <p:ph type="body" sz="half" idx="1"/>
          </p:nvPr>
        </p:nvSpPr>
        <p:spPr>
          <a:xfrm>
            <a:off x="250825" y="1268413"/>
            <a:ext cx="8642350" cy="5184775"/>
          </a:xfrm>
        </p:spPr>
        <p:txBody>
          <a:bodyPr/>
          <a:lstStyle/>
          <a:p>
            <a:pPr eaLnBrk="1" hangingPunct="1">
              <a:defRPr/>
            </a:pPr>
            <a:r>
              <a:rPr lang="zh-CN" altLang="en-US" dirty="0" smtClean="0"/>
              <a:t>业务量和呼叫量</a:t>
            </a:r>
          </a:p>
          <a:p>
            <a:pPr lvl="1" eaLnBrk="1" hangingPunct="1">
              <a:defRPr/>
            </a:pPr>
            <a:r>
              <a:rPr lang="zh-CN" altLang="en-US" dirty="0" smtClean="0"/>
              <a:t>业务量</a:t>
            </a:r>
          </a:p>
          <a:p>
            <a:pPr lvl="2" eaLnBrk="1" hangingPunct="1">
              <a:defRPr/>
            </a:pPr>
            <a:r>
              <a:rPr lang="zh-CN" altLang="en-US" dirty="0" smtClean="0"/>
              <a:t>业务量是在</a:t>
            </a:r>
            <a:r>
              <a:rPr lang="zh-CN" altLang="en-US" dirty="0" smtClean="0">
                <a:solidFill>
                  <a:srgbClr val="FF0000"/>
                </a:solidFill>
              </a:rPr>
              <a:t>指定时间内线路被占用的总时间。</a:t>
            </a:r>
            <a:r>
              <a:rPr lang="zh-CN" altLang="en-US" dirty="0" smtClean="0"/>
              <a:t>若某线路有</a:t>
            </a:r>
            <a:r>
              <a:rPr lang="en-US" altLang="zh-CN" dirty="0" smtClean="0"/>
              <a:t>m</a:t>
            </a:r>
            <a:r>
              <a:rPr lang="zh-CN" altLang="en-US" dirty="0" smtClean="0"/>
              <a:t>条信道，第</a:t>
            </a:r>
            <a:r>
              <a:rPr lang="en-US" altLang="zh-CN" dirty="0" smtClean="0"/>
              <a:t>r</a:t>
            </a:r>
            <a:r>
              <a:rPr lang="zh-CN" altLang="en-US" dirty="0" smtClean="0"/>
              <a:t>条信道被占用</a:t>
            </a:r>
            <a:r>
              <a:rPr lang="en-US" altLang="zh-CN" dirty="0" err="1" smtClean="0"/>
              <a:t>Q</a:t>
            </a:r>
            <a:r>
              <a:rPr lang="en-US" altLang="zh-CN" baseline="-25000" dirty="0" err="1" smtClean="0"/>
              <a:t>r</a:t>
            </a:r>
            <a:r>
              <a:rPr lang="zh-CN" altLang="en-US" dirty="0" smtClean="0"/>
              <a:t>秒，则</a:t>
            </a:r>
            <a:r>
              <a:rPr lang="en-US" altLang="zh-CN" dirty="0" smtClean="0"/>
              <a:t>m</a:t>
            </a:r>
            <a:r>
              <a:rPr lang="zh-CN" altLang="en-US" dirty="0" smtClean="0"/>
              <a:t>条信道或该线路上的业务量为</a:t>
            </a:r>
          </a:p>
          <a:p>
            <a:pPr lvl="2" eaLnBrk="1" hangingPunct="1">
              <a:defRPr/>
            </a:pPr>
            <a:endParaRPr lang="zh-CN" altLang="en-US" dirty="0" smtClean="0"/>
          </a:p>
          <a:p>
            <a:pPr lvl="2" eaLnBrk="1" hangingPunct="1">
              <a:defRPr/>
            </a:pPr>
            <a:endParaRPr lang="zh-CN" altLang="en-US" dirty="0" smtClean="0"/>
          </a:p>
          <a:p>
            <a:pPr lvl="2" eaLnBrk="1" hangingPunct="1">
              <a:defRPr/>
            </a:pPr>
            <a:r>
              <a:rPr lang="zh-CN" altLang="en-US" dirty="0" smtClean="0"/>
              <a:t>另一种表达业务量的方式是</a:t>
            </a:r>
          </a:p>
        </p:txBody>
      </p:sp>
      <p:graphicFrame>
        <p:nvGraphicFramePr>
          <p:cNvPr id="146436" name="Object 4"/>
          <p:cNvGraphicFramePr>
            <a:graphicFrameLocks noGrp="1" noChangeAspect="1"/>
          </p:cNvGraphicFramePr>
          <p:nvPr>
            <p:ph sz="half" idx="2"/>
          </p:nvPr>
        </p:nvGraphicFramePr>
        <p:xfrm>
          <a:off x="1835150" y="3859213"/>
          <a:ext cx="1512888" cy="1009650"/>
        </p:xfrm>
        <a:graphic>
          <a:graphicData uri="http://schemas.openxmlformats.org/presentationml/2006/ole">
            <mc:AlternateContent xmlns:mc="http://schemas.openxmlformats.org/markup-compatibility/2006">
              <mc:Choice xmlns:v="urn:schemas-microsoft-com:vml" Requires="v">
                <p:oleObj spid="_x0000_s147137" name="公式" r:id="rId4" imgW="647700" imgH="431800" progId="Equation.3">
                  <p:embed/>
                </p:oleObj>
              </mc:Choice>
              <mc:Fallback>
                <p:oleObj name="公式" r:id="rId4" imgW="647700" imgH="431800" progId="Equation.3">
                  <p:embed/>
                  <p:pic>
                    <p:nvPicPr>
                      <p:cNvPr id="0" name="Picture 227"/>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35150" y="3859213"/>
                        <a:ext cx="1512888" cy="10096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46437" name="Object 6"/>
          <p:cNvGraphicFramePr>
            <a:graphicFrameLocks noChangeAspect="1"/>
          </p:cNvGraphicFramePr>
          <p:nvPr/>
        </p:nvGraphicFramePr>
        <p:xfrm>
          <a:off x="1763713" y="5465763"/>
          <a:ext cx="3500437" cy="771525"/>
        </p:xfrm>
        <a:graphic>
          <a:graphicData uri="http://schemas.openxmlformats.org/presentationml/2006/ole">
            <mc:AlternateContent xmlns:mc="http://schemas.openxmlformats.org/markup-compatibility/2006">
              <mc:Choice xmlns:v="urn:schemas-microsoft-com:vml" Requires="v">
                <p:oleObj spid="_x0000_s147138" name="公式" r:id="rId6" imgW="1498600" imgH="330200" progId="Equation.3">
                  <p:embed/>
                </p:oleObj>
              </mc:Choice>
              <mc:Fallback>
                <p:oleObj name="公式" r:id="rId6" imgW="1498600" imgH="330200" progId="Equation.3">
                  <p:embed/>
                  <p:pic>
                    <p:nvPicPr>
                      <p:cNvPr id="0" name="Picture 22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63713" y="5465763"/>
                        <a:ext cx="3500437" cy="7715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6438" name="AutoShape 7"/>
          <p:cNvSpPr/>
          <p:nvPr/>
        </p:nvSpPr>
        <p:spPr bwMode="auto">
          <a:xfrm>
            <a:off x="5867400" y="5300663"/>
            <a:ext cx="3276600" cy="1081087"/>
          </a:xfrm>
          <a:prstGeom prst="callout1">
            <a:avLst>
              <a:gd name="adj1" fmla="val 16551"/>
              <a:gd name="adj2" fmla="val -3023"/>
              <a:gd name="adj3" fmla="val 52875"/>
              <a:gd name="adj4" fmla="val -43449"/>
            </a:avLst>
          </a:prstGeom>
          <a:solidFill>
            <a:schemeClr val="accent1"/>
          </a:solidFill>
          <a:ln w="9525">
            <a:solidFill>
              <a:schemeClr val="tx1"/>
            </a:solidFill>
            <a:miter lim="800000"/>
          </a:ln>
        </p:spPr>
        <p:txBody>
          <a:bodyPr/>
          <a:lstStyle/>
          <a:p>
            <a:pPr>
              <a:lnSpc>
                <a:spcPct val="100000"/>
              </a:lnSpc>
              <a:spcBef>
                <a:spcPct val="0"/>
              </a:spcBef>
              <a:buClrTx/>
              <a:buSzTx/>
              <a:buFontTx/>
              <a:buNone/>
            </a:pPr>
            <a:r>
              <a:rPr lang="zh-CN" altLang="en-US" sz="2400"/>
              <a:t>在时刻</a:t>
            </a:r>
            <a:r>
              <a:rPr lang="en-US" altLang="zh-CN" sz="2400"/>
              <a:t>t</a:t>
            </a:r>
            <a:r>
              <a:rPr lang="zh-CN" altLang="en-US" sz="2400"/>
              <a:t>被占用的信道数。</a:t>
            </a:r>
            <a:r>
              <a:rPr lang="en-US" altLang="zh-CN" sz="2400"/>
              <a:t>T</a:t>
            </a:r>
            <a:r>
              <a:rPr lang="zh-CN" altLang="en-US" sz="2400"/>
              <a:t>是观察时间</a:t>
            </a:r>
          </a:p>
        </p:txBody>
      </p:sp>
    </p:spTree>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79388" y="0"/>
            <a:ext cx="8540750" cy="476250"/>
          </a:xfrm>
        </p:spPr>
        <p:txBody>
          <a:bodyPr/>
          <a:lstStyle/>
          <a:p>
            <a:pPr>
              <a:defRPr/>
            </a:pPr>
            <a:endParaRPr lang="zh-CN" altLang="en-US"/>
          </a:p>
        </p:txBody>
      </p:sp>
      <p:sp>
        <p:nvSpPr>
          <p:cNvPr id="3" name="文本占位符 2"/>
          <p:cNvSpPr>
            <a:spLocks noGrp="1"/>
          </p:cNvSpPr>
          <p:nvPr>
            <p:ph type="body" sz="half" idx="1"/>
          </p:nvPr>
        </p:nvSpPr>
        <p:spPr>
          <a:xfrm>
            <a:off x="395288" y="2852738"/>
            <a:ext cx="8281987" cy="1944687"/>
          </a:xfrm>
        </p:spPr>
        <p:txBody>
          <a:bodyPr/>
          <a:lstStyle/>
          <a:p>
            <a:pPr marL="342900" lvl="2" indent="-342900">
              <a:buSzPct val="75000"/>
              <a:defRPr/>
            </a:pPr>
            <a:r>
              <a:rPr lang="zh-CN" altLang="en-US" dirty="0" smtClean="0"/>
              <a:t>业务量的量纲是</a:t>
            </a:r>
            <a:r>
              <a:rPr lang="zh-CN" altLang="en-US" dirty="0" smtClean="0">
                <a:solidFill>
                  <a:srgbClr val="FF0000"/>
                </a:solidFill>
              </a:rPr>
              <a:t>时间</a:t>
            </a:r>
            <a:r>
              <a:rPr lang="zh-CN" altLang="en-US" dirty="0" smtClean="0"/>
              <a:t>。若一个信道代表一个电话话路，则业务量或话务量的单位是</a:t>
            </a:r>
            <a:r>
              <a:rPr lang="zh-CN" altLang="en-US" dirty="0" smtClean="0">
                <a:solidFill>
                  <a:srgbClr val="FF0000"/>
                </a:solidFill>
              </a:rPr>
              <a:t>秒</a:t>
            </a:r>
            <a:r>
              <a:rPr lang="en-US" altLang="zh-CN" dirty="0" smtClean="0">
                <a:solidFill>
                  <a:srgbClr val="FF0000"/>
                </a:solidFill>
              </a:rPr>
              <a:t>·</a:t>
            </a:r>
            <a:r>
              <a:rPr lang="zh-CN" altLang="en-US" dirty="0" smtClean="0">
                <a:solidFill>
                  <a:srgbClr val="FF0000"/>
                </a:solidFill>
              </a:rPr>
              <a:t>话路</a:t>
            </a:r>
            <a:r>
              <a:rPr lang="zh-CN" altLang="en-US" dirty="0" smtClean="0"/>
              <a:t>。观察时间可以是</a:t>
            </a:r>
            <a:r>
              <a:rPr lang="en-US" altLang="zh-CN" dirty="0" smtClean="0"/>
              <a:t>1</a:t>
            </a:r>
            <a:r>
              <a:rPr lang="zh-CN" altLang="en-US" dirty="0" smtClean="0"/>
              <a:t>小时或</a:t>
            </a:r>
            <a:r>
              <a:rPr lang="en-US" altLang="zh-CN" dirty="0" smtClean="0"/>
              <a:t>1</a:t>
            </a:r>
            <a:r>
              <a:rPr lang="zh-CN" altLang="en-US" dirty="0" smtClean="0"/>
              <a:t>天等。</a:t>
            </a:r>
          </a:p>
          <a:p>
            <a:pPr>
              <a:defRPr/>
            </a:pPr>
            <a:endParaRPr lang="zh-CN" altLang="en-US" dirty="0"/>
          </a:p>
        </p:txBody>
      </p:sp>
      <p:graphicFrame>
        <p:nvGraphicFramePr>
          <p:cNvPr id="147460" name="对象 4"/>
          <p:cNvGraphicFramePr>
            <a:graphicFrameLocks noChangeAspect="1"/>
          </p:cNvGraphicFramePr>
          <p:nvPr/>
        </p:nvGraphicFramePr>
        <p:xfrm>
          <a:off x="2484438" y="1557338"/>
          <a:ext cx="3500437" cy="771525"/>
        </p:xfrm>
        <a:graphic>
          <a:graphicData uri="http://schemas.openxmlformats.org/presentationml/2006/ole">
            <mc:AlternateContent xmlns:mc="http://schemas.openxmlformats.org/markup-compatibility/2006">
              <mc:Choice xmlns:v="urn:schemas-microsoft-com:vml" Requires="v">
                <p:oleObj spid="_x0000_s147822" name="公式" r:id="rId3" imgW="1498600" imgH="330200" progId="Equation.3">
                  <p:embed/>
                </p:oleObj>
              </mc:Choice>
              <mc:Fallback>
                <p:oleObj name="公式" r:id="rId3" imgW="1498600" imgH="330200" progId="Equation.3">
                  <p:embed/>
                  <p:pic>
                    <p:nvPicPr>
                      <p:cNvPr id="0" name="Picture 11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84438" y="1557338"/>
                        <a:ext cx="3500437" cy="7715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3"/>
          <p:cNvSpPr>
            <a:spLocks noGrp="1" noRot="1" noChangeArrowheads="1"/>
          </p:cNvSpPr>
          <p:nvPr>
            <p:ph type="body" sz="half" idx="1"/>
          </p:nvPr>
        </p:nvSpPr>
        <p:spPr>
          <a:xfrm>
            <a:off x="250825" y="549275"/>
            <a:ext cx="8569325" cy="5184775"/>
          </a:xfrm>
        </p:spPr>
        <p:txBody>
          <a:bodyPr/>
          <a:lstStyle/>
          <a:p>
            <a:pPr lvl="1" eaLnBrk="1" hangingPunct="1">
              <a:lnSpc>
                <a:spcPct val="90000"/>
              </a:lnSpc>
            </a:pPr>
            <a:r>
              <a:rPr lang="zh-CN" altLang="en-US" smtClean="0"/>
              <a:t>呼叫量</a:t>
            </a:r>
          </a:p>
          <a:p>
            <a:pPr lvl="2" eaLnBrk="1" hangingPunct="1">
              <a:lnSpc>
                <a:spcPct val="90000"/>
              </a:lnSpc>
            </a:pPr>
            <a:r>
              <a:rPr lang="zh-CN" altLang="en-US" smtClean="0"/>
              <a:t>业务的强度通常称为呼叫量。它可定义为线路占用时间与观察时间之比，单位是厄朗，即</a:t>
            </a:r>
          </a:p>
          <a:p>
            <a:pPr lvl="2" eaLnBrk="1" hangingPunct="1">
              <a:lnSpc>
                <a:spcPct val="90000"/>
              </a:lnSpc>
            </a:pPr>
            <a:endParaRPr lang="zh-CN" altLang="en-US" smtClean="0"/>
          </a:p>
          <a:p>
            <a:pPr lvl="2" eaLnBrk="1" hangingPunct="1">
              <a:lnSpc>
                <a:spcPct val="90000"/>
              </a:lnSpc>
            </a:pPr>
            <a:endParaRPr lang="zh-CN" altLang="en-US" smtClean="0"/>
          </a:p>
        </p:txBody>
      </p:sp>
      <p:graphicFrame>
        <p:nvGraphicFramePr>
          <p:cNvPr id="148483" name="Object 4"/>
          <p:cNvGraphicFramePr>
            <a:graphicFrameLocks noGrp="1" noChangeAspect="1"/>
          </p:cNvGraphicFramePr>
          <p:nvPr>
            <p:ph sz="half" idx="2"/>
          </p:nvPr>
        </p:nvGraphicFramePr>
        <p:xfrm>
          <a:off x="1979613" y="2422525"/>
          <a:ext cx="4176712" cy="881063"/>
        </p:xfrm>
        <a:graphic>
          <a:graphicData uri="http://schemas.openxmlformats.org/presentationml/2006/ole">
            <mc:AlternateContent xmlns:mc="http://schemas.openxmlformats.org/markup-compatibility/2006">
              <mc:Choice xmlns:v="urn:schemas-microsoft-com:vml" Requires="v">
                <p:oleObj spid="_x0000_s149185" name="公式" r:id="rId3" imgW="1981200" imgH="419100" progId="Equation.3">
                  <p:embed/>
                </p:oleObj>
              </mc:Choice>
              <mc:Fallback>
                <p:oleObj name="公式" r:id="rId3" imgW="1981200" imgH="419100" progId="Equation.3">
                  <p:embed/>
                  <p:pic>
                    <p:nvPicPr>
                      <p:cNvPr id="0" name="Picture 227"/>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79613" y="2422525"/>
                        <a:ext cx="4176712" cy="8810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8484" name="矩形 1"/>
          <p:cNvSpPr>
            <a:spLocks noChangeArrowheads="1"/>
          </p:cNvSpPr>
          <p:nvPr/>
        </p:nvSpPr>
        <p:spPr bwMode="auto">
          <a:xfrm>
            <a:off x="25400" y="3573463"/>
            <a:ext cx="6767513" cy="95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lvl="3">
              <a:lnSpc>
                <a:spcPct val="100000"/>
              </a:lnSpc>
              <a:spcBef>
                <a:spcPct val="0"/>
              </a:spcBef>
              <a:buClrTx/>
              <a:buSzTx/>
              <a:buFontTx/>
              <a:buNone/>
            </a:pPr>
            <a:r>
              <a:rPr lang="zh-CN" altLang="en-US"/>
              <a:t>根据前述定义，呼叫量可写成</a:t>
            </a:r>
          </a:p>
          <a:p>
            <a:pPr lvl="3">
              <a:lnSpc>
                <a:spcPct val="100000"/>
              </a:lnSpc>
              <a:spcBef>
                <a:spcPct val="0"/>
              </a:spcBef>
              <a:buClrTx/>
              <a:buSzTx/>
              <a:buFontTx/>
              <a:buNone/>
            </a:pPr>
            <a:endParaRPr lang="zh-CN" altLang="en-US"/>
          </a:p>
        </p:txBody>
      </p:sp>
      <p:graphicFrame>
        <p:nvGraphicFramePr>
          <p:cNvPr id="148485" name="对象 2"/>
          <p:cNvGraphicFramePr>
            <a:graphicFrameLocks noChangeAspect="1"/>
          </p:cNvGraphicFramePr>
          <p:nvPr/>
        </p:nvGraphicFramePr>
        <p:xfrm>
          <a:off x="2843213" y="4294188"/>
          <a:ext cx="3235325" cy="1223962"/>
        </p:xfrm>
        <a:graphic>
          <a:graphicData uri="http://schemas.openxmlformats.org/presentationml/2006/ole">
            <mc:AlternateContent xmlns:mc="http://schemas.openxmlformats.org/markup-compatibility/2006">
              <mc:Choice xmlns:v="urn:schemas-microsoft-com:vml" Requires="v">
                <p:oleObj spid="_x0000_s149186" name="公式" r:id="rId5" imgW="1040765" imgH="393700" progId="Equation.3">
                  <p:embed/>
                </p:oleObj>
              </mc:Choice>
              <mc:Fallback>
                <p:oleObj name="公式" r:id="rId5" imgW="1040765" imgH="393700" progId="Equation.3">
                  <p:embed/>
                  <p:pic>
                    <p:nvPicPr>
                      <p:cNvPr id="0" name="Picture 22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43213" y="4294188"/>
                        <a:ext cx="3235325" cy="12239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8486" name="矩形 1"/>
          <p:cNvSpPr>
            <a:spLocks noChangeArrowheads="1"/>
          </p:cNvSpPr>
          <p:nvPr/>
        </p:nvSpPr>
        <p:spPr bwMode="auto">
          <a:xfrm>
            <a:off x="-31750" y="5589588"/>
            <a:ext cx="9144000" cy="95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lvl="2">
              <a:lnSpc>
                <a:spcPct val="100000"/>
              </a:lnSpc>
              <a:spcBef>
                <a:spcPct val="0"/>
              </a:spcBef>
              <a:buClrTx/>
              <a:buSzTx/>
              <a:buFontTx/>
              <a:buNone/>
            </a:pPr>
            <a:r>
              <a:rPr lang="zh-CN" altLang="en-US"/>
              <a:t>通常</a:t>
            </a:r>
            <a:r>
              <a:rPr lang="en-US" altLang="zh-CN"/>
              <a:t>T</a:t>
            </a:r>
            <a:r>
              <a:rPr lang="zh-CN" altLang="en-US"/>
              <a:t>为</a:t>
            </a:r>
            <a:r>
              <a:rPr lang="en-US" altLang="zh-CN"/>
              <a:t>1</a:t>
            </a:r>
            <a:r>
              <a:rPr lang="zh-CN" altLang="en-US"/>
              <a:t>小时，所得的平均值</a:t>
            </a:r>
            <a:r>
              <a:rPr lang="en-US" altLang="zh-CN"/>
              <a:t>a</a:t>
            </a:r>
            <a:r>
              <a:rPr lang="zh-CN" altLang="en-US"/>
              <a:t>称为小时呼叫量或小时厄朗。</a:t>
            </a:r>
          </a:p>
        </p:txBody>
      </p:sp>
    </p:spTree>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3"/>
          <p:cNvSpPr>
            <a:spLocks noGrp="1" noRot="1" noChangeArrowheads="1"/>
          </p:cNvSpPr>
          <p:nvPr>
            <p:ph type="body" idx="1"/>
          </p:nvPr>
        </p:nvSpPr>
        <p:spPr/>
        <p:txBody>
          <a:bodyPr/>
          <a:lstStyle/>
          <a:p>
            <a:pPr lvl="2" eaLnBrk="1" hangingPunct="1"/>
            <a:r>
              <a:rPr lang="zh-CN" altLang="en-US" smtClean="0"/>
              <a:t>作为网设计依据的呼叫量有下列两种</a:t>
            </a:r>
          </a:p>
          <a:p>
            <a:pPr lvl="3" eaLnBrk="1" hangingPunct="1"/>
            <a:r>
              <a:rPr lang="en-US" altLang="zh-CN" smtClean="0"/>
              <a:t>1</a:t>
            </a:r>
            <a:r>
              <a:rPr lang="zh-CN" altLang="en-US" smtClean="0"/>
              <a:t>天中最忙</a:t>
            </a:r>
            <a:r>
              <a:rPr lang="en-US" altLang="zh-CN" smtClean="0"/>
              <a:t>1</a:t>
            </a:r>
            <a:r>
              <a:rPr lang="zh-CN" altLang="en-US" smtClean="0"/>
              <a:t>小时内的呼叫量称为日呼叫量，也就是</a:t>
            </a:r>
            <a:r>
              <a:rPr lang="en-US" altLang="zh-CN" smtClean="0"/>
              <a:t>1</a:t>
            </a:r>
            <a:r>
              <a:rPr lang="zh-CN" altLang="en-US" smtClean="0"/>
              <a:t>天中最大的小时呼叫量；</a:t>
            </a:r>
          </a:p>
          <a:p>
            <a:pPr lvl="3" eaLnBrk="1" hangingPunct="1"/>
            <a:r>
              <a:rPr lang="en-US" altLang="zh-CN" smtClean="0"/>
              <a:t>1</a:t>
            </a:r>
            <a:r>
              <a:rPr lang="zh-CN" altLang="en-US" smtClean="0"/>
              <a:t>年内取</a:t>
            </a:r>
            <a:r>
              <a:rPr lang="en-US" altLang="zh-CN" smtClean="0"/>
              <a:t>30</a:t>
            </a:r>
            <a:r>
              <a:rPr lang="zh-CN" altLang="en-US" smtClean="0"/>
              <a:t>天，取这些天的日呼叫量的平均值称为年呼叫量，亦称基准呼叫量。</a:t>
            </a:r>
          </a:p>
          <a:p>
            <a:pPr lvl="2" eaLnBrk="1" hangingPunct="1"/>
            <a:r>
              <a:rPr lang="zh-CN" altLang="en-US" smtClean="0"/>
              <a:t>有的网一年四季的日呼叫量变化不大，就可用日呼叫量作为网设计的依据。</a:t>
            </a:r>
            <a:endParaRPr lang="en-US" altLang="zh-CN" smtClean="0"/>
          </a:p>
          <a:p>
            <a:pPr lvl="2" eaLnBrk="1" hangingPunct="1"/>
            <a:r>
              <a:rPr lang="zh-CN" altLang="en-US" smtClean="0"/>
              <a:t>有的网日呼叫量变化较大，就取年呼叫量作为设计依据。</a:t>
            </a:r>
            <a:endParaRPr lang="en-US" altLang="zh-CN" smtClean="0"/>
          </a:p>
          <a:p>
            <a:pPr lvl="2" eaLnBrk="1" hangingPunct="1"/>
            <a:r>
              <a:rPr lang="zh-CN" altLang="en-US" smtClean="0"/>
              <a:t>一般而论，小网多属于前者，而大网往往属于后者。</a:t>
            </a:r>
          </a:p>
          <a:p>
            <a:pPr lvl="2" eaLnBrk="1" hangingPunct="1"/>
            <a:endParaRPr lang="en-US" altLang="zh-CN" smtClean="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3"/>
          <p:cNvSpPr>
            <a:spLocks noGrp="1" noRot="1" noChangeArrowheads="1"/>
          </p:cNvSpPr>
          <p:nvPr>
            <p:ph type="body" idx="1"/>
          </p:nvPr>
        </p:nvSpPr>
        <p:spPr/>
        <p:txBody>
          <a:bodyPr/>
          <a:lstStyle/>
          <a:p>
            <a:pPr lvl="1" eaLnBrk="1" hangingPunct="1"/>
            <a:r>
              <a:rPr lang="zh-CN" altLang="en-US" sz="2800" dirty="0" smtClean="0">
                <a:solidFill>
                  <a:srgbClr val="FF0000"/>
                </a:solidFill>
              </a:rPr>
              <a:t>窗口数</a:t>
            </a:r>
            <a:r>
              <a:rPr lang="en-US" altLang="zh-CN" sz="2800" dirty="0" smtClean="0">
                <a:solidFill>
                  <a:srgbClr val="FF0000"/>
                </a:solidFill>
              </a:rPr>
              <a:t>m</a:t>
            </a:r>
            <a:r>
              <a:rPr lang="zh-CN" altLang="en-US" sz="2800" dirty="0" smtClean="0">
                <a:solidFill>
                  <a:srgbClr val="FF0000"/>
                </a:solidFill>
              </a:rPr>
              <a:t>、顾客到达率</a:t>
            </a:r>
            <a:r>
              <a:rPr lang="en-US" altLang="zh-CN" sz="2800" dirty="0" smtClean="0">
                <a:solidFill>
                  <a:srgbClr val="FF0000"/>
                </a:solidFill>
                <a:latin typeface="Symbol" panose="05050102010706020507" pitchFamily="18" charset="2"/>
              </a:rPr>
              <a:t>l</a:t>
            </a:r>
            <a:r>
              <a:rPr lang="zh-CN" altLang="en-US" sz="2800" dirty="0" smtClean="0">
                <a:solidFill>
                  <a:srgbClr val="FF0000"/>
                </a:solidFill>
              </a:rPr>
              <a:t>和服务率</a:t>
            </a:r>
            <a:r>
              <a:rPr lang="en-US" altLang="zh-CN" sz="2800" dirty="0" smtClean="0">
                <a:solidFill>
                  <a:srgbClr val="FF0000"/>
                </a:solidFill>
                <a:latin typeface="Symbol" panose="05050102010706020507" pitchFamily="18" charset="2"/>
              </a:rPr>
              <a:t>m</a:t>
            </a:r>
            <a:r>
              <a:rPr lang="zh-CN" altLang="en-US" sz="2800" dirty="0" smtClean="0"/>
              <a:t>虽是排队系统的</a:t>
            </a:r>
            <a:r>
              <a:rPr lang="en-US" altLang="zh-CN" sz="2800" dirty="0" smtClean="0"/>
              <a:t>3</a:t>
            </a:r>
            <a:r>
              <a:rPr lang="zh-CN" altLang="en-US" sz="2800" dirty="0" smtClean="0"/>
              <a:t>个基本参数，要充分描述排队系统并分析其运行状态还是不够的，因为</a:t>
            </a:r>
            <a:r>
              <a:rPr lang="zh-CN" altLang="en-US" sz="2800" dirty="0" smtClean="0">
                <a:solidFill>
                  <a:srgbClr val="FF0000"/>
                </a:solidFill>
              </a:rPr>
              <a:t>排队系统的性能</a:t>
            </a:r>
            <a:r>
              <a:rPr lang="zh-CN" altLang="en-US" sz="2800" dirty="0" smtClean="0"/>
              <a:t>主要取决于</a:t>
            </a:r>
            <a:r>
              <a:rPr lang="zh-CN" altLang="en-US" sz="2800" dirty="0" smtClean="0">
                <a:solidFill>
                  <a:srgbClr val="FF0000"/>
                </a:solidFill>
              </a:rPr>
              <a:t>顾客到达时间间隔</a:t>
            </a:r>
            <a:r>
              <a:rPr lang="en-US" altLang="zh-CN" sz="2800" dirty="0" err="1" smtClean="0">
                <a:solidFill>
                  <a:srgbClr val="FF0000"/>
                </a:solidFill>
              </a:rPr>
              <a:t>t</a:t>
            </a:r>
            <a:r>
              <a:rPr lang="en-US" altLang="zh-CN" sz="2800" baseline="-25000" dirty="0" err="1" smtClean="0">
                <a:solidFill>
                  <a:srgbClr val="FF0000"/>
                </a:solidFill>
              </a:rPr>
              <a:t>i</a:t>
            </a:r>
            <a:r>
              <a:rPr lang="zh-CN" altLang="en-US" sz="2800" dirty="0" smtClean="0">
                <a:solidFill>
                  <a:srgbClr val="FF0000"/>
                </a:solidFill>
              </a:rPr>
              <a:t>与服务时间</a:t>
            </a:r>
            <a:r>
              <a:rPr lang="en-US" altLang="zh-CN" sz="2800" dirty="0" err="1" smtClean="0">
                <a:solidFill>
                  <a:srgbClr val="FF0000"/>
                </a:solidFill>
                <a:latin typeface="Symbol" panose="05050102010706020507" pitchFamily="18" charset="2"/>
              </a:rPr>
              <a:t>t</a:t>
            </a:r>
            <a:r>
              <a:rPr lang="en-US" altLang="zh-CN" sz="2800" baseline="-25000" dirty="0" err="1" smtClean="0">
                <a:solidFill>
                  <a:srgbClr val="FF0000"/>
                </a:solidFill>
              </a:rPr>
              <a:t>i</a:t>
            </a:r>
            <a:r>
              <a:rPr lang="zh-CN" altLang="en-US" sz="2800" dirty="0" smtClean="0">
                <a:solidFill>
                  <a:srgbClr val="FF0000"/>
                </a:solidFill>
              </a:rPr>
              <a:t>的统计分布</a:t>
            </a:r>
            <a:r>
              <a:rPr lang="zh-CN" altLang="en-US" sz="2800" dirty="0" smtClean="0"/>
              <a:t>和</a:t>
            </a:r>
            <a:r>
              <a:rPr lang="zh-CN" altLang="en-US" sz="2800" dirty="0" smtClean="0">
                <a:solidFill>
                  <a:srgbClr val="FF0000"/>
                </a:solidFill>
              </a:rPr>
              <a:t>排队规则</a:t>
            </a:r>
            <a:r>
              <a:rPr lang="zh-CN" altLang="en-US" sz="2800" dirty="0" smtClean="0"/>
              <a:t>。</a:t>
            </a:r>
          </a:p>
          <a:p>
            <a:pPr lvl="2" eaLnBrk="1" hangingPunct="1"/>
            <a:r>
              <a:rPr lang="zh-CN" altLang="en-US" sz="2400" dirty="0" smtClean="0"/>
              <a:t>对于一般的统计分布，迄今还不易得到解析结果。通常最常用的分布是</a:t>
            </a:r>
            <a:r>
              <a:rPr lang="zh-CN" altLang="en-US" sz="2400" dirty="0" smtClean="0">
                <a:solidFill>
                  <a:srgbClr val="FF0000"/>
                </a:solidFill>
              </a:rPr>
              <a:t>指数分布</a:t>
            </a:r>
            <a:r>
              <a:rPr lang="zh-CN" altLang="en-US" sz="2400" dirty="0" smtClean="0"/>
              <a:t>，它能导致排队过程成为</a:t>
            </a:r>
            <a:r>
              <a:rPr lang="zh-CN" altLang="en-US" sz="2400" dirty="0" smtClean="0">
                <a:solidFill>
                  <a:srgbClr val="FF0000"/>
                </a:solidFill>
              </a:rPr>
              <a:t>马尔可夫（</a:t>
            </a:r>
            <a:r>
              <a:rPr lang="en-US" altLang="zh-CN" sz="2400" dirty="0" smtClean="0">
                <a:solidFill>
                  <a:srgbClr val="FF0000"/>
                </a:solidFill>
              </a:rPr>
              <a:t>Markov</a:t>
            </a:r>
            <a:r>
              <a:rPr lang="zh-CN" altLang="en-US" sz="2400" dirty="0" smtClean="0">
                <a:solidFill>
                  <a:srgbClr val="FF0000"/>
                </a:solidFill>
              </a:rPr>
              <a:t>）过程</a:t>
            </a:r>
            <a:r>
              <a:rPr lang="zh-CN" altLang="en-US" sz="2400" dirty="0" smtClean="0"/>
              <a:t>，许多问题易于得到解析结果，而这种分布也是与实际排队问题中的一大类相近。</a:t>
            </a:r>
          </a:p>
        </p:txBody>
      </p:sp>
    </p:spTree>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3"/>
          <p:cNvSpPr>
            <a:spLocks noGrp="1" noRot="1" noChangeArrowheads="1"/>
          </p:cNvSpPr>
          <p:nvPr>
            <p:ph type="body" sz="half" idx="1"/>
          </p:nvPr>
        </p:nvSpPr>
        <p:spPr>
          <a:xfrm>
            <a:off x="250825" y="1268413"/>
            <a:ext cx="8569325" cy="5184775"/>
          </a:xfrm>
        </p:spPr>
        <p:txBody>
          <a:bodyPr/>
          <a:lstStyle/>
          <a:p>
            <a:pPr lvl="2" eaLnBrk="1" hangingPunct="1"/>
            <a:r>
              <a:rPr lang="zh-CN" altLang="en-US" smtClean="0"/>
              <a:t>基于排队论的呼叫量</a:t>
            </a:r>
          </a:p>
          <a:p>
            <a:pPr lvl="3" eaLnBrk="1" hangingPunct="1"/>
            <a:r>
              <a:rPr lang="zh-CN" altLang="en-US" smtClean="0"/>
              <a:t>信道数</a:t>
            </a:r>
            <a:r>
              <a:rPr lang="en-US" altLang="zh-CN" smtClean="0"/>
              <a:t>m</a:t>
            </a:r>
            <a:r>
              <a:rPr lang="zh-CN" altLang="en-US" smtClean="0"/>
              <a:t>相当窗口数，单位时间内的平均呼叫数是到达率</a:t>
            </a:r>
            <a:r>
              <a:rPr lang="en-US" altLang="zh-CN" smtClean="0">
                <a:latin typeface="Symbol" panose="05050102010706020507" pitchFamily="18" charset="2"/>
              </a:rPr>
              <a:t>l</a:t>
            </a:r>
            <a:r>
              <a:rPr lang="zh-CN" altLang="en-US" smtClean="0"/>
              <a:t>。每次呼叫占用线路的平均时间相当于平均服务时间。</a:t>
            </a:r>
          </a:p>
          <a:p>
            <a:pPr lvl="3" eaLnBrk="1" hangingPunct="1"/>
            <a:endParaRPr lang="zh-CN" altLang="en-US" smtClean="0"/>
          </a:p>
          <a:p>
            <a:pPr lvl="3" eaLnBrk="1" hangingPunct="1"/>
            <a:endParaRPr lang="zh-CN" altLang="en-US" smtClean="0"/>
          </a:p>
          <a:p>
            <a:pPr lvl="3" eaLnBrk="1" hangingPunct="1"/>
            <a:r>
              <a:rPr lang="zh-CN" altLang="en-US" smtClean="0"/>
              <a:t>当</a:t>
            </a:r>
            <a:r>
              <a:rPr lang="en-US" altLang="zh-CN" smtClean="0"/>
              <a:t>a≥m</a:t>
            </a:r>
            <a:r>
              <a:rPr lang="zh-CN" altLang="en-US" smtClean="0"/>
              <a:t>时，相当于</a:t>
            </a:r>
            <a:r>
              <a:rPr lang="en-US" altLang="zh-CN" smtClean="0">
                <a:latin typeface="Symbol" panose="05050102010706020507" pitchFamily="18" charset="2"/>
              </a:rPr>
              <a:t>r</a:t>
            </a:r>
            <a:r>
              <a:rPr lang="en-US" altLang="zh-CN" smtClean="0"/>
              <a:t>=</a:t>
            </a:r>
            <a:r>
              <a:rPr lang="en-US" altLang="zh-CN" smtClean="0">
                <a:latin typeface="Symbol" panose="05050102010706020507" pitchFamily="18" charset="2"/>
              </a:rPr>
              <a:t>l</a:t>
            </a:r>
            <a:r>
              <a:rPr lang="en-US" altLang="zh-CN" smtClean="0"/>
              <a:t>/(m</a:t>
            </a:r>
            <a:r>
              <a:rPr lang="en-US" altLang="zh-CN" smtClean="0">
                <a:latin typeface="Symbol" panose="05050102010706020507" pitchFamily="18" charset="2"/>
              </a:rPr>
              <a:t>m</a:t>
            </a:r>
            <a:r>
              <a:rPr lang="en-US" altLang="zh-CN" smtClean="0"/>
              <a:t>) ≥1</a:t>
            </a:r>
            <a:r>
              <a:rPr lang="zh-CN" altLang="en-US" smtClean="0"/>
              <a:t>，这对于不拒绝系统将是不稳定的。对于拒绝系统当然还是稳定的，只是有拒绝情况出现而已。</a:t>
            </a:r>
          </a:p>
        </p:txBody>
      </p:sp>
      <p:graphicFrame>
        <p:nvGraphicFramePr>
          <p:cNvPr id="150531" name="Object 4"/>
          <p:cNvGraphicFramePr>
            <a:graphicFrameLocks noGrp="1" noChangeAspect="1"/>
          </p:cNvGraphicFramePr>
          <p:nvPr>
            <p:ph sz="half" idx="2"/>
          </p:nvPr>
        </p:nvGraphicFramePr>
        <p:xfrm>
          <a:off x="1979613" y="2852738"/>
          <a:ext cx="1870075" cy="1047750"/>
        </p:xfrm>
        <a:graphic>
          <a:graphicData uri="http://schemas.openxmlformats.org/presentationml/2006/ole">
            <mc:AlternateContent xmlns:mc="http://schemas.openxmlformats.org/markup-compatibility/2006">
              <mc:Choice xmlns:v="urn:schemas-microsoft-com:vml" Requires="v">
                <p:oleObj spid="_x0000_s151231" name="公式" r:id="rId3" imgW="749300" imgH="419100" progId="Equation.3">
                  <p:embed/>
                </p:oleObj>
              </mc:Choice>
              <mc:Fallback>
                <p:oleObj name="公式" r:id="rId3" imgW="749300" imgH="419100" progId="Equation.3">
                  <p:embed/>
                  <p:pic>
                    <p:nvPicPr>
                      <p:cNvPr id="0" name="Picture 225"/>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79613" y="2852738"/>
                        <a:ext cx="1870075" cy="1047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50532" name="对象 1"/>
          <p:cNvGraphicFramePr>
            <a:graphicFrameLocks noChangeAspect="1"/>
          </p:cNvGraphicFramePr>
          <p:nvPr/>
        </p:nvGraphicFramePr>
        <p:xfrm>
          <a:off x="971550" y="5445125"/>
          <a:ext cx="7448550" cy="962025"/>
        </p:xfrm>
        <a:graphic>
          <a:graphicData uri="http://schemas.openxmlformats.org/presentationml/2006/ole">
            <mc:AlternateContent xmlns:mc="http://schemas.openxmlformats.org/markup-compatibility/2006">
              <mc:Choice xmlns:v="urn:schemas-microsoft-com:vml" Requires="v">
                <p:oleObj spid="_x0000_s151232" name="公式" r:id="rId5" imgW="3251200" imgH="419100" progId="Equation.3">
                  <p:embed/>
                </p:oleObj>
              </mc:Choice>
              <mc:Fallback>
                <p:oleObj name="公式" r:id="rId5" imgW="3251200" imgH="419100" progId="Equation.3">
                  <p:embed/>
                  <p:pic>
                    <p:nvPicPr>
                      <p:cNvPr id="0" name="Picture 22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71550" y="5445125"/>
                        <a:ext cx="7448550" cy="962025"/>
                      </a:xfrm>
                      <a:prstGeom prst="rect">
                        <a:avLst/>
                      </a:prstGeom>
                      <a:solidFill>
                        <a:srgbClr val="FFFF00"/>
                      </a:solidFill>
                    </p:spPr>
                  </p:pic>
                </p:oleObj>
              </mc:Fallback>
            </mc:AlternateContent>
          </a:graphicData>
        </a:graphic>
      </p:graphicFrame>
    </p:spTree>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7" name="Rectangle 3"/>
          <p:cNvSpPr>
            <a:spLocks noGrp="1" noRot="1" noChangeArrowheads="1"/>
          </p:cNvSpPr>
          <p:nvPr>
            <p:ph type="body" idx="1"/>
          </p:nvPr>
        </p:nvSpPr>
        <p:spPr/>
        <p:txBody>
          <a:bodyPr/>
          <a:lstStyle/>
          <a:p>
            <a:pPr eaLnBrk="1" hangingPunct="1">
              <a:defRPr/>
            </a:pPr>
            <a:r>
              <a:rPr lang="zh-CN" altLang="en-US" dirty="0" smtClean="0">
                <a:effectLst>
                  <a:outerShdw blurRad="38100" dist="38100" dir="2700000" algn="tl">
                    <a:srgbClr val="000000"/>
                  </a:outerShdw>
                </a:effectLst>
              </a:rPr>
              <a:t>阻塞率和呼损</a:t>
            </a:r>
          </a:p>
          <a:p>
            <a:pPr lvl="1" eaLnBrk="1" hangingPunct="1">
              <a:defRPr/>
            </a:pPr>
            <a:r>
              <a:rPr lang="zh-CN" altLang="en-US" dirty="0" smtClean="0"/>
              <a:t>实际的通信网及其子系统中，为了工作的稳定性，多为截止型的排队系统。</a:t>
            </a:r>
          </a:p>
          <a:p>
            <a:pPr lvl="1" eaLnBrk="1" hangingPunct="1">
              <a:defRPr/>
            </a:pPr>
            <a:r>
              <a:rPr lang="zh-CN" altLang="en-US" dirty="0" smtClean="0"/>
              <a:t>阻塞率和呼损都指</a:t>
            </a:r>
            <a:r>
              <a:rPr lang="zh-CN" altLang="en-US" dirty="0" smtClean="0">
                <a:solidFill>
                  <a:srgbClr val="FB2D59"/>
                </a:solidFill>
              </a:rPr>
              <a:t>拒绝状态占全部状态的百分比。</a:t>
            </a:r>
          </a:p>
          <a:p>
            <a:pPr lvl="2" eaLnBrk="1" hangingPunct="1">
              <a:defRPr/>
            </a:pPr>
            <a:r>
              <a:rPr lang="zh-CN" altLang="en-US" dirty="0" smtClean="0"/>
              <a:t>当系统处于拒绝状态时，系统是阻塞的，即从用户角度看将出现呼损。</a:t>
            </a:r>
          </a:p>
          <a:p>
            <a:pPr lvl="2" eaLnBrk="1" hangingPunct="1">
              <a:defRPr/>
            </a:pPr>
            <a:r>
              <a:rPr lang="zh-CN" altLang="en-US" dirty="0" smtClean="0"/>
              <a:t>阻塞率可有两种定义，即</a:t>
            </a:r>
            <a:r>
              <a:rPr lang="zh-CN" altLang="en-US" dirty="0" smtClean="0">
                <a:solidFill>
                  <a:srgbClr val="FF0000"/>
                </a:solidFill>
              </a:rPr>
              <a:t>时间阻塞率和呼叫阻塞率</a:t>
            </a:r>
            <a:r>
              <a:rPr lang="zh-CN" altLang="en-US" dirty="0" smtClean="0"/>
              <a:t>。</a:t>
            </a:r>
          </a:p>
        </p:txBody>
      </p:sp>
    </p:spTree>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3"/>
          <p:cNvSpPr>
            <a:spLocks noGrp="1" noRot="1" noChangeArrowheads="1"/>
          </p:cNvSpPr>
          <p:nvPr>
            <p:ph type="body" sz="half" idx="1"/>
          </p:nvPr>
        </p:nvSpPr>
        <p:spPr>
          <a:xfrm>
            <a:off x="250825" y="1268413"/>
            <a:ext cx="8569325" cy="5184775"/>
          </a:xfrm>
        </p:spPr>
        <p:txBody>
          <a:bodyPr/>
          <a:lstStyle/>
          <a:p>
            <a:pPr lvl="1" eaLnBrk="1" hangingPunct="1"/>
            <a:r>
              <a:rPr lang="zh-CN" altLang="en-US" dirty="0" smtClean="0"/>
              <a:t>时间阻塞率</a:t>
            </a:r>
          </a:p>
          <a:p>
            <a:pPr lvl="2" eaLnBrk="1" hangingPunct="1"/>
            <a:r>
              <a:rPr lang="zh-CN" altLang="en-US" dirty="0" smtClean="0"/>
              <a:t>是总观察时间内阻塞时间所占的百分比，即</a:t>
            </a:r>
          </a:p>
          <a:p>
            <a:pPr lvl="2" eaLnBrk="1" hangingPunct="1"/>
            <a:endParaRPr lang="zh-CN" altLang="en-US" dirty="0" smtClean="0"/>
          </a:p>
          <a:p>
            <a:pPr lvl="2" eaLnBrk="1" hangingPunct="1"/>
            <a:endParaRPr lang="zh-CN" altLang="en-US" dirty="0" smtClean="0"/>
          </a:p>
          <a:p>
            <a:pPr lvl="2" eaLnBrk="1" hangingPunct="1"/>
            <a:r>
              <a:rPr lang="zh-CN" altLang="en-US" dirty="0" smtClean="0"/>
              <a:t>这个</a:t>
            </a:r>
            <a:r>
              <a:rPr lang="zh-CN" altLang="en-US" dirty="0" smtClean="0">
                <a:solidFill>
                  <a:srgbClr val="FF0000"/>
                </a:solidFill>
              </a:rPr>
              <a:t>时间阻塞率就是排队系统中截止队长为</a:t>
            </a:r>
            <a:r>
              <a:rPr lang="en-US" altLang="zh-CN" dirty="0" smtClean="0">
                <a:solidFill>
                  <a:srgbClr val="FF0000"/>
                </a:solidFill>
              </a:rPr>
              <a:t>n</a:t>
            </a:r>
            <a:r>
              <a:rPr lang="zh-CN" altLang="en-US" dirty="0" smtClean="0">
                <a:solidFill>
                  <a:srgbClr val="FF0000"/>
                </a:solidFill>
              </a:rPr>
              <a:t>时的拒绝概率，也就是系统处于</a:t>
            </a:r>
            <a:r>
              <a:rPr lang="en-US" altLang="zh-CN" dirty="0" smtClean="0">
                <a:solidFill>
                  <a:srgbClr val="FF0000"/>
                </a:solidFill>
              </a:rPr>
              <a:t>n</a:t>
            </a:r>
            <a:r>
              <a:rPr lang="zh-CN" altLang="en-US" dirty="0" smtClean="0">
                <a:solidFill>
                  <a:srgbClr val="FF0000"/>
                </a:solidFill>
              </a:rPr>
              <a:t>状态，或已排满队而不容许再排入的状态占全部时间的百分比</a:t>
            </a:r>
            <a:r>
              <a:rPr lang="zh-CN" altLang="en-US" dirty="0" smtClean="0"/>
              <a:t>。</a:t>
            </a:r>
            <a:endParaRPr lang="zh-CN" altLang="en-US" sz="2400" dirty="0" smtClean="0"/>
          </a:p>
        </p:txBody>
      </p:sp>
      <p:graphicFrame>
        <p:nvGraphicFramePr>
          <p:cNvPr id="152579" name="Object 4"/>
          <p:cNvGraphicFramePr>
            <a:graphicFrameLocks noGrp="1" noChangeAspect="1"/>
          </p:cNvGraphicFramePr>
          <p:nvPr>
            <p:ph sz="half" idx="2"/>
          </p:nvPr>
        </p:nvGraphicFramePr>
        <p:xfrm>
          <a:off x="1763713" y="2349500"/>
          <a:ext cx="2592387" cy="960438"/>
        </p:xfrm>
        <a:graphic>
          <a:graphicData uri="http://schemas.openxmlformats.org/presentationml/2006/ole">
            <mc:AlternateContent xmlns:mc="http://schemas.openxmlformats.org/markup-compatibility/2006">
              <mc:Choice xmlns:v="urn:schemas-microsoft-com:vml" Requires="v">
                <p:oleObj spid="_x0000_s152941" name="公式" r:id="rId4" imgW="1130300" imgH="419100" progId="Equation.3">
                  <p:embed/>
                </p:oleObj>
              </mc:Choice>
              <mc:Fallback>
                <p:oleObj name="公式" r:id="rId4" imgW="1130300" imgH="419100" progId="Equation.3">
                  <p:embed/>
                  <p:pic>
                    <p:nvPicPr>
                      <p:cNvPr id="0" name="Picture 114"/>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63713" y="2349500"/>
                        <a:ext cx="2592387" cy="9604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3"/>
          <p:cNvSpPr>
            <a:spLocks noGrp="1" noRot="1" noChangeArrowheads="1"/>
          </p:cNvSpPr>
          <p:nvPr>
            <p:ph type="body" sz="half" idx="1"/>
          </p:nvPr>
        </p:nvSpPr>
        <p:spPr>
          <a:xfrm>
            <a:off x="250825" y="1268413"/>
            <a:ext cx="8569325" cy="5184775"/>
          </a:xfrm>
        </p:spPr>
        <p:txBody>
          <a:bodyPr/>
          <a:lstStyle/>
          <a:p>
            <a:pPr lvl="1" eaLnBrk="1" hangingPunct="1"/>
            <a:r>
              <a:rPr lang="zh-CN" altLang="en-US" smtClean="0"/>
              <a:t>呼叫阻塞率（呼损）</a:t>
            </a:r>
          </a:p>
          <a:p>
            <a:pPr lvl="2" eaLnBrk="1" hangingPunct="1"/>
            <a:r>
              <a:rPr lang="zh-CN" altLang="en-US" smtClean="0"/>
              <a:t>定义为被拒绝的呼叫次数占总呼叫次数的百分比，即</a:t>
            </a:r>
          </a:p>
          <a:p>
            <a:pPr lvl="2" eaLnBrk="1" hangingPunct="1"/>
            <a:endParaRPr lang="zh-CN" altLang="en-US" smtClean="0"/>
          </a:p>
          <a:p>
            <a:pPr lvl="2" eaLnBrk="1" hangingPunct="1"/>
            <a:endParaRPr lang="zh-CN" altLang="en-US" smtClean="0"/>
          </a:p>
          <a:p>
            <a:pPr lvl="2" eaLnBrk="1" hangingPunct="1"/>
            <a:r>
              <a:rPr lang="zh-CN" altLang="en-US" smtClean="0"/>
              <a:t>通常称为呼损的就是这个呼叫阻塞率。</a:t>
            </a:r>
          </a:p>
        </p:txBody>
      </p:sp>
      <p:graphicFrame>
        <p:nvGraphicFramePr>
          <p:cNvPr id="153603" name="Object 4"/>
          <p:cNvGraphicFramePr>
            <a:graphicFrameLocks noGrp="1" noChangeAspect="1"/>
          </p:cNvGraphicFramePr>
          <p:nvPr>
            <p:ph sz="half" idx="2"/>
          </p:nvPr>
        </p:nvGraphicFramePr>
        <p:xfrm>
          <a:off x="1835150" y="2781300"/>
          <a:ext cx="3671888" cy="958850"/>
        </p:xfrm>
        <a:graphic>
          <a:graphicData uri="http://schemas.openxmlformats.org/presentationml/2006/ole">
            <mc:AlternateContent xmlns:mc="http://schemas.openxmlformats.org/markup-compatibility/2006">
              <mc:Choice xmlns:v="urn:schemas-microsoft-com:vml" Requires="v">
                <p:oleObj spid="_x0000_s153965" name="公式" r:id="rId3" imgW="1600200" imgH="419100" progId="Equation.3">
                  <p:embed/>
                </p:oleObj>
              </mc:Choice>
              <mc:Fallback>
                <p:oleObj name="公式" r:id="rId3" imgW="1600200" imgH="419100" progId="Equation.3">
                  <p:embed/>
                  <p:pic>
                    <p:nvPicPr>
                      <p:cNvPr id="0" name="Picture 114"/>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35150" y="2781300"/>
                        <a:ext cx="3671888" cy="9588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3"/>
          <p:cNvSpPr>
            <a:spLocks noChangeArrowheads="1"/>
          </p:cNvSpPr>
          <p:nvPr/>
        </p:nvSpPr>
        <p:spPr bwMode="auto">
          <a:xfrm>
            <a:off x="609600" y="304800"/>
            <a:ext cx="8534400" cy="265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p>
            <a:pPr algn="just">
              <a:lnSpc>
                <a:spcPct val="100000"/>
              </a:lnSpc>
              <a:spcBef>
                <a:spcPct val="0"/>
              </a:spcBef>
              <a:buClrTx/>
              <a:buSzTx/>
              <a:buFontTx/>
              <a:buNone/>
            </a:pPr>
            <a:endParaRPr kumimoji="1" lang="zh-CN" altLang="en-US" b="0" dirty="0">
              <a:solidFill>
                <a:srgbClr val="FF0000"/>
              </a:solidFill>
            </a:endParaRPr>
          </a:p>
          <a:p>
            <a:pPr algn="just">
              <a:lnSpc>
                <a:spcPct val="100000"/>
              </a:lnSpc>
              <a:spcBef>
                <a:spcPct val="0"/>
              </a:spcBef>
              <a:buClrTx/>
              <a:buSzTx/>
              <a:buFontTx/>
              <a:buNone/>
            </a:pPr>
            <a:endParaRPr kumimoji="1" lang="zh-CN" altLang="en-US" b="0" dirty="0"/>
          </a:p>
          <a:p>
            <a:pPr>
              <a:lnSpc>
                <a:spcPct val="100000"/>
              </a:lnSpc>
              <a:spcBef>
                <a:spcPct val="0"/>
              </a:spcBef>
              <a:buClrTx/>
              <a:buSzTx/>
              <a:buFontTx/>
              <a:buNone/>
            </a:pPr>
            <a:r>
              <a:rPr kumimoji="1" lang="en-US" altLang="zh-CN" dirty="0"/>
              <a:t>Pc—</a:t>
            </a:r>
            <a:r>
              <a:rPr kumimoji="1" lang="zh-CN" altLang="en-US" dirty="0"/>
              <a:t>有呼叫，统计（用户角度）,不呼叫不统计，但不呼叫时可能已阻塞。</a:t>
            </a:r>
            <a:endParaRPr kumimoji="1" lang="zh-CN" altLang="en-US" b="0" dirty="0"/>
          </a:p>
          <a:p>
            <a:pPr>
              <a:lnSpc>
                <a:spcPct val="100000"/>
              </a:lnSpc>
              <a:spcBef>
                <a:spcPct val="0"/>
              </a:spcBef>
              <a:buClrTx/>
              <a:buSzTx/>
              <a:buFontTx/>
              <a:buNone/>
            </a:pPr>
            <a:r>
              <a:rPr kumimoji="1" lang="en-US" altLang="zh-CN" dirty="0" err="1"/>
              <a:t>Pn</a:t>
            </a:r>
            <a:r>
              <a:rPr kumimoji="1" lang="en-US" altLang="zh-CN" dirty="0"/>
              <a:t>——</a:t>
            </a:r>
            <a:r>
              <a:rPr kumimoji="1" lang="zh-CN" altLang="en-US" dirty="0"/>
              <a:t>时间统计，客观统计（客观角度）</a:t>
            </a:r>
            <a:r>
              <a:rPr kumimoji="1" lang="zh-CN" altLang="en-US" dirty="0">
                <a:latin typeface="宋体" panose="02010600030101010101" pitchFamily="2" charset="-122"/>
              </a:rPr>
              <a:t>阻塞时间内可能无呼叫发生</a:t>
            </a:r>
            <a:endParaRPr kumimoji="1" lang="zh-CN" altLang="en-US" b="0" dirty="0"/>
          </a:p>
        </p:txBody>
      </p:sp>
      <p:sp>
        <p:nvSpPr>
          <p:cNvPr id="154627" name="Rectangle 7"/>
          <p:cNvSpPr>
            <a:spLocks noChangeArrowheads="1"/>
          </p:cNvSpPr>
          <p:nvPr/>
        </p:nvSpPr>
        <p:spPr bwMode="auto">
          <a:xfrm>
            <a:off x="2987675" y="2852738"/>
            <a:ext cx="3455988"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p>
            <a:pPr>
              <a:lnSpc>
                <a:spcPct val="100000"/>
              </a:lnSpc>
              <a:spcBef>
                <a:spcPct val="0"/>
              </a:spcBef>
              <a:buClrTx/>
              <a:buSzTx/>
              <a:buFontTx/>
              <a:buNone/>
            </a:pPr>
            <a:r>
              <a:rPr kumimoji="1" lang="zh-CN" altLang="en-US">
                <a:solidFill>
                  <a:srgbClr val="FF0000"/>
                </a:solidFill>
                <a:latin typeface="宋体" panose="02010600030101010101" pitchFamily="2" charset="-122"/>
              </a:rPr>
              <a:t>即      </a:t>
            </a:r>
            <a:endParaRPr kumimoji="1" lang="zh-CN" altLang="en-US" b="0">
              <a:solidFill>
                <a:srgbClr val="FF0000"/>
              </a:solidFill>
            </a:endParaRPr>
          </a:p>
        </p:txBody>
      </p:sp>
      <p:graphicFrame>
        <p:nvGraphicFramePr>
          <p:cNvPr id="154628" name="Object 4"/>
          <p:cNvGraphicFramePr>
            <a:graphicFrameLocks noChangeAspect="1"/>
          </p:cNvGraphicFramePr>
          <p:nvPr/>
        </p:nvGraphicFramePr>
        <p:xfrm>
          <a:off x="3563938" y="2852738"/>
          <a:ext cx="2097087" cy="560387"/>
        </p:xfrm>
        <a:graphic>
          <a:graphicData uri="http://schemas.openxmlformats.org/presentationml/2006/ole">
            <mc:AlternateContent xmlns:mc="http://schemas.openxmlformats.org/markup-compatibility/2006">
              <mc:Choice xmlns:v="urn:schemas-microsoft-com:vml" Requires="v">
                <p:oleObj spid="_x0000_s399695" name="公式" r:id="rId3" imgW="1028700" imgH="238760" progId="Equation.3">
                  <p:embed/>
                </p:oleObj>
              </mc:Choice>
              <mc:Fallback>
                <p:oleObj name="公式" r:id="rId3" imgW="1028700" imgH="238760" progId="Equation.3">
                  <p:embed/>
                  <p:pic>
                    <p:nvPicPr>
                      <p:cNvPr id="0" name="Picture 44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63938" y="2852738"/>
                        <a:ext cx="2097087" cy="5603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54629" name="Object 8"/>
          <p:cNvGraphicFramePr>
            <a:graphicFrameLocks noChangeAspect="1"/>
          </p:cNvGraphicFramePr>
          <p:nvPr/>
        </p:nvGraphicFramePr>
        <p:xfrm>
          <a:off x="3779838" y="3716338"/>
          <a:ext cx="2513012" cy="690562"/>
        </p:xfrm>
        <a:graphic>
          <a:graphicData uri="http://schemas.openxmlformats.org/presentationml/2006/ole">
            <mc:AlternateContent xmlns:mc="http://schemas.openxmlformats.org/markup-compatibility/2006">
              <mc:Choice xmlns:v="urn:schemas-microsoft-com:vml" Requires="v">
                <p:oleObj spid="_x0000_s399696" name="公式" r:id="rId5" imgW="1028700" imgH="238760" progId="Equation.3">
                  <p:embed/>
                </p:oleObj>
              </mc:Choice>
              <mc:Fallback>
                <p:oleObj name="公式" r:id="rId5" imgW="1028700" imgH="238760" progId="Equation.3">
                  <p:embed/>
                  <p:pic>
                    <p:nvPicPr>
                      <p:cNvPr id="0" name="Picture 45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79838" y="3716338"/>
                        <a:ext cx="2513012" cy="6905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54630" name="对象 1"/>
          <p:cNvGraphicFramePr>
            <a:graphicFrameLocks noChangeAspect="1"/>
          </p:cNvGraphicFramePr>
          <p:nvPr/>
        </p:nvGraphicFramePr>
        <p:xfrm>
          <a:off x="323850" y="4941888"/>
          <a:ext cx="3384550" cy="1182687"/>
        </p:xfrm>
        <a:graphic>
          <a:graphicData uri="http://schemas.openxmlformats.org/presentationml/2006/ole">
            <mc:AlternateContent xmlns:mc="http://schemas.openxmlformats.org/markup-compatibility/2006">
              <mc:Choice xmlns:v="urn:schemas-microsoft-com:vml" Requires="v">
                <p:oleObj spid="_x0000_s399697" name="公式" r:id="rId7" imgW="2032000" imgH="711200" progId="Equation.3">
                  <p:embed/>
                </p:oleObj>
              </mc:Choice>
              <mc:Fallback>
                <p:oleObj name="公式" r:id="rId7" imgW="2032000" imgH="711200" progId="Equation.3">
                  <p:embed/>
                  <p:pic>
                    <p:nvPicPr>
                      <p:cNvPr id="0" name="Picture 45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23850" y="4941888"/>
                        <a:ext cx="3384550" cy="11826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54631" name="对象 2"/>
          <p:cNvGraphicFramePr>
            <a:graphicFrameLocks noChangeAspect="1"/>
          </p:cNvGraphicFramePr>
          <p:nvPr/>
        </p:nvGraphicFramePr>
        <p:xfrm>
          <a:off x="4427538" y="4941888"/>
          <a:ext cx="4494212" cy="1104900"/>
        </p:xfrm>
        <a:graphic>
          <a:graphicData uri="http://schemas.openxmlformats.org/presentationml/2006/ole">
            <mc:AlternateContent xmlns:mc="http://schemas.openxmlformats.org/markup-compatibility/2006">
              <mc:Choice xmlns:v="urn:schemas-microsoft-com:vml" Requires="v">
                <p:oleObj spid="_x0000_s399698" name="公式" r:id="rId9" imgW="2882900" imgH="711200" progId="Equation.3">
                  <p:embed/>
                </p:oleObj>
              </mc:Choice>
              <mc:Fallback>
                <p:oleObj name="公式" r:id="rId9" imgW="2882900" imgH="711200" progId="Equation.3">
                  <p:embed/>
                  <p:pic>
                    <p:nvPicPr>
                      <p:cNvPr id="0" name="Picture 45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427538" y="4941888"/>
                        <a:ext cx="4494212" cy="1104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54632" name="Rectangle 11"/>
          <p:cNvSpPr>
            <a:spLocks noChangeArrowheads="1"/>
          </p:cNvSpPr>
          <p:nvPr/>
        </p:nvSpPr>
        <p:spPr bwMode="auto">
          <a:xfrm>
            <a:off x="250825" y="3860800"/>
            <a:ext cx="3697288" cy="4333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66"/>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marL="1143000" indent="-228600"/>
            <a:r>
              <a:rPr kumimoji="1" lang="zh-CN" altLang="en-US">
                <a:solidFill>
                  <a:srgbClr val="FF0000"/>
                </a:solidFill>
              </a:rPr>
              <a:t>纯随机呼叫时，</a:t>
            </a:r>
            <a:r>
              <a:rPr kumimoji="1" lang="zh-CN" altLang="en-US"/>
              <a:t> </a:t>
            </a:r>
          </a:p>
        </p:txBody>
      </p:sp>
    </p:spTree>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3"/>
          <p:cNvSpPr>
            <a:spLocks noGrp="1" noRot="1" noChangeArrowheads="1"/>
          </p:cNvSpPr>
          <p:nvPr>
            <p:ph type="body" sz="half" idx="1"/>
          </p:nvPr>
        </p:nvSpPr>
        <p:spPr>
          <a:xfrm>
            <a:off x="179388" y="188913"/>
            <a:ext cx="9144000" cy="2160587"/>
          </a:xfrm>
        </p:spPr>
        <p:txBody>
          <a:bodyPr/>
          <a:lstStyle/>
          <a:p>
            <a:pPr lvl="1" eaLnBrk="1" hangingPunct="1">
              <a:lnSpc>
                <a:spcPct val="80000"/>
              </a:lnSpc>
            </a:pPr>
            <a:endParaRPr lang="zh-CN" altLang="en-US" sz="2800" smtClean="0">
              <a:solidFill>
                <a:srgbClr val="FB2D59"/>
              </a:solidFill>
            </a:endParaRPr>
          </a:p>
          <a:p>
            <a:pPr>
              <a:lnSpc>
                <a:spcPct val="80000"/>
              </a:lnSpc>
            </a:pPr>
            <a:r>
              <a:rPr kumimoji="1" lang="zh-CN" altLang="en-US" sz="2800" smtClean="0">
                <a:solidFill>
                  <a:srgbClr val="FB2D59"/>
                </a:solidFill>
                <a:effectLst/>
              </a:rPr>
              <a:t>纯随机呼叫：</a:t>
            </a:r>
            <a:r>
              <a:rPr kumimoji="1" lang="zh-CN" altLang="en-US" sz="2800" smtClean="0">
                <a:effectLst/>
              </a:rPr>
              <a:t>潜在呼叫源（用户）为无限多；</a:t>
            </a:r>
            <a:r>
              <a:rPr kumimoji="1" lang="zh-CN" altLang="en-US" sz="2800" smtClean="0">
                <a:solidFill>
                  <a:srgbClr val="FB2D59"/>
                </a:solidFill>
                <a:effectLst/>
              </a:rPr>
              <a:t>准随机：</a:t>
            </a:r>
            <a:r>
              <a:rPr kumimoji="1" lang="zh-CN" altLang="en-US" sz="2800" smtClean="0">
                <a:effectLst/>
              </a:rPr>
              <a:t>有限用户数</a:t>
            </a:r>
            <a:r>
              <a:rPr kumimoji="1" lang="en-US" altLang="zh-CN" sz="2800" smtClean="0">
                <a:effectLst/>
              </a:rPr>
              <a:t>N，</a:t>
            </a:r>
            <a:r>
              <a:rPr kumimoji="1" lang="zh-CN" altLang="en-US" sz="2800" smtClean="0">
                <a:effectLst/>
              </a:rPr>
              <a:t>相互独立，但</a:t>
            </a:r>
            <a:r>
              <a:rPr kumimoji="1" lang="en-US" altLang="zh-CN" sz="2800" smtClean="0">
                <a:effectLst/>
              </a:rPr>
              <a:t>N</a:t>
            </a:r>
            <a:r>
              <a:rPr kumimoji="1" lang="zh-CN" altLang="en-US" sz="2800" smtClean="0">
                <a:effectLst/>
              </a:rPr>
              <a:t>很大；</a:t>
            </a:r>
          </a:p>
          <a:p>
            <a:pPr eaLnBrk="1" hangingPunct="1">
              <a:lnSpc>
                <a:spcPct val="80000"/>
              </a:lnSpc>
            </a:pPr>
            <a:r>
              <a:rPr lang="zh-CN" altLang="en-US" sz="2800" smtClean="0">
                <a:effectLst/>
              </a:rPr>
              <a:t>令</a:t>
            </a:r>
            <a:r>
              <a:rPr lang="en-US" altLang="zh-CN" sz="2800" smtClean="0">
                <a:effectLst/>
                <a:latin typeface="Symbol" panose="05050102010706020507" pitchFamily="18" charset="2"/>
              </a:rPr>
              <a:t>l</a:t>
            </a:r>
            <a:r>
              <a:rPr lang="en-US" altLang="zh-CN" sz="2800" baseline="-25000" smtClean="0">
                <a:effectLst/>
              </a:rPr>
              <a:t>0</a:t>
            </a:r>
            <a:r>
              <a:rPr lang="zh-CN" altLang="en-US" sz="2800" smtClean="0">
                <a:effectLst/>
              </a:rPr>
              <a:t>为每个用户单位时间内平均呼叫次数，截止队长为</a:t>
            </a:r>
            <a:r>
              <a:rPr lang="en-US" altLang="zh-CN" sz="2800" smtClean="0">
                <a:effectLst/>
              </a:rPr>
              <a:t>n</a:t>
            </a:r>
            <a:r>
              <a:rPr lang="zh-CN" altLang="en-US" sz="2800" smtClean="0">
                <a:effectLst/>
              </a:rPr>
              <a:t>。当</a:t>
            </a:r>
            <a:r>
              <a:rPr lang="en-US" altLang="zh-CN" sz="2800" smtClean="0">
                <a:effectLst/>
              </a:rPr>
              <a:t>r</a:t>
            </a:r>
            <a:r>
              <a:rPr lang="zh-CN" altLang="en-US" sz="2800" smtClean="0">
                <a:effectLst/>
              </a:rPr>
              <a:t>个用户已被接受排队服务时，则到达率将为</a:t>
            </a:r>
            <a:r>
              <a:rPr lang="en-US" altLang="zh-CN" sz="2800" smtClean="0">
                <a:effectLst/>
              </a:rPr>
              <a:t>(N-r)</a:t>
            </a:r>
            <a:r>
              <a:rPr lang="en-US" altLang="zh-CN" sz="2800" smtClean="0">
                <a:effectLst/>
                <a:latin typeface="Symbol" panose="05050102010706020507" pitchFamily="18" charset="2"/>
              </a:rPr>
              <a:t>l</a:t>
            </a:r>
            <a:r>
              <a:rPr lang="en-US" altLang="zh-CN" sz="2800" baseline="-25000" smtClean="0">
                <a:effectLst/>
              </a:rPr>
              <a:t>0</a:t>
            </a:r>
            <a:r>
              <a:rPr lang="zh-CN" altLang="en-US" sz="2800" smtClean="0">
                <a:effectLst/>
              </a:rPr>
              <a:t>，则呼叫阻塞率为</a:t>
            </a:r>
          </a:p>
        </p:txBody>
      </p:sp>
      <p:graphicFrame>
        <p:nvGraphicFramePr>
          <p:cNvPr id="155651" name="Object 4"/>
          <p:cNvGraphicFramePr>
            <a:graphicFrameLocks noGrp="1" noChangeAspect="1"/>
          </p:cNvGraphicFramePr>
          <p:nvPr>
            <p:ph sz="half" idx="2"/>
          </p:nvPr>
        </p:nvGraphicFramePr>
        <p:xfrm>
          <a:off x="755650" y="2852738"/>
          <a:ext cx="4868863" cy="2359025"/>
        </p:xfrm>
        <a:graphic>
          <a:graphicData uri="http://schemas.openxmlformats.org/presentationml/2006/ole">
            <mc:AlternateContent xmlns:mc="http://schemas.openxmlformats.org/markup-compatibility/2006">
              <mc:Choice xmlns:v="urn:schemas-microsoft-com:vml" Requires="v">
                <p:oleObj spid="_x0000_s156016" name="公式" r:id="rId4" imgW="1282700" imgH="622300" progId="Equation.3">
                  <p:embed/>
                </p:oleObj>
              </mc:Choice>
              <mc:Fallback>
                <p:oleObj name="公式" r:id="rId4" imgW="1282700" imgH="622300" progId="Equation.3">
                  <p:embed/>
                  <p:pic>
                    <p:nvPicPr>
                      <p:cNvPr id="0" name="Picture 117"/>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5650" y="2852738"/>
                        <a:ext cx="4868863" cy="2359025"/>
                      </a:xfrm>
                      <a:prstGeom prst="rect">
                        <a:avLst/>
                      </a:prstGeom>
                      <a:solidFill>
                        <a:schemeClr val="accent1"/>
                      </a:solidFill>
                    </p:spPr>
                  </p:pic>
                </p:oleObj>
              </mc:Fallback>
            </mc:AlternateContent>
          </a:graphicData>
        </a:graphic>
      </p:graphicFrame>
      <p:sp>
        <p:nvSpPr>
          <p:cNvPr id="155652" name="AutoShape 7"/>
          <p:cNvSpPr/>
          <p:nvPr/>
        </p:nvSpPr>
        <p:spPr bwMode="auto">
          <a:xfrm>
            <a:off x="6084888" y="4078288"/>
            <a:ext cx="2749550" cy="530225"/>
          </a:xfrm>
          <a:prstGeom prst="callout1">
            <a:avLst>
              <a:gd name="adj1" fmla="val 34616"/>
              <a:gd name="adj2" fmla="val -4616"/>
              <a:gd name="adj3" fmla="val 36537"/>
              <a:gd name="adj4" fmla="val -32116"/>
            </a:avLst>
          </a:prstGeom>
          <a:solidFill>
            <a:schemeClr val="accent1"/>
          </a:solidFill>
          <a:ln w="9525">
            <a:solidFill>
              <a:schemeClr val="tx1"/>
            </a:solidFill>
            <a:miter lim="800000"/>
          </a:ln>
        </p:spPr>
        <p:txBody>
          <a:bodyPr/>
          <a:lstStyle/>
          <a:p>
            <a:pPr algn="ctr">
              <a:lnSpc>
                <a:spcPct val="100000"/>
              </a:lnSpc>
              <a:spcBef>
                <a:spcPct val="0"/>
              </a:spcBef>
              <a:buClrTx/>
              <a:buSzTx/>
              <a:buFontTx/>
              <a:buNone/>
            </a:pPr>
            <a:r>
              <a:rPr lang="zh-CN" altLang="en-US"/>
              <a:t>队长为</a:t>
            </a:r>
            <a:r>
              <a:rPr lang="en-US" altLang="zh-CN"/>
              <a:t>r</a:t>
            </a:r>
            <a:r>
              <a:rPr lang="zh-CN" altLang="en-US"/>
              <a:t>的概率</a:t>
            </a:r>
          </a:p>
        </p:txBody>
      </p:sp>
      <p:sp>
        <p:nvSpPr>
          <p:cNvPr id="155653" name="Rectangle 3"/>
          <p:cNvSpPr txBox="1">
            <a:spLocks noRot="1" noChangeArrowheads="1"/>
          </p:cNvSpPr>
          <p:nvPr/>
        </p:nvSpPr>
        <p:spPr bwMode="auto">
          <a:xfrm>
            <a:off x="-107950" y="5443538"/>
            <a:ext cx="9525000"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sz="2800" b="1">
                <a:solidFill>
                  <a:schemeClr val="tx1"/>
                </a:solidFill>
                <a:latin typeface="Arial" panose="020B0604020202020204" pitchFamily="34" charset="0"/>
                <a:ea typeface="宋体" panose="02010600030101010101" pitchFamily="2" charset="-122"/>
              </a:defRPr>
            </a:lvl1pPr>
            <a:lvl2pPr marL="742950" indent="-285750" eaLnBrk="0" hangingPunct="0">
              <a:defRPr sz="2800" b="1">
                <a:solidFill>
                  <a:schemeClr val="tx1"/>
                </a:solidFill>
                <a:latin typeface="Arial" panose="020B0604020202020204" pitchFamily="34" charset="0"/>
                <a:ea typeface="宋体" panose="02010600030101010101" pitchFamily="2" charset="-122"/>
              </a:defRPr>
            </a:lvl2pPr>
            <a:lvl3pPr marL="1143000" indent="-228600" eaLnBrk="0" hangingPunct="0">
              <a:defRPr sz="2800" b="1">
                <a:solidFill>
                  <a:schemeClr val="tx1"/>
                </a:solidFill>
                <a:latin typeface="Arial" panose="020B0604020202020204" pitchFamily="34" charset="0"/>
                <a:ea typeface="宋体" panose="02010600030101010101" pitchFamily="2" charset="-122"/>
              </a:defRPr>
            </a:lvl3pPr>
            <a:lvl4pPr marL="1600200" indent="-228600" eaLnBrk="0" hangingPunct="0">
              <a:defRPr sz="2800" b="1">
                <a:solidFill>
                  <a:schemeClr val="tx1"/>
                </a:solidFill>
                <a:latin typeface="Arial" panose="020B0604020202020204" pitchFamily="34" charset="0"/>
                <a:ea typeface="宋体" panose="02010600030101010101" pitchFamily="2" charset="-122"/>
              </a:defRPr>
            </a:lvl4pPr>
            <a:lvl5pPr marL="2057400" indent="-228600" eaLnBrk="0" hangingPunct="0">
              <a:defRPr sz="2800" b="1">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80000"/>
              </a:lnSpc>
              <a:spcBef>
                <a:spcPct val="20000"/>
              </a:spcBef>
              <a:spcAft>
                <a:spcPct val="0"/>
              </a:spcAft>
              <a:buClr>
                <a:schemeClr val="hlink"/>
              </a:buClr>
              <a:buSzPct val="85000"/>
              <a:buFont typeface="Wingdings" panose="05000000000000000000" pitchFamily="2" charset="2"/>
              <a:defRPr sz="2800" b="1">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80000"/>
              </a:lnSpc>
              <a:spcBef>
                <a:spcPct val="20000"/>
              </a:spcBef>
              <a:spcAft>
                <a:spcPct val="0"/>
              </a:spcAft>
              <a:buClr>
                <a:schemeClr val="hlink"/>
              </a:buClr>
              <a:buSzPct val="85000"/>
              <a:buFont typeface="Wingdings" panose="05000000000000000000" pitchFamily="2" charset="2"/>
              <a:defRPr sz="2800" b="1">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80000"/>
              </a:lnSpc>
              <a:spcBef>
                <a:spcPct val="20000"/>
              </a:spcBef>
              <a:spcAft>
                <a:spcPct val="0"/>
              </a:spcAft>
              <a:buClr>
                <a:schemeClr val="hlink"/>
              </a:buClr>
              <a:buSzPct val="85000"/>
              <a:buFont typeface="Wingdings" panose="05000000000000000000" pitchFamily="2" charset="2"/>
              <a:defRPr sz="2800" b="1">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80000"/>
              </a:lnSpc>
              <a:spcBef>
                <a:spcPct val="20000"/>
              </a:spcBef>
              <a:spcAft>
                <a:spcPct val="0"/>
              </a:spcAft>
              <a:buClr>
                <a:schemeClr val="hlink"/>
              </a:buClr>
              <a:buSzPct val="85000"/>
              <a:buFont typeface="Wingdings" panose="05000000000000000000" pitchFamily="2" charset="2"/>
              <a:defRPr sz="2800" b="1">
                <a:solidFill>
                  <a:schemeClr val="tx1"/>
                </a:solidFill>
                <a:latin typeface="Arial" panose="020B0604020202020204" pitchFamily="34" charset="0"/>
                <a:ea typeface="宋体" panose="02010600030101010101" pitchFamily="2" charset="-122"/>
              </a:defRPr>
            </a:lvl9pPr>
          </a:lstStyle>
          <a:p>
            <a:pPr eaLnBrk="1" hangingPunct="1">
              <a:lnSpc>
                <a:spcPct val="100000"/>
              </a:lnSpc>
              <a:buClr>
                <a:schemeClr val="accent2"/>
              </a:buClr>
              <a:buFont typeface="Wingdings" panose="05000000000000000000" pitchFamily="2" charset="2"/>
              <a:buChar char=""/>
            </a:pPr>
            <a:r>
              <a:rPr lang="zh-CN" altLang="en-US" sz="3200">
                <a:solidFill>
                  <a:srgbClr val="3C3C5A"/>
                </a:solidFill>
              </a:rPr>
              <a:t>分子是被阻塞的呼叫次数，而分母是总呼叫次数。</a:t>
            </a:r>
          </a:p>
        </p:txBody>
      </p:sp>
      <p:sp>
        <p:nvSpPr>
          <p:cNvPr id="155654" name="Rectangle 7"/>
          <p:cNvSpPr>
            <a:spLocks noChangeArrowheads="1"/>
          </p:cNvSpPr>
          <p:nvPr/>
        </p:nvSpPr>
        <p:spPr bwMode="auto">
          <a:xfrm>
            <a:off x="0" y="0"/>
            <a:ext cx="5999163" cy="433388"/>
          </a:xfrm>
          <a:prstGeom prst="rect">
            <a:avLst/>
          </a:prstGeom>
          <a:solidFill>
            <a:schemeClr val="accent1"/>
          </a:solidFill>
          <a:ln>
            <a:noFill/>
          </a:ln>
          <a:effectLst/>
          <a:extLst>
            <a:ext uri="{91240B29-F687-4F45-9708-019B960494DF}">
              <a14:hiddenLine xmlns:a14="http://schemas.microsoft.com/office/drawing/2010/main" w="9525">
                <a:solidFill>
                  <a:srgbClr val="000066"/>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marL="1143000" indent="-228600"/>
            <a:r>
              <a:rPr lang="zh-CN" altLang="en-US">
                <a:solidFill>
                  <a:srgbClr val="FB2D59"/>
                </a:solidFill>
              </a:rPr>
              <a:t>用户数为有限值</a:t>
            </a:r>
            <a:r>
              <a:rPr lang="en-US" altLang="zh-CN">
                <a:solidFill>
                  <a:srgbClr val="FB2D59"/>
                </a:solidFill>
              </a:rPr>
              <a:t>N</a:t>
            </a:r>
            <a:r>
              <a:rPr lang="zh-CN" altLang="en-US">
                <a:solidFill>
                  <a:srgbClr val="FB2D59"/>
                </a:solidFill>
              </a:rPr>
              <a:t>的准随机呼叫</a:t>
            </a:r>
          </a:p>
        </p:txBody>
      </p:sp>
    </p:spTree>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3"/>
          <p:cNvSpPr>
            <a:spLocks noGrp="1" noRot="1" noChangeArrowheads="1"/>
          </p:cNvSpPr>
          <p:nvPr>
            <p:ph type="body" sz="half" idx="1"/>
          </p:nvPr>
        </p:nvSpPr>
        <p:spPr>
          <a:xfrm>
            <a:off x="0" y="1673225"/>
            <a:ext cx="8569325" cy="747713"/>
          </a:xfrm>
        </p:spPr>
        <p:txBody>
          <a:bodyPr/>
          <a:lstStyle/>
          <a:p>
            <a:pPr lvl="3" eaLnBrk="1" hangingPunct="1"/>
            <a:r>
              <a:rPr lang="zh-CN" altLang="en-US" sz="2800" dirty="0" smtClean="0"/>
              <a:t>当</a:t>
            </a:r>
            <a:r>
              <a:rPr lang="en-US" altLang="zh-CN" sz="2800" dirty="0" smtClean="0"/>
              <a:t>N</a:t>
            </a:r>
            <a:r>
              <a:rPr lang="en-US" altLang="zh-CN" sz="2800" dirty="0" smtClean="0">
                <a:latin typeface="宋体" panose="02010600030101010101" pitchFamily="2" charset="-122"/>
              </a:rPr>
              <a:t>→</a:t>
            </a:r>
            <a:r>
              <a:rPr lang="en-US" altLang="zh-CN" sz="2800" dirty="0" smtClean="0"/>
              <a:t>∞</a:t>
            </a:r>
            <a:r>
              <a:rPr lang="zh-CN" altLang="en-US" sz="2800" dirty="0" smtClean="0"/>
              <a:t>时，所有</a:t>
            </a:r>
            <a:r>
              <a:rPr lang="en-US" altLang="zh-CN" sz="2800" dirty="0" smtClean="0"/>
              <a:t>r</a:t>
            </a:r>
            <a:r>
              <a:rPr lang="zh-CN" altLang="en-US" sz="2800" dirty="0" smtClean="0"/>
              <a:t>与</a:t>
            </a:r>
            <a:r>
              <a:rPr lang="en-US" altLang="zh-CN" sz="2800" dirty="0" smtClean="0"/>
              <a:t>N</a:t>
            </a:r>
            <a:r>
              <a:rPr lang="zh-CN" altLang="en-US" sz="2800" dirty="0" smtClean="0"/>
              <a:t>相比均可忽略，则</a:t>
            </a:r>
          </a:p>
          <a:p>
            <a:pPr lvl="3" eaLnBrk="1" hangingPunct="1"/>
            <a:endParaRPr lang="zh-CN" altLang="en-US" sz="2800" dirty="0" smtClean="0"/>
          </a:p>
          <a:p>
            <a:pPr lvl="3" eaLnBrk="1" hangingPunct="1"/>
            <a:endParaRPr lang="zh-CN" altLang="en-US" sz="2800" dirty="0" smtClean="0"/>
          </a:p>
          <a:p>
            <a:pPr lvl="3" eaLnBrk="1" hangingPunct="1"/>
            <a:endParaRPr lang="zh-CN" altLang="en-US" sz="2800" dirty="0" smtClean="0"/>
          </a:p>
          <a:p>
            <a:pPr lvl="3" eaLnBrk="1" hangingPunct="1"/>
            <a:endParaRPr lang="zh-CN" altLang="en-US" sz="2800" dirty="0" smtClean="0"/>
          </a:p>
        </p:txBody>
      </p:sp>
      <p:graphicFrame>
        <p:nvGraphicFramePr>
          <p:cNvPr id="156675" name="Object 4"/>
          <p:cNvGraphicFramePr>
            <a:graphicFrameLocks noGrp="1" noChangeAspect="1"/>
          </p:cNvGraphicFramePr>
          <p:nvPr>
            <p:ph sz="half" idx="2"/>
          </p:nvPr>
        </p:nvGraphicFramePr>
        <p:xfrm>
          <a:off x="1042988" y="2636838"/>
          <a:ext cx="3243262" cy="1152525"/>
        </p:xfrm>
        <a:graphic>
          <a:graphicData uri="http://schemas.openxmlformats.org/presentationml/2006/ole">
            <mc:AlternateContent xmlns:mc="http://schemas.openxmlformats.org/markup-compatibility/2006">
              <mc:Choice xmlns:v="urn:schemas-microsoft-com:vml" Requires="v">
                <p:oleObj spid="_x0000_s445458" name="公式" r:id="rId3" imgW="787400" imgH="279400" progId="Equation.3">
                  <p:embed/>
                </p:oleObj>
              </mc:Choice>
              <mc:Fallback>
                <p:oleObj name="公式" r:id="rId3" imgW="787400" imgH="279400" progId="Equation.3">
                  <p:embed/>
                  <p:pic>
                    <p:nvPicPr>
                      <p:cNvPr id="0" name="Picture 337"/>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2988" y="2636838"/>
                        <a:ext cx="3243262" cy="11525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56676" name="Object 7"/>
          <p:cNvGraphicFramePr>
            <a:graphicFrameLocks noChangeAspect="1"/>
          </p:cNvGraphicFramePr>
          <p:nvPr/>
        </p:nvGraphicFramePr>
        <p:xfrm>
          <a:off x="4859338" y="2276475"/>
          <a:ext cx="2447925" cy="1971675"/>
        </p:xfrm>
        <a:graphic>
          <a:graphicData uri="http://schemas.openxmlformats.org/presentationml/2006/ole">
            <mc:AlternateContent xmlns:mc="http://schemas.openxmlformats.org/markup-compatibility/2006">
              <mc:Choice xmlns:v="urn:schemas-microsoft-com:vml" Requires="v">
                <p:oleObj spid="_x0000_s445459" name="公式" r:id="rId5" imgW="774065" imgH="622300" progId="Equation.3">
                  <p:embed/>
                </p:oleObj>
              </mc:Choice>
              <mc:Fallback>
                <p:oleObj name="公式" r:id="rId5" imgW="774065" imgH="622300" progId="Equation.3">
                  <p:embed/>
                  <p:pic>
                    <p:nvPicPr>
                      <p:cNvPr id="0" name="Picture 33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59338" y="2276475"/>
                        <a:ext cx="2447925" cy="19716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56677" name="对象 1"/>
          <p:cNvGraphicFramePr>
            <a:graphicFrameLocks noChangeAspect="1"/>
          </p:cNvGraphicFramePr>
          <p:nvPr/>
        </p:nvGraphicFramePr>
        <p:xfrm>
          <a:off x="468313" y="-6350"/>
          <a:ext cx="3168650" cy="1535113"/>
        </p:xfrm>
        <a:graphic>
          <a:graphicData uri="http://schemas.openxmlformats.org/presentationml/2006/ole">
            <mc:AlternateContent xmlns:mc="http://schemas.openxmlformats.org/markup-compatibility/2006">
              <mc:Choice xmlns:v="urn:schemas-microsoft-com:vml" Requires="v">
                <p:oleObj spid="_x0000_s445460" name="公式" r:id="rId7" imgW="1282700" imgH="622300" progId="Equation.3">
                  <p:embed/>
                </p:oleObj>
              </mc:Choice>
              <mc:Fallback>
                <p:oleObj name="公式" r:id="rId7" imgW="1282700" imgH="622300" progId="Equation.3">
                  <p:embed/>
                  <p:pic>
                    <p:nvPicPr>
                      <p:cNvPr id="0" name="Picture 33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8313" y="-6350"/>
                        <a:ext cx="3168650" cy="1535113"/>
                      </a:xfrm>
                      <a:prstGeom prst="rect">
                        <a:avLst/>
                      </a:prstGeom>
                      <a:solidFill>
                        <a:srgbClr val="FFFF00"/>
                      </a:solidFill>
                    </p:spPr>
                  </p:pic>
                </p:oleObj>
              </mc:Fallback>
            </mc:AlternateContent>
          </a:graphicData>
        </a:graphic>
      </p:graphicFrame>
      <p:sp>
        <p:nvSpPr>
          <p:cNvPr id="156678" name="Rectangle 3"/>
          <p:cNvSpPr txBox="1">
            <a:spLocks noRot="1" noChangeArrowheads="1"/>
          </p:cNvSpPr>
          <p:nvPr/>
        </p:nvSpPr>
        <p:spPr bwMode="auto">
          <a:xfrm>
            <a:off x="323850" y="4581525"/>
            <a:ext cx="8569325" cy="747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sz="2800" b="1">
                <a:solidFill>
                  <a:schemeClr val="tx1"/>
                </a:solidFill>
                <a:latin typeface="Arial" panose="020B0604020202020204" pitchFamily="34" charset="0"/>
                <a:ea typeface="宋体" panose="02010600030101010101" pitchFamily="2" charset="-122"/>
              </a:defRPr>
            </a:lvl1pPr>
            <a:lvl2pPr marL="742950" indent="-285750" eaLnBrk="0" hangingPunct="0">
              <a:defRPr sz="2800" b="1">
                <a:solidFill>
                  <a:schemeClr val="tx1"/>
                </a:solidFill>
                <a:latin typeface="Arial" panose="020B0604020202020204" pitchFamily="34" charset="0"/>
                <a:ea typeface="宋体" panose="02010600030101010101" pitchFamily="2" charset="-122"/>
              </a:defRPr>
            </a:lvl2pPr>
            <a:lvl3pPr marL="1143000" indent="-228600" eaLnBrk="0" hangingPunct="0">
              <a:defRPr sz="2800" b="1">
                <a:solidFill>
                  <a:schemeClr val="tx1"/>
                </a:solidFill>
                <a:latin typeface="Arial" panose="020B0604020202020204" pitchFamily="34" charset="0"/>
                <a:ea typeface="宋体" panose="02010600030101010101" pitchFamily="2" charset="-122"/>
              </a:defRPr>
            </a:lvl3pPr>
            <a:lvl4pPr marL="1600200" indent="-228600" eaLnBrk="0" hangingPunct="0">
              <a:defRPr sz="2800" b="1">
                <a:solidFill>
                  <a:schemeClr val="tx1"/>
                </a:solidFill>
                <a:latin typeface="Arial" panose="020B0604020202020204" pitchFamily="34" charset="0"/>
                <a:ea typeface="宋体" panose="02010600030101010101" pitchFamily="2" charset="-122"/>
              </a:defRPr>
            </a:lvl4pPr>
            <a:lvl5pPr marL="2057400" indent="-228600" eaLnBrk="0" hangingPunct="0">
              <a:defRPr sz="2800" b="1">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80000"/>
              </a:lnSpc>
              <a:spcBef>
                <a:spcPct val="20000"/>
              </a:spcBef>
              <a:spcAft>
                <a:spcPct val="0"/>
              </a:spcAft>
              <a:buClr>
                <a:schemeClr val="hlink"/>
              </a:buClr>
              <a:buSzPct val="85000"/>
              <a:buFont typeface="Wingdings" panose="05000000000000000000" pitchFamily="2" charset="2"/>
              <a:defRPr sz="2800" b="1">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80000"/>
              </a:lnSpc>
              <a:spcBef>
                <a:spcPct val="20000"/>
              </a:spcBef>
              <a:spcAft>
                <a:spcPct val="0"/>
              </a:spcAft>
              <a:buClr>
                <a:schemeClr val="hlink"/>
              </a:buClr>
              <a:buSzPct val="85000"/>
              <a:buFont typeface="Wingdings" panose="05000000000000000000" pitchFamily="2" charset="2"/>
              <a:defRPr sz="2800" b="1">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80000"/>
              </a:lnSpc>
              <a:spcBef>
                <a:spcPct val="20000"/>
              </a:spcBef>
              <a:spcAft>
                <a:spcPct val="0"/>
              </a:spcAft>
              <a:buClr>
                <a:schemeClr val="hlink"/>
              </a:buClr>
              <a:buSzPct val="85000"/>
              <a:buFont typeface="Wingdings" panose="05000000000000000000" pitchFamily="2" charset="2"/>
              <a:defRPr sz="2800" b="1">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80000"/>
              </a:lnSpc>
              <a:spcBef>
                <a:spcPct val="20000"/>
              </a:spcBef>
              <a:spcAft>
                <a:spcPct val="0"/>
              </a:spcAft>
              <a:buClr>
                <a:schemeClr val="hlink"/>
              </a:buClr>
              <a:buSzPct val="85000"/>
              <a:buFont typeface="Wingdings" panose="05000000000000000000" pitchFamily="2" charset="2"/>
              <a:defRPr sz="2800" b="1">
                <a:solidFill>
                  <a:schemeClr val="tx1"/>
                </a:solidFill>
                <a:latin typeface="Arial" panose="020B0604020202020204" pitchFamily="34" charset="0"/>
                <a:ea typeface="宋体" panose="02010600030101010101" pitchFamily="2" charset="-122"/>
              </a:defRPr>
            </a:lvl9pPr>
          </a:lstStyle>
          <a:p>
            <a:pPr eaLnBrk="1" hangingPunct="1">
              <a:lnSpc>
                <a:spcPct val="100000"/>
              </a:lnSpc>
              <a:buSzPct val="75000"/>
              <a:buFont typeface="Wingdings" panose="05000000000000000000" pitchFamily="2" charset="2"/>
              <a:buChar char="v"/>
            </a:pPr>
            <a:r>
              <a:rPr lang="en-US" altLang="zh-CN" sz="3600" dirty="0">
                <a:latin typeface="Times New Roman" panose="02020603050405020304" pitchFamily="18" charset="0"/>
                <a:cs typeface="Times New Roman" panose="02020603050405020304" pitchFamily="18" charset="0"/>
              </a:rPr>
              <a:t>N</a:t>
            </a:r>
            <a:r>
              <a:rPr lang="zh-CN" altLang="en-US" sz="3600" dirty="0">
                <a:latin typeface="Times New Roman" panose="02020603050405020304" pitchFamily="18" charset="0"/>
                <a:cs typeface="Times New Roman" panose="02020603050405020304" pitchFamily="18" charset="0"/>
              </a:rPr>
              <a:t>有限时，</a:t>
            </a:r>
            <a:r>
              <a:rPr lang="en-US" altLang="zh-CN" sz="3600" dirty="0">
                <a:latin typeface="Times New Roman" panose="02020603050405020304" pitchFamily="18" charset="0"/>
                <a:cs typeface="Times New Roman" panose="02020603050405020304" pitchFamily="18" charset="0"/>
              </a:rPr>
              <a:t> </a:t>
            </a:r>
            <a:r>
              <a:rPr lang="en-US" altLang="zh-CN" sz="3600" dirty="0" err="1">
                <a:latin typeface="Times New Roman" panose="02020603050405020304" pitchFamily="18" charset="0"/>
                <a:cs typeface="Times New Roman" panose="02020603050405020304" pitchFamily="18" charset="0"/>
              </a:rPr>
              <a:t>p</a:t>
            </a:r>
            <a:r>
              <a:rPr lang="en-US" altLang="zh-CN" sz="3600" baseline="-25000" dirty="0" err="1">
                <a:latin typeface="Times New Roman" panose="02020603050405020304" pitchFamily="18" charset="0"/>
                <a:cs typeface="Times New Roman" panose="02020603050405020304" pitchFamily="18" charset="0"/>
              </a:rPr>
              <a:t>c</a:t>
            </a:r>
            <a:r>
              <a:rPr lang="en-US" altLang="zh-CN" sz="3600" dirty="0" err="1">
                <a:latin typeface="Times New Roman" panose="02020603050405020304" pitchFamily="18" charset="0"/>
                <a:cs typeface="Times New Roman" panose="02020603050405020304" pitchFamily="18" charset="0"/>
              </a:rPr>
              <a:t>≤p</a:t>
            </a:r>
            <a:r>
              <a:rPr lang="en-US" altLang="zh-CN" sz="3600" baseline="-25000" dirty="0" err="1">
                <a:latin typeface="Times New Roman" panose="02020603050405020304" pitchFamily="18" charset="0"/>
                <a:cs typeface="Times New Roman" panose="02020603050405020304" pitchFamily="18" charset="0"/>
              </a:rPr>
              <a:t>n</a:t>
            </a:r>
            <a:r>
              <a:rPr lang="zh-CN" altLang="en-US" sz="3600" dirty="0">
                <a:latin typeface="Times New Roman" panose="02020603050405020304" pitchFamily="18" charset="0"/>
                <a:cs typeface="Times New Roman" panose="02020603050405020304" pitchFamily="18" charset="0"/>
              </a:rPr>
              <a:t>，当</a:t>
            </a:r>
            <a:r>
              <a:rPr lang="en-US" altLang="zh-CN" sz="3600" dirty="0" err="1">
                <a:latin typeface="Times New Roman" panose="02020603050405020304" pitchFamily="18" charset="0"/>
                <a:cs typeface="Times New Roman" panose="02020603050405020304" pitchFamily="18" charset="0"/>
              </a:rPr>
              <a:t>N》n</a:t>
            </a:r>
            <a:r>
              <a:rPr lang="zh-CN" altLang="en-US" sz="3600" dirty="0">
                <a:latin typeface="Times New Roman" panose="02020603050405020304" pitchFamily="18" charset="0"/>
                <a:cs typeface="Times New Roman" panose="02020603050405020304" pitchFamily="18" charset="0"/>
              </a:rPr>
              <a:t>时，</a:t>
            </a:r>
            <a:r>
              <a:rPr lang="en-US" altLang="zh-CN" sz="3600" dirty="0">
                <a:latin typeface="Times New Roman" panose="02020603050405020304" pitchFamily="18" charset="0"/>
                <a:cs typeface="Times New Roman" panose="02020603050405020304" pitchFamily="18" charset="0"/>
              </a:rPr>
              <a:t> p</a:t>
            </a:r>
            <a:r>
              <a:rPr lang="en-US" altLang="zh-CN" sz="3600" baseline="-25000" dirty="0">
                <a:latin typeface="Times New Roman" panose="02020603050405020304" pitchFamily="18" charset="0"/>
                <a:cs typeface="Times New Roman" panose="02020603050405020304" pitchFamily="18" charset="0"/>
              </a:rPr>
              <a:t>c</a:t>
            </a:r>
            <a:r>
              <a:rPr lang="zh-CN" altLang="en-US" sz="3600" dirty="0">
                <a:latin typeface="Times New Roman" panose="02020603050405020304" pitchFamily="18" charset="0"/>
                <a:cs typeface="Times New Roman" panose="02020603050405020304" pitchFamily="18" charset="0"/>
              </a:rPr>
              <a:t>和</a:t>
            </a:r>
            <a:r>
              <a:rPr lang="en-US" altLang="zh-CN" sz="3600" dirty="0" err="1">
                <a:latin typeface="Times New Roman" panose="02020603050405020304" pitchFamily="18" charset="0"/>
                <a:cs typeface="Times New Roman" panose="02020603050405020304" pitchFamily="18" charset="0"/>
              </a:rPr>
              <a:t>p</a:t>
            </a:r>
            <a:r>
              <a:rPr lang="en-US" altLang="zh-CN" sz="3600" baseline="-25000" dirty="0" err="1">
                <a:latin typeface="Times New Roman" panose="02020603050405020304" pitchFamily="18" charset="0"/>
                <a:cs typeface="Times New Roman" panose="02020603050405020304" pitchFamily="18" charset="0"/>
              </a:rPr>
              <a:t>n</a:t>
            </a:r>
            <a:r>
              <a:rPr lang="zh-CN" altLang="en-US" sz="3600" dirty="0">
                <a:latin typeface="Times New Roman" panose="02020603050405020304" pitchFamily="18" charset="0"/>
                <a:cs typeface="Times New Roman" panose="02020603050405020304" pitchFamily="18" charset="0"/>
              </a:rPr>
              <a:t>相差不大，从统计测量来说，</a:t>
            </a:r>
            <a:r>
              <a:rPr lang="en-US" altLang="zh-CN" sz="3600" dirty="0">
                <a:latin typeface="Times New Roman" panose="02020603050405020304" pitchFamily="18" charset="0"/>
                <a:cs typeface="Times New Roman" panose="02020603050405020304" pitchFamily="18" charset="0"/>
              </a:rPr>
              <a:t> p</a:t>
            </a:r>
            <a:r>
              <a:rPr lang="en-US" altLang="zh-CN" sz="3600" baseline="-25000" dirty="0">
                <a:latin typeface="Times New Roman" panose="02020603050405020304" pitchFamily="18" charset="0"/>
                <a:cs typeface="Times New Roman" panose="02020603050405020304" pitchFamily="18" charset="0"/>
              </a:rPr>
              <a:t>c</a:t>
            </a:r>
            <a:r>
              <a:rPr lang="zh-CN" altLang="en-US" sz="3600" dirty="0">
                <a:latin typeface="Times New Roman" panose="02020603050405020304" pitchFamily="18" charset="0"/>
                <a:cs typeface="Times New Roman" panose="02020603050405020304" pitchFamily="18" charset="0"/>
              </a:rPr>
              <a:t>比用</a:t>
            </a:r>
            <a:r>
              <a:rPr lang="en-US" altLang="zh-CN" sz="3600" dirty="0" err="1">
                <a:latin typeface="Times New Roman" panose="02020603050405020304" pitchFamily="18" charset="0"/>
                <a:cs typeface="Times New Roman" panose="02020603050405020304" pitchFamily="18" charset="0"/>
              </a:rPr>
              <a:t>p</a:t>
            </a:r>
            <a:r>
              <a:rPr lang="en-US" altLang="zh-CN" sz="3600" baseline="-25000" dirty="0" err="1">
                <a:latin typeface="Times New Roman" panose="02020603050405020304" pitchFamily="18" charset="0"/>
                <a:cs typeface="Times New Roman" panose="02020603050405020304" pitchFamily="18" charset="0"/>
              </a:rPr>
              <a:t>n</a:t>
            </a:r>
            <a:r>
              <a:rPr lang="zh-CN" altLang="en-US" sz="3600" dirty="0">
                <a:latin typeface="Times New Roman" panose="02020603050405020304" pitchFamily="18" charset="0"/>
                <a:cs typeface="Times New Roman" panose="02020603050405020304" pitchFamily="18" charset="0"/>
              </a:rPr>
              <a:t>方便，因而在</a:t>
            </a:r>
            <a:r>
              <a:rPr lang="en-US" altLang="zh-CN" sz="3600" dirty="0" err="1">
                <a:latin typeface="Times New Roman" panose="02020603050405020304" pitchFamily="18" charset="0"/>
                <a:cs typeface="Times New Roman" panose="02020603050405020304" pitchFamily="18" charset="0"/>
              </a:rPr>
              <a:t>N》n</a:t>
            </a:r>
            <a:r>
              <a:rPr lang="zh-CN" altLang="en-US" sz="3600" dirty="0">
                <a:latin typeface="Times New Roman" panose="02020603050405020304" pitchFamily="18" charset="0"/>
                <a:cs typeface="Times New Roman" panose="02020603050405020304" pitchFamily="18" charset="0"/>
              </a:rPr>
              <a:t>时，通常不区分。</a:t>
            </a:r>
          </a:p>
          <a:p>
            <a:pPr lvl="3" eaLnBrk="1" hangingPunct="1">
              <a:lnSpc>
                <a:spcPct val="100000"/>
              </a:lnSpc>
              <a:buClr>
                <a:schemeClr val="accent2"/>
              </a:buClr>
              <a:buSzPct val="90000"/>
              <a:buFont typeface="Wingdings" panose="05000000000000000000" pitchFamily="2" charset="2"/>
              <a:buChar char=""/>
            </a:pPr>
            <a:endParaRPr lang="zh-CN" altLang="en-US" sz="2400" dirty="0">
              <a:latin typeface="Times New Roman" panose="02020603050405020304" pitchFamily="18" charset="0"/>
              <a:cs typeface="Times New Roman" panose="02020603050405020304" pitchFamily="18" charset="0"/>
            </a:endParaRPr>
          </a:p>
          <a:p>
            <a:pPr lvl="3" eaLnBrk="1" hangingPunct="1">
              <a:lnSpc>
                <a:spcPct val="100000"/>
              </a:lnSpc>
              <a:buClr>
                <a:schemeClr val="accent2"/>
              </a:buClr>
              <a:buSzPct val="90000"/>
              <a:buFont typeface="Wingdings" panose="05000000000000000000" pitchFamily="2" charset="2"/>
              <a:buChar char=""/>
            </a:pPr>
            <a:endParaRPr lang="zh-CN" altLang="en-US" sz="2400"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3"/>
          <p:cNvSpPr>
            <a:spLocks noGrp="1" noRot="1" noChangeArrowheads="1"/>
          </p:cNvSpPr>
          <p:nvPr>
            <p:ph type="body" sz="half" idx="1"/>
          </p:nvPr>
        </p:nvSpPr>
        <p:spPr>
          <a:xfrm>
            <a:off x="0" y="765175"/>
            <a:ext cx="8569325" cy="5184775"/>
          </a:xfrm>
        </p:spPr>
        <p:txBody>
          <a:bodyPr/>
          <a:lstStyle/>
          <a:p>
            <a:pPr lvl="1" eaLnBrk="1" hangingPunct="1"/>
            <a:r>
              <a:rPr lang="zh-CN" altLang="en-US" smtClean="0"/>
              <a:t>呼损与转接次数有关</a:t>
            </a:r>
          </a:p>
          <a:p>
            <a:pPr lvl="2" eaLnBrk="1" hangingPunct="1"/>
            <a:r>
              <a:rPr lang="zh-CN" altLang="en-US" smtClean="0"/>
              <a:t>转接次数愈多，呼损愈高。设源宿端间其有向径上有</a:t>
            </a:r>
            <a:r>
              <a:rPr lang="en-US" altLang="zh-CN" smtClean="0"/>
              <a:t>r</a:t>
            </a:r>
            <a:r>
              <a:rPr lang="zh-CN" altLang="en-US" smtClean="0"/>
              <a:t>条边，边上的呼损各为                     ，</a:t>
            </a:r>
            <a:endParaRPr lang="en-US" altLang="zh-CN" smtClean="0"/>
          </a:p>
          <a:p>
            <a:pPr lvl="2" eaLnBrk="1" hangingPunct="1"/>
            <a:r>
              <a:rPr lang="zh-CN" altLang="en-US" smtClean="0"/>
              <a:t>则该径上源宿端之间的呼损将为</a:t>
            </a:r>
            <a:endParaRPr lang="zh-CN" altLang="en-US" baseline="-25000" smtClean="0"/>
          </a:p>
        </p:txBody>
      </p:sp>
      <p:graphicFrame>
        <p:nvGraphicFramePr>
          <p:cNvPr id="157699" name="Object 8"/>
          <p:cNvGraphicFramePr>
            <a:graphicFrameLocks noChangeAspect="1"/>
          </p:cNvGraphicFramePr>
          <p:nvPr/>
        </p:nvGraphicFramePr>
        <p:xfrm>
          <a:off x="6032500" y="1700213"/>
          <a:ext cx="2787650" cy="646112"/>
        </p:xfrm>
        <a:graphic>
          <a:graphicData uri="http://schemas.openxmlformats.org/presentationml/2006/ole">
            <mc:AlternateContent xmlns:mc="http://schemas.openxmlformats.org/markup-compatibility/2006">
              <mc:Choice xmlns:v="urn:schemas-microsoft-com:vml" Requires="v">
                <p:oleObj spid="_x0000_s158399" name="公式" r:id="rId4" imgW="1040765" imgH="241300" progId="Equation.3">
                  <p:embed/>
                </p:oleObj>
              </mc:Choice>
              <mc:Fallback>
                <p:oleObj name="公式" r:id="rId4" imgW="1040765" imgH="241300" progId="Equation.3">
                  <p:embed/>
                  <p:pic>
                    <p:nvPicPr>
                      <p:cNvPr id="0" name="Picture 22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32500" y="1700213"/>
                        <a:ext cx="2787650" cy="6461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57700" name="Object 9"/>
          <p:cNvGraphicFramePr>
            <a:graphicFrameLocks noChangeAspect="1"/>
          </p:cNvGraphicFramePr>
          <p:nvPr/>
        </p:nvGraphicFramePr>
        <p:xfrm>
          <a:off x="1403350" y="3068638"/>
          <a:ext cx="5440363" cy="2311400"/>
        </p:xfrm>
        <a:graphic>
          <a:graphicData uri="http://schemas.openxmlformats.org/presentationml/2006/ole">
            <mc:AlternateContent xmlns:mc="http://schemas.openxmlformats.org/markup-compatibility/2006">
              <mc:Choice xmlns:v="urn:schemas-microsoft-com:vml" Requires="v">
                <p:oleObj spid="_x0000_s158400" name="公式" r:id="rId6" imgW="1256665" imgH="533400" progId="Equation.3">
                  <p:embed/>
                </p:oleObj>
              </mc:Choice>
              <mc:Fallback>
                <p:oleObj name="公式" r:id="rId6" imgW="1256665" imgH="533400" progId="Equation.3">
                  <p:embed/>
                  <p:pic>
                    <p:nvPicPr>
                      <p:cNvPr id="0" name="Picture 22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03350" y="3068638"/>
                        <a:ext cx="5440363" cy="2311400"/>
                      </a:xfrm>
                      <a:prstGeom prst="rect">
                        <a:avLst/>
                      </a:prstGeom>
                      <a:solidFill>
                        <a:srgbClr val="FFFF00"/>
                      </a:solidFill>
                    </p:spPr>
                  </p:pic>
                </p:oleObj>
              </mc:Fallback>
            </mc:AlternateContent>
          </a:graphicData>
        </a:graphic>
      </p:graphicFrame>
    </p:spTree>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3" name="Rectangle 3"/>
          <p:cNvSpPr>
            <a:spLocks noGrp="1" noRot="1" noChangeArrowheads="1"/>
          </p:cNvSpPr>
          <p:nvPr>
            <p:ph type="body" idx="1"/>
          </p:nvPr>
        </p:nvSpPr>
        <p:spPr/>
        <p:txBody>
          <a:bodyPr/>
          <a:lstStyle/>
          <a:p>
            <a:pPr eaLnBrk="1" hangingPunct="1">
              <a:lnSpc>
                <a:spcPct val="90000"/>
              </a:lnSpc>
              <a:defRPr/>
            </a:pPr>
            <a:r>
              <a:rPr lang="zh-CN" altLang="en-US" smtClean="0">
                <a:effectLst>
                  <a:outerShdw blurRad="38100" dist="38100" dir="2700000" algn="tl">
                    <a:srgbClr val="000000"/>
                  </a:outerShdw>
                </a:effectLst>
              </a:rPr>
              <a:t>时延</a:t>
            </a:r>
          </a:p>
          <a:p>
            <a:pPr lvl="1" eaLnBrk="1" hangingPunct="1">
              <a:lnSpc>
                <a:spcPct val="90000"/>
              </a:lnSpc>
              <a:defRPr/>
            </a:pPr>
            <a:r>
              <a:rPr lang="zh-CN" altLang="en-US" smtClean="0"/>
              <a:t>时延是通信网的另一重要指标。一般地说，时延指消息进入网内后直到被利用完毕所需的时间。</a:t>
            </a:r>
          </a:p>
          <a:p>
            <a:pPr lvl="2" eaLnBrk="1" hangingPunct="1">
              <a:lnSpc>
                <a:spcPct val="90000"/>
              </a:lnSpc>
              <a:defRPr/>
            </a:pPr>
            <a:r>
              <a:rPr lang="zh-CN" altLang="en-US" smtClean="0"/>
              <a:t>这包括</a:t>
            </a:r>
            <a:r>
              <a:rPr lang="zh-CN" altLang="en-US" smtClean="0">
                <a:solidFill>
                  <a:srgbClr val="FF0000"/>
                </a:solidFill>
              </a:rPr>
              <a:t>等待时间、服务时间、传输时间和传播时间</a:t>
            </a:r>
            <a:r>
              <a:rPr lang="zh-CN" altLang="en-US" smtClean="0"/>
              <a:t>。</a:t>
            </a:r>
          </a:p>
          <a:p>
            <a:pPr lvl="2" eaLnBrk="1" hangingPunct="1">
              <a:lnSpc>
                <a:spcPct val="90000"/>
              </a:lnSpc>
              <a:defRPr/>
            </a:pPr>
            <a:r>
              <a:rPr lang="zh-CN" altLang="en-US" smtClean="0"/>
              <a:t>从排队论来说，时延的主要部分是系统时间，即</a:t>
            </a:r>
            <a:r>
              <a:rPr lang="zh-CN" altLang="en-US" smtClean="0">
                <a:solidFill>
                  <a:srgbClr val="FF0000"/>
                </a:solidFill>
              </a:rPr>
              <a:t>等待时间和服务时间</a:t>
            </a:r>
            <a:r>
              <a:rPr lang="zh-CN" altLang="en-US" smtClean="0"/>
              <a:t>。在延迟拒绝系统中尤其是如此。</a:t>
            </a:r>
          </a:p>
          <a:p>
            <a:pPr lvl="3" eaLnBrk="1" hangingPunct="1">
              <a:lnSpc>
                <a:spcPct val="90000"/>
              </a:lnSpc>
              <a:defRPr/>
            </a:pPr>
            <a:r>
              <a:rPr lang="zh-CN" altLang="en-US" smtClean="0"/>
              <a:t>对于实时性业务如电话通信，常采用即时拒绝方式，则等待时间几乎为零，呼损就会出现得较多。</a:t>
            </a:r>
          </a:p>
        </p:txBody>
      </p:sp>
    </p:spTree>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7" name="Rectangle 3"/>
          <p:cNvSpPr>
            <a:spLocks noGrp="1" noRot="1" noChangeArrowheads="1"/>
          </p:cNvSpPr>
          <p:nvPr>
            <p:ph type="body" sz="half" idx="1"/>
          </p:nvPr>
        </p:nvSpPr>
        <p:spPr>
          <a:xfrm>
            <a:off x="250825" y="620713"/>
            <a:ext cx="8569325" cy="2736850"/>
          </a:xfrm>
        </p:spPr>
        <p:txBody>
          <a:bodyPr/>
          <a:lstStyle/>
          <a:p>
            <a:pPr eaLnBrk="1" hangingPunct="1">
              <a:defRPr/>
            </a:pPr>
            <a:r>
              <a:rPr lang="zh-CN" altLang="en-US" sz="3200" smtClean="0">
                <a:effectLst>
                  <a:outerShdw blurRad="38100" dist="38100" dir="2700000" algn="tl">
                    <a:srgbClr val="000000"/>
                  </a:outerShdw>
                </a:effectLst>
              </a:rPr>
              <a:t>通过量和信道利用率</a:t>
            </a:r>
            <a:r>
              <a:rPr lang="en-US" altLang="zh-CN" sz="3200" smtClean="0">
                <a:effectLst>
                  <a:outerShdw blurRad="38100" dist="38100" dir="2700000" algn="tl">
                    <a:srgbClr val="000000"/>
                  </a:outerShdw>
                </a:effectLst>
              </a:rPr>
              <a:t>---</a:t>
            </a:r>
            <a:r>
              <a:rPr lang="zh-CN" altLang="en-US" smtClean="0">
                <a:effectLst/>
              </a:rPr>
              <a:t>通过量</a:t>
            </a:r>
          </a:p>
          <a:p>
            <a:pPr eaLnBrk="1" hangingPunct="1">
              <a:defRPr/>
            </a:pPr>
            <a:r>
              <a:rPr lang="zh-CN" altLang="en-US" sz="2800" smtClean="0">
                <a:effectLst/>
              </a:rPr>
              <a:t>在所要求的呼叫中，有一部分被拒绝，其他的才实际通过网而被利用。通常以单位时间通过的业务量为通过量，即</a:t>
            </a:r>
          </a:p>
          <a:p>
            <a:pPr lvl="1" eaLnBrk="1" hangingPunct="1">
              <a:defRPr/>
            </a:pPr>
            <a:endParaRPr lang="zh-CN" altLang="en-US" sz="2800" smtClean="0"/>
          </a:p>
          <a:p>
            <a:pPr lvl="1" eaLnBrk="1" hangingPunct="1">
              <a:defRPr/>
            </a:pPr>
            <a:endParaRPr lang="zh-CN" altLang="en-US" smtClean="0"/>
          </a:p>
        </p:txBody>
      </p:sp>
      <p:graphicFrame>
        <p:nvGraphicFramePr>
          <p:cNvPr id="159747" name="Object 4"/>
          <p:cNvGraphicFramePr>
            <a:graphicFrameLocks noGrp="1" noChangeAspect="1"/>
          </p:cNvGraphicFramePr>
          <p:nvPr>
            <p:ph sz="half" idx="2"/>
          </p:nvPr>
        </p:nvGraphicFramePr>
        <p:xfrm>
          <a:off x="2771775" y="2636838"/>
          <a:ext cx="4679950" cy="682625"/>
        </p:xfrm>
        <a:graphic>
          <a:graphicData uri="http://schemas.openxmlformats.org/presentationml/2006/ole">
            <mc:AlternateContent xmlns:mc="http://schemas.openxmlformats.org/markup-compatibility/2006">
              <mc:Choice xmlns:v="urn:schemas-microsoft-com:vml" Requires="v">
                <p:oleObj spid="_x0000_s440339" name="公式" r:id="rId4" imgW="2438400" imgH="355600" progId="Equation.3">
                  <p:embed/>
                </p:oleObj>
              </mc:Choice>
              <mc:Fallback>
                <p:oleObj name="公式" r:id="rId4" imgW="2438400" imgH="355600" progId="Equation.3">
                  <p:embed/>
                  <p:pic>
                    <p:nvPicPr>
                      <p:cNvPr id="0" name="Picture 338"/>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71775" y="2636838"/>
                        <a:ext cx="4679950" cy="6826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59748" name="Object 7"/>
          <p:cNvGraphicFramePr>
            <a:graphicFrameLocks noChangeAspect="1"/>
          </p:cNvGraphicFramePr>
          <p:nvPr/>
        </p:nvGraphicFramePr>
        <p:xfrm>
          <a:off x="587375" y="5583238"/>
          <a:ext cx="6342063" cy="850900"/>
        </p:xfrm>
        <a:graphic>
          <a:graphicData uri="http://schemas.openxmlformats.org/presentationml/2006/ole">
            <mc:AlternateContent xmlns:mc="http://schemas.openxmlformats.org/markup-compatibility/2006">
              <mc:Choice xmlns:v="urn:schemas-microsoft-com:vml" Requires="v">
                <p:oleObj spid="_x0000_s440340" name="公式" r:id="rId6" imgW="2641600" imgH="355600" progId="Equation.3">
                  <p:embed/>
                </p:oleObj>
              </mc:Choice>
              <mc:Fallback>
                <p:oleObj name="公式" r:id="rId6" imgW="2641600" imgH="355600" progId="Equation.3">
                  <p:embed/>
                  <p:pic>
                    <p:nvPicPr>
                      <p:cNvPr id="0" name="Picture 33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87375" y="5583238"/>
                        <a:ext cx="6342063" cy="850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59749" name="对象 1"/>
          <p:cNvGraphicFramePr>
            <a:graphicFrameLocks noChangeAspect="1"/>
          </p:cNvGraphicFramePr>
          <p:nvPr/>
        </p:nvGraphicFramePr>
        <p:xfrm>
          <a:off x="1695450" y="4005263"/>
          <a:ext cx="7448550" cy="962025"/>
        </p:xfrm>
        <a:graphic>
          <a:graphicData uri="http://schemas.openxmlformats.org/presentationml/2006/ole">
            <mc:AlternateContent xmlns:mc="http://schemas.openxmlformats.org/markup-compatibility/2006">
              <mc:Choice xmlns:v="urn:schemas-microsoft-com:vml" Requires="v">
                <p:oleObj spid="_x0000_s440341" name="公式" r:id="rId8" imgW="3251200" imgH="419100" progId="Equation.3">
                  <p:embed/>
                </p:oleObj>
              </mc:Choice>
              <mc:Fallback>
                <p:oleObj name="公式" r:id="rId8" imgW="3251200" imgH="419100" progId="Equation.3">
                  <p:embed/>
                  <p:pic>
                    <p:nvPicPr>
                      <p:cNvPr id="0" name="Picture 34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695450" y="4005263"/>
                        <a:ext cx="7448550" cy="9620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59750" name="Rectangle 3"/>
          <p:cNvSpPr txBox="1">
            <a:spLocks noRot="1" noChangeArrowheads="1"/>
          </p:cNvSpPr>
          <p:nvPr/>
        </p:nvSpPr>
        <p:spPr bwMode="auto">
          <a:xfrm>
            <a:off x="1258888" y="3716338"/>
            <a:ext cx="2936875" cy="1512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sz="2800" b="1">
                <a:solidFill>
                  <a:schemeClr val="tx1"/>
                </a:solidFill>
                <a:latin typeface="Arial" panose="020B0604020202020204" pitchFamily="34" charset="0"/>
                <a:ea typeface="宋体" panose="02010600030101010101" pitchFamily="2" charset="-122"/>
              </a:defRPr>
            </a:lvl1pPr>
            <a:lvl2pPr marL="742950" indent="-285750" eaLnBrk="0" hangingPunct="0">
              <a:defRPr sz="2800" b="1">
                <a:solidFill>
                  <a:schemeClr val="tx1"/>
                </a:solidFill>
                <a:latin typeface="Arial" panose="020B0604020202020204" pitchFamily="34" charset="0"/>
                <a:ea typeface="宋体" panose="02010600030101010101" pitchFamily="2" charset="-122"/>
              </a:defRPr>
            </a:lvl2pPr>
            <a:lvl3pPr marL="1143000" indent="-228600" eaLnBrk="0" hangingPunct="0">
              <a:defRPr sz="2800" b="1">
                <a:solidFill>
                  <a:schemeClr val="tx1"/>
                </a:solidFill>
                <a:latin typeface="Arial" panose="020B0604020202020204" pitchFamily="34" charset="0"/>
                <a:ea typeface="宋体" panose="02010600030101010101" pitchFamily="2" charset="-122"/>
              </a:defRPr>
            </a:lvl3pPr>
            <a:lvl4pPr marL="1600200" indent="-228600" eaLnBrk="0" hangingPunct="0">
              <a:defRPr sz="2800" b="1">
                <a:solidFill>
                  <a:schemeClr val="tx1"/>
                </a:solidFill>
                <a:latin typeface="Arial" panose="020B0604020202020204" pitchFamily="34" charset="0"/>
                <a:ea typeface="宋体" panose="02010600030101010101" pitchFamily="2" charset="-122"/>
              </a:defRPr>
            </a:lvl4pPr>
            <a:lvl5pPr marL="2057400" indent="-228600" eaLnBrk="0" hangingPunct="0">
              <a:defRPr sz="2800" b="1">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80000"/>
              </a:lnSpc>
              <a:spcBef>
                <a:spcPct val="20000"/>
              </a:spcBef>
              <a:spcAft>
                <a:spcPct val="0"/>
              </a:spcAft>
              <a:buClr>
                <a:schemeClr val="hlink"/>
              </a:buClr>
              <a:buSzPct val="85000"/>
              <a:buFont typeface="Wingdings" panose="05000000000000000000" pitchFamily="2" charset="2"/>
              <a:defRPr sz="2800" b="1">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80000"/>
              </a:lnSpc>
              <a:spcBef>
                <a:spcPct val="20000"/>
              </a:spcBef>
              <a:spcAft>
                <a:spcPct val="0"/>
              </a:spcAft>
              <a:buClr>
                <a:schemeClr val="hlink"/>
              </a:buClr>
              <a:buSzPct val="85000"/>
              <a:buFont typeface="Wingdings" panose="05000000000000000000" pitchFamily="2" charset="2"/>
              <a:defRPr sz="2800" b="1">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80000"/>
              </a:lnSpc>
              <a:spcBef>
                <a:spcPct val="20000"/>
              </a:spcBef>
              <a:spcAft>
                <a:spcPct val="0"/>
              </a:spcAft>
              <a:buClr>
                <a:schemeClr val="hlink"/>
              </a:buClr>
              <a:buSzPct val="85000"/>
              <a:buFont typeface="Wingdings" panose="05000000000000000000" pitchFamily="2" charset="2"/>
              <a:defRPr sz="2800" b="1">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80000"/>
              </a:lnSpc>
              <a:spcBef>
                <a:spcPct val="20000"/>
              </a:spcBef>
              <a:spcAft>
                <a:spcPct val="0"/>
              </a:spcAft>
              <a:buClr>
                <a:schemeClr val="hlink"/>
              </a:buClr>
              <a:buSzPct val="85000"/>
              <a:buFont typeface="Wingdings" panose="05000000000000000000" pitchFamily="2" charset="2"/>
              <a:defRPr sz="2800" b="1">
                <a:solidFill>
                  <a:schemeClr val="tx1"/>
                </a:solidFill>
                <a:latin typeface="Arial" panose="020B0604020202020204" pitchFamily="34" charset="0"/>
                <a:ea typeface="宋体" panose="02010600030101010101" pitchFamily="2" charset="-122"/>
              </a:defRPr>
            </a:lvl9pPr>
          </a:lstStyle>
          <a:p>
            <a:pPr eaLnBrk="1" hangingPunct="1">
              <a:lnSpc>
                <a:spcPct val="100000"/>
              </a:lnSpc>
              <a:buSzPct val="75000"/>
              <a:buFont typeface="Wingdings" panose="05000000000000000000" pitchFamily="2" charset="2"/>
              <a:buChar char="v"/>
            </a:pPr>
            <a:r>
              <a:rPr lang="en-US" altLang="zh-CN" sz="2400"/>
              <a:t>p</a:t>
            </a:r>
            <a:r>
              <a:rPr lang="en-US" altLang="zh-CN" sz="2400" baseline="-25000"/>
              <a:t>c</a:t>
            </a:r>
            <a:r>
              <a:rPr lang="zh-CN" altLang="en-US" sz="2400"/>
              <a:t>是呼损</a:t>
            </a:r>
          </a:p>
        </p:txBody>
      </p:sp>
      <p:sp>
        <p:nvSpPr>
          <p:cNvPr id="159751" name="Rectangle 8"/>
          <p:cNvSpPr>
            <a:spLocks noChangeArrowheads="1"/>
          </p:cNvSpPr>
          <p:nvPr/>
        </p:nvSpPr>
        <p:spPr bwMode="auto">
          <a:xfrm>
            <a:off x="-230188" y="4868863"/>
            <a:ext cx="8459788"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66"/>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lvl="1">
              <a:lnSpc>
                <a:spcPct val="100000"/>
              </a:lnSpc>
              <a:buClr>
                <a:schemeClr val="accent2"/>
              </a:buClr>
              <a:buSzPct val="90000"/>
              <a:buFont typeface="Wingdings" panose="05000000000000000000" pitchFamily="2" charset="2"/>
              <a:buChar char=""/>
            </a:pPr>
            <a:r>
              <a:rPr lang="zh-CN" altLang="en-US" dirty="0"/>
              <a:t>有时也用单位时间内通过的呼叫次数作为通过量</a:t>
            </a: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0" y="995045"/>
            <a:ext cx="5548630" cy="5184775"/>
          </a:xfrm>
        </p:spPr>
        <p:txBody>
          <a:bodyPr/>
          <a:lstStyle/>
          <a:p>
            <a:r>
              <a:rPr lang="zh-CN" altLang="en-US" sz="1600" dirty="0"/>
              <a:t>第3章 单服务窗排队模型M／M／1</a:t>
            </a:r>
          </a:p>
          <a:p>
            <a:r>
              <a:rPr lang="zh-CN" altLang="en-US" sz="1600" dirty="0"/>
              <a:t>3.1 单服务窗损失制排队模型M／M／1</a:t>
            </a:r>
          </a:p>
          <a:p>
            <a:r>
              <a:rPr lang="zh-CN" altLang="en-US" sz="1600" dirty="0"/>
              <a:t>3.2 单服务窗等待制排队模型M／M／1</a:t>
            </a:r>
          </a:p>
          <a:p>
            <a:r>
              <a:rPr lang="zh-CN" altLang="en-US" sz="1600" dirty="0"/>
              <a:t>3.3 单服务窗混合制排队模型M／M／1／m</a:t>
            </a:r>
          </a:p>
          <a:p>
            <a:r>
              <a:rPr lang="zh-CN" altLang="en-US" sz="1600" dirty="0"/>
              <a:t>3.4 可变服务率的M／M／1排队模型</a:t>
            </a:r>
          </a:p>
          <a:p>
            <a:r>
              <a:rPr lang="zh-CN" altLang="en-US" sz="1600" dirty="0"/>
              <a:t>3.5 可变输入率的M／M／1排队模型</a:t>
            </a:r>
          </a:p>
          <a:p>
            <a:r>
              <a:rPr lang="zh-CN" altLang="en-US" sz="1600" dirty="0"/>
              <a:t>3.6 具有不耐烦顾客的M／M／1排队模型</a:t>
            </a:r>
          </a:p>
          <a:p>
            <a:r>
              <a:rPr lang="zh-CN" altLang="en-US" sz="1600" dirty="0"/>
              <a:t>3.7 单服务窗闭合式排队模型M／M／1／m／m</a:t>
            </a:r>
          </a:p>
          <a:p>
            <a:r>
              <a:rPr lang="zh-CN" altLang="en-US" sz="1600" dirty="0"/>
              <a:t>3.8 有差错服务的M／M／1排队模型</a:t>
            </a:r>
          </a:p>
          <a:p>
            <a:r>
              <a:rPr lang="zh-CN" altLang="en-US" sz="1600" dirty="0"/>
              <a:t>3.9 成批到达的Mk／M／1排队模型</a:t>
            </a:r>
          </a:p>
          <a:p>
            <a:endParaRPr lang="zh-CN" altLang="en-US" sz="1600" dirty="0"/>
          </a:p>
          <a:p>
            <a:r>
              <a:rPr lang="zh-CN" altLang="en-US" sz="1800" dirty="0"/>
              <a:t>第4章 多服务窗排队模型M／M／n</a:t>
            </a:r>
          </a:p>
          <a:p>
            <a:r>
              <a:rPr lang="zh-CN" altLang="en-US" sz="1800" dirty="0"/>
              <a:t>4.1 多服务窗损失制排队模型M／M／n／n</a:t>
            </a:r>
          </a:p>
          <a:p>
            <a:r>
              <a:rPr lang="zh-CN" altLang="en-US" sz="1800" dirty="0"/>
              <a:t>4.2 多服务窗等待制排队模型M／M／n</a:t>
            </a:r>
          </a:p>
          <a:p>
            <a:r>
              <a:rPr lang="zh-CN" altLang="en-US" sz="1800" dirty="0"/>
              <a:t>4.3 多服务窗混合制排队模型M／M／n／m</a:t>
            </a:r>
          </a:p>
          <a:p>
            <a:r>
              <a:rPr lang="zh-CN" altLang="en-US" sz="1800" dirty="0"/>
              <a:t>4.4 窗口能力不等的多服务窗排队模型</a:t>
            </a:r>
          </a:p>
          <a:p>
            <a:r>
              <a:rPr lang="zh-CN" altLang="en-US" sz="1800" dirty="0"/>
              <a:t>4.5 无限多个服务窗排队模型M／M／∞</a:t>
            </a:r>
          </a:p>
          <a:p>
            <a:r>
              <a:rPr lang="zh-CN" altLang="en-US" sz="1800" dirty="0"/>
              <a:t>4.6 具有不耐烦顾客的M／M／n排队模型</a:t>
            </a:r>
          </a:p>
          <a:p>
            <a:r>
              <a:rPr lang="zh-CN" altLang="en-US" sz="1800" dirty="0"/>
              <a:t>4.7 多服务窗闭合式排队模型M／M／n／m／m</a:t>
            </a:r>
            <a:endParaRPr lang="zh-CN" altLang="en-US" sz="3200" dirty="0"/>
          </a:p>
          <a:p>
            <a:endParaRPr lang="zh-CN" altLang="en-US" sz="3200" dirty="0"/>
          </a:p>
        </p:txBody>
      </p:sp>
      <p:sp>
        <p:nvSpPr>
          <p:cNvPr id="4" name="文本框 3"/>
          <p:cNvSpPr txBox="1"/>
          <p:nvPr/>
        </p:nvSpPr>
        <p:spPr>
          <a:xfrm>
            <a:off x="4747260" y="141605"/>
            <a:ext cx="5411470" cy="6392545"/>
          </a:xfrm>
          <a:prstGeom prst="rect">
            <a:avLst/>
          </a:prstGeom>
          <a:noFill/>
        </p:spPr>
        <p:txBody>
          <a:bodyPr wrap="square" rtlCol="0" anchor="t">
            <a:spAutoFit/>
          </a:bodyPr>
          <a:lstStyle/>
          <a:p>
            <a:r>
              <a:rPr lang="zh-CN" altLang="en-US" sz="1800" dirty="0">
                <a:sym typeface="+mn-ea"/>
              </a:rPr>
              <a:t>第</a:t>
            </a:r>
            <a:r>
              <a:rPr lang="en-US" altLang="zh-CN" sz="1800" dirty="0">
                <a:sym typeface="+mn-ea"/>
              </a:rPr>
              <a:t>5</a:t>
            </a:r>
            <a:r>
              <a:rPr lang="zh-CN" altLang="en-US" sz="1800" dirty="0">
                <a:sym typeface="+mn-ea"/>
              </a:rPr>
              <a:t>章 非马尔可夫排队模型</a:t>
            </a:r>
          </a:p>
          <a:p>
            <a:r>
              <a:rPr lang="zh-CN" altLang="en-US" sz="1800" dirty="0">
                <a:sym typeface="+mn-ea"/>
              </a:rPr>
              <a:t>5.1 M／Ek／1排队模型</a:t>
            </a:r>
            <a:endParaRPr lang="zh-CN" altLang="en-US" sz="1800" dirty="0"/>
          </a:p>
          <a:p>
            <a:r>
              <a:rPr lang="zh-CN" altLang="en-US" sz="1800" dirty="0">
                <a:sym typeface="+mn-ea"/>
              </a:rPr>
              <a:t>5.2 Ek／M／1排队模型</a:t>
            </a:r>
            <a:endParaRPr lang="zh-CN" altLang="en-US" sz="1800" dirty="0"/>
          </a:p>
          <a:p>
            <a:r>
              <a:rPr lang="zh-CN" altLang="en-US" sz="1800" dirty="0">
                <a:sym typeface="+mn-ea"/>
              </a:rPr>
              <a:t>5.3 M／G／1排队模型</a:t>
            </a:r>
            <a:endParaRPr lang="zh-CN" altLang="en-US" sz="1800" dirty="0"/>
          </a:p>
          <a:p>
            <a:r>
              <a:rPr lang="zh-CN" altLang="en-US" sz="1800" dirty="0">
                <a:sym typeface="+mn-ea"/>
              </a:rPr>
              <a:t>5.4 G／M／n排队模型</a:t>
            </a:r>
            <a:endParaRPr lang="zh-CN" altLang="en-US" sz="1800" dirty="0"/>
          </a:p>
          <a:p>
            <a:r>
              <a:rPr lang="zh-CN" altLang="en-US" sz="1800" dirty="0">
                <a:sym typeface="+mn-ea"/>
              </a:rPr>
              <a:t>5.4.1 G／M／n排队模型队长的平稳分布</a:t>
            </a:r>
            <a:endParaRPr lang="zh-CN" altLang="en-US" sz="1800" dirty="0"/>
          </a:p>
          <a:p>
            <a:r>
              <a:rPr lang="zh-CN" altLang="en-US" sz="1800" dirty="0">
                <a:sym typeface="+mn-ea"/>
              </a:rPr>
              <a:t>5.4.2 G／M／1排队模型队长的平稳分布</a:t>
            </a:r>
            <a:endParaRPr lang="zh-CN" altLang="en-US" sz="1800" dirty="0"/>
          </a:p>
          <a:p>
            <a:r>
              <a:rPr lang="zh-CN" altLang="en-US" sz="1800" dirty="0">
                <a:sym typeface="+mn-ea"/>
              </a:rPr>
              <a:t>5.5 G／G／1排队模型</a:t>
            </a:r>
            <a:endParaRPr lang="zh-CN" altLang="en-US" sz="1800" dirty="0"/>
          </a:p>
          <a:p>
            <a:endParaRPr lang="zh-CN" altLang="en-US" sz="1800" dirty="0"/>
          </a:p>
          <a:p>
            <a:r>
              <a:rPr lang="zh-CN" altLang="en-US" sz="1800" dirty="0">
                <a:sym typeface="+mn-ea"/>
              </a:rPr>
              <a:t>第6章 离散时间排队模型</a:t>
            </a:r>
            <a:endParaRPr lang="zh-CN" altLang="en-US" sz="1800" dirty="0"/>
          </a:p>
          <a:p>
            <a:r>
              <a:rPr lang="zh-CN" altLang="en-US" sz="1800" dirty="0">
                <a:sym typeface="+mn-ea"/>
              </a:rPr>
              <a:t>6.1 到达间隔与服务时间均为几何分布的</a:t>
            </a:r>
          </a:p>
          <a:p>
            <a:r>
              <a:rPr lang="zh-CN" altLang="en-US" sz="1800" dirty="0">
                <a:sym typeface="+mn-ea"/>
              </a:rPr>
              <a:t>排队模型Geom／Geom／1</a:t>
            </a:r>
            <a:endParaRPr lang="zh-CN" altLang="en-US" sz="1800" dirty="0"/>
          </a:p>
          <a:p>
            <a:r>
              <a:rPr lang="zh-CN" altLang="en-US" sz="1800" dirty="0">
                <a:sym typeface="+mn-ea"/>
              </a:rPr>
              <a:t>6.1.1 {Xn}的平稳分布</a:t>
            </a:r>
            <a:endParaRPr lang="zh-CN" altLang="en-US" sz="1800" dirty="0"/>
          </a:p>
          <a:p>
            <a:r>
              <a:rPr lang="zh-CN" altLang="en-US" sz="1800" dirty="0">
                <a:sym typeface="+mn-ea"/>
              </a:rPr>
              <a:t>6.1.2 {X-n}的平稳分布</a:t>
            </a:r>
            <a:endParaRPr lang="zh-CN" altLang="en-US" sz="1800" dirty="0"/>
          </a:p>
          <a:p>
            <a:r>
              <a:rPr lang="zh-CN" altLang="en-US" sz="1800" dirty="0">
                <a:sym typeface="+mn-ea"/>
              </a:rPr>
              <a:t>6.2 Geom／Geom／n排队模型</a:t>
            </a:r>
          </a:p>
          <a:p>
            <a:endParaRPr lang="zh-CN" altLang="en-US" sz="1800" dirty="0"/>
          </a:p>
          <a:p>
            <a:r>
              <a:rPr lang="zh-CN" altLang="en-US" sz="1800" dirty="0">
                <a:sym typeface="+mn-ea"/>
              </a:rPr>
              <a:t>第7章 特殊排队模型</a:t>
            </a:r>
            <a:endParaRPr lang="zh-CN" altLang="en-US" sz="1800" dirty="0"/>
          </a:p>
          <a:p>
            <a:r>
              <a:rPr lang="zh-CN" altLang="en-US" sz="1800" dirty="0">
                <a:sym typeface="+mn-ea"/>
              </a:rPr>
              <a:t>7.1 具有优先权的排队模型</a:t>
            </a:r>
            <a:endParaRPr lang="zh-CN" altLang="en-US" sz="1800" dirty="0"/>
          </a:p>
          <a:p>
            <a:r>
              <a:rPr lang="zh-CN" altLang="en-US" sz="1800" dirty="0">
                <a:sym typeface="+mn-ea"/>
              </a:rPr>
              <a:t>7.1.1 非强占优先制排队模型</a:t>
            </a:r>
            <a:endParaRPr lang="zh-CN" altLang="en-US" sz="1800" dirty="0"/>
          </a:p>
          <a:p>
            <a:r>
              <a:rPr lang="zh-CN" altLang="en-US" sz="1800" dirty="0">
                <a:sym typeface="+mn-ea"/>
              </a:rPr>
              <a:t>7.1.2 强占优先制排队模型</a:t>
            </a:r>
            <a:endParaRPr lang="zh-CN" altLang="en-US" sz="1800" dirty="0"/>
          </a:p>
          <a:p>
            <a:r>
              <a:rPr lang="zh-CN" altLang="en-US" sz="1800" dirty="0">
                <a:sym typeface="+mn-ea"/>
              </a:rPr>
              <a:t>7.2 一般马尔可夫排队网络模型</a:t>
            </a:r>
            <a:endParaRPr lang="zh-CN" altLang="en-US" sz="1800" dirty="0"/>
          </a:p>
          <a:p>
            <a:r>
              <a:rPr lang="zh-CN" altLang="en-US" sz="1800" dirty="0">
                <a:sym typeface="+mn-ea"/>
              </a:rPr>
              <a:t>7.2.1 闭马尔可夫排队网络模型</a:t>
            </a:r>
            <a:endParaRPr lang="zh-CN" altLang="en-US" sz="1800" dirty="0"/>
          </a:p>
          <a:p>
            <a:r>
              <a:rPr lang="zh-CN" altLang="en-US" sz="1800" dirty="0">
                <a:sym typeface="+mn-ea"/>
              </a:rPr>
              <a:t>7.2.2 开马尔可夫排队网络模型</a:t>
            </a:r>
          </a:p>
        </p:txBody>
      </p:sp>
      <p:sp>
        <p:nvSpPr>
          <p:cNvPr id="5" name="文本框 4"/>
          <p:cNvSpPr txBox="1"/>
          <p:nvPr/>
        </p:nvSpPr>
        <p:spPr>
          <a:xfrm>
            <a:off x="553720" y="73025"/>
            <a:ext cx="3601085" cy="435610"/>
          </a:xfrm>
          <a:prstGeom prst="rect">
            <a:avLst/>
          </a:prstGeom>
          <a:noFill/>
        </p:spPr>
        <p:txBody>
          <a:bodyPr wrap="square" rtlCol="0" anchor="t">
            <a:spAutoFit/>
          </a:bodyPr>
          <a:lstStyle/>
          <a:p>
            <a:r>
              <a:rPr lang="zh-CN" altLang="en-US">
                <a:solidFill>
                  <a:srgbClr val="FF0000"/>
                </a:solidFill>
              </a:rPr>
              <a:t>《排队论》（第2版）</a:t>
            </a:r>
          </a:p>
        </p:txBody>
      </p:sp>
      <p:sp>
        <p:nvSpPr>
          <p:cNvPr id="6" name="文本框 5"/>
          <p:cNvSpPr txBox="1"/>
          <p:nvPr/>
        </p:nvSpPr>
        <p:spPr>
          <a:xfrm>
            <a:off x="2207260" y="608965"/>
            <a:ext cx="2540000" cy="386080"/>
          </a:xfrm>
          <a:prstGeom prst="rect">
            <a:avLst/>
          </a:prstGeom>
          <a:noFill/>
        </p:spPr>
        <p:txBody>
          <a:bodyPr wrap="square" rtlCol="0" anchor="t">
            <a:spAutoFit/>
          </a:bodyPr>
          <a:lstStyle/>
          <a:p>
            <a:r>
              <a:rPr lang="zh-CN" altLang="en-US" sz="2400">
                <a:solidFill>
                  <a:srgbClr val="FF0000"/>
                </a:solidFill>
              </a:rPr>
              <a:t>陆传赉 著</a:t>
            </a:r>
          </a:p>
        </p:txBody>
      </p:sp>
    </p:spTree>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3"/>
          <p:cNvSpPr>
            <a:spLocks noGrp="1" noRot="1" noChangeArrowheads="1"/>
          </p:cNvSpPr>
          <p:nvPr>
            <p:ph type="body" sz="half" idx="1"/>
          </p:nvPr>
        </p:nvSpPr>
        <p:spPr>
          <a:xfrm>
            <a:off x="-23813" y="620713"/>
            <a:ext cx="9167813" cy="5184775"/>
          </a:xfrm>
        </p:spPr>
        <p:txBody>
          <a:bodyPr/>
          <a:lstStyle/>
          <a:p>
            <a:pPr lvl="1" eaLnBrk="1" hangingPunct="1"/>
            <a:r>
              <a:rPr lang="zh-CN" altLang="en-US" sz="3600" dirty="0" smtClean="0"/>
              <a:t>信道利用率</a:t>
            </a:r>
          </a:p>
          <a:p>
            <a:pPr lvl="2" eaLnBrk="1" hangingPunct="1"/>
            <a:r>
              <a:rPr lang="zh-CN" altLang="en-US" sz="3600" dirty="0" smtClean="0"/>
              <a:t>若线路的容量为</a:t>
            </a:r>
            <a:r>
              <a:rPr lang="en-US" altLang="zh-CN" sz="3600" dirty="0" smtClean="0"/>
              <a:t>C</a:t>
            </a:r>
            <a:r>
              <a:rPr lang="en-US" altLang="zh-CN" sz="3600" baseline="-25000" dirty="0" smtClean="0"/>
              <a:t>r</a:t>
            </a:r>
            <a:r>
              <a:rPr lang="zh-CN" altLang="en-US" sz="3600" dirty="0" smtClean="0"/>
              <a:t>，则信道利用率为</a:t>
            </a:r>
          </a:p>
          <a:p>
            <a:pPr lvl="3" eaLnBrk="1" hangingPunct="1"/>
            <a:endParaRPr lang="en-US" altLang="zh-CN" sz="3600" dirty="0" smtClean="0"/>
          </a:p>
          <a:p>
            <a:pPr lvl="3" eaLnBrk="1" hangingPunct="1"/>
            <a:endParaRPr lang="en-US" altLang="zh-CN" sz="2800" dirty="0" smtClean="0"/>
          </a:p>
          <a:p>
            <a:pPr lvl="1" eaLnBrk="1" hangingPunct="1"/>
            <a:r>
              <a:rPr lang="zh-CN" altLang="en-US" sz="2800" dirty="0" smtClean="0"/>
              <a:t>若某线路可通</a:t>
            </a:r>
            <a:r>
              <a:rPr lang="en-US" altLang="zh-CN" sz="2800" dirty="0" smtClean="0"/>
              <a:t>m</a:t>
            </a:r>
            <a:r>
              <a:rPr lang="zh-CN" altLang="en-US" sz="2800" dirty="0" smtClean="0"/>
              <a:t>路电话，其容量可定为</a:t>
            </a:r>
            <a:r>
              <a:rPr lang="en-US" altLang="zh-CN" sz="2800" dirty="0" smtClean="0"/>
              <a:t>m</a:t>
            </a:r>
            <a:r>
              <a:rPr lang="zh-CN" altLang="en-US" sz="2800" dirty="0" smtClean="0"/>
              <a:t>，则信道利用率相当于排队模型中的窗口占用率或系统效率，得</a:t>
            </a:r>
          </a:p>
        </p:txBody>
      </p:sp>
      <p:graphicFrame>
        <p:nvGraphicFramePr>
          <p:cNvPr id="160771" name="Object 4"/>
          <p:cNvGraphicFramePr>
            <a:graphicFrameLocks noGrp="1" noChangeAspect="1"/>
          </p:cNvGraphicFramePr>
          <p:nvPr>
            <p:ph sz="half" idx="2"/>
          </p:nvPr>
        </p:nvGraphicFramePr>
        <p:xfrm>
          <a:off x="2339975" y="1844675"/>
          <a:ext cx="1368425" cy="1257300"/>
        </p:xfrm>
        <a:graphic>
          <a:graphicData uri="http://schemas.openxmlformats.org/presentationml/2006/ole">
            <mc:AlternateContent xmlns:mc="http://schemas.openxmlformats.org/markup-compatibility/2006">
              <mc:Choice xmlns:v="urn:schemas-microsoft-com:vml" Requires="v">
                <p:oleObj spid="_x0000_s446481" name="公式" r:id="rId4" imgW="469900" imgH="431800" progId="Equation.3">
                  <p:embed/>
                </p:oleObj>
              </mc:Choice>
              <mc:Fallback>
                <p:oleObj name="公式" r:id="rId4" imgW="469900" imgH="431800" progId="Equation.3">
                  <p:embed/>
                  <p:pic>
                    <p:nvPicPr>
                      <p:cNvPr id="0" name="Picture 336"/>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39975" y="1844675"/>
                        <a:ext cx="1368425" cy="1257300"/>
                      </a:xfrm>
                      <a:prstGeom prst="rect">
                        <a:avLst/>
                      </a:prstGeom>
                      <a:solidFill>
                        <a:srgbClr val="FFFF00"/>
                      </a:solidFill>
                      <a:ln>
                        <a:noFill/>
                      </a:ln>
                      <a:extLs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graphicFrame>
        <p:nvGraphicFramePr>
          <p:cNvPr id="160772" name="Object 7"/>
          <p:cNvGraphicFramePr>
            <a:graphicFrameLocks noChangeAspect="1"/>
          </p:cNvGraphicFramePr>
          <p:nvPr/>
        </p:nvGraphicFramePr>
        <p:xfrm>
          <a:off x="3492500" y="4221163"/>
          <a:ext cx="3455764" cy="1625009"/>
        </p:xfrm>
        <a:graphic>
          <a:graphicData uri="http://schemas.openxmlformats.org/presentationml/2006/ole">
            <mc:AlternateContent xmlns:mc="http://schemas.openxmlformats.org/markup-compatibility/2006">
              <mc:Choice xmlns:v="urn:schemas-microsoft-com:vml" Requires="v">
                <p:oleObj spid="_x0000_s446482" name="公式" r:id="rId6" imgW="837565" imgH="393700" progId="Equation.3">
                  <p:embed/>
                </p:oleObj>
              </mc:Choice>
              <mc:Fallback>
                <p:oleObj name="公式" r:id="rId6" imgW="837565" imgH="393700" progId="Equation.3">
                  <p:embed/>
                  <p:pic>
                    <p:nvPicPr>
                      <p:cNvPr id="0" name="Picture 33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92500" y="4221163"/>
                        <a:ext cx="3455764" cy="1625009"/>
                      </a:xfrm>
                      <a:prstGeom prst="rect">
                        <a:avLst/>
                      </a:prstGeom>
                      <a:solidFill>
                        <a:srgbClr val="FFFF00"/>
                      </a:solidFill>
                    </p:spPr>
                  </p:pic>
                </p:oleObj>
              </mc:Fallback>
            </mc:AlternateContent>
          </a:graphicData>
        </a:graphic>
      </p:graphicFrame>
      <p:graphicFrame>
        <p:nvGraphicFramePr>
          <p:cNvPr id="160773" name="对象 1"/>
          <p:cNvGraphicFramePr>
            <a:graphicFrameLocks noChangeAspect="1"/>
          </p:cNvGraphicFramePr>
          <p:nvPr/>
        </p:nvGraphicFramePr>
        <p:xfrm>
          <a:off x="2339975" y="6021388"/>
          <a:ext cx="5672138" cy="652462"/>
        </p:xfrm>
        <a:graphic>
          <a:graphicData uri="http://schemas.openxmlformats.org/presentationml/2006/ole">
            <mc:AlternateContent xmlns:mc="http://schemas.openxmlformats.org/markup-compatibility/2006">
              <mc:Choice xmlns:v="urn:schemas-microsoft-com:vml" Requires="v">
                <p:oleObj spid="_x0000_s446483" name="公式" r:id="rId8" imgW="3086100" imgH="355600" progId="Equation.3">
                  <p:embed/>
                </p:oleObj>
              </mc:Choice>
              <mc:Fallback>
                <p:oleObj name="公式" r:id="rId8" imgW="3086100" imgH="355600" progId="Equation.3">
                  <p:embed/>
                  <p:pic>
                    <p:nvPicPr>
                      <p:cNvPr id="0" name="Picture 33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339975" y="6021388"/>
                        <a:ext cx="5672138" cy="652462"/>
                      </a:xfrm>
                      <a:prstGeom prst="rect">
                        <a:avLst/>
                      </a:prstGeom>
                      <a:solidFill>
                        <a:schemeClr val="accent1"/>
                      </a:solidFill>
                    </p:spPr>
                  </p:pic>
                </p:oleObj>
              </mc:Fallback>
            </mc:AlternateContent>
          </a:graphicData>
        </a:graphic>
      </p:graphicFrame>
    </p:spTree>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3"/>
          <p:cNvSpPr>
            <a:spLocks noGrp="1" noRot="1" noChangeArrowheads="1"/>
          </p:cNvSpPr>
          <p:nvPr>
            <p:ph type="body" sz="half" idx="1"/>
          </p:nvPr>
        </p:nvSpPr>
        <p:spPr>
          <a:xfrm>
            <a:off x="179388" y="547688"/>
            <a:ext cx="8964612" cy="5184775"/>
          </a:xfrm>
        </p:spPr>
        <p:txBody>
          <a:bodyPr/>
          <a:lstStyle/>
          <a:p>
            <a:pPr eaLnBrk="1" hangingPunct="1"/>
            <a:r>
              <a:rPr lang="zh-CN" altLang="en-US" sz="2800" dirty="0" smtClean="0">
                <a:effectLst/>
              </a:rPr>
              <a:t>通信网中若有</a:t>
            </a:r>
            <a:r>
              <a:rPr lang="en-US" altLang="zh-CN" sz="2800" dirty="0" smtClean="0">
                <a:effectLst/>
              </a:rPr>
              <a:t>M</a:t>
            </a:r>
            <a:r>
              <a:rPr lang="zh-CN" altLang="en-US" sz="2800" dirty="0" smtClean="0">
                <a:effectLst/>
              </a:rPr>
              <a:t>条边，相当于</a:t>
            </a:r>
            <a:r>
              <a:rPr lang="en-US" altLang="zh-CN" sz="2800" dirty="0" smtClean="0">
                <a:effectLst/>
              </a:rPr>
              <a:t>M</a:t>
            </a:r>
            <a:r>
              <a:rPr lang="zh-CN" altLang="en-US" sz="2800" dirty="0" smtClean="0">
                <a:effectLst/>
              </a:rPr>
              <a:t>条线路，则全网效率可用各线路</a:t>
            </a:r>
            <a:r>
              <a:rPr lang="zh-CN" altLang="en-US" sz="2800" dirty="0" smtClean="0">
                <a:solidFill>
                  <a:srgbClr val="FF0000"/>
                </a:solidFill>
                <a:effectLst/>
              </a:rPr>
              <a:t>通过量之和与各线路的容量之和</a:t>
            </a:r>
            <a:r>
              <a:rPr lang="zh-CN" altLang="en-US" sz="2800" dirty="0" smtClean="0">
                <a:effectLst/>
              </a:rPr>
              <a:t>表示，即</a:t>
            </a:r>
            <a:endParaRPr lang="en-US" altLang="zh-CN" sz="2800" dirty="0" smtClean="0">
              <a:effectLst/>
            </a:endParaRPr>
          </a:p>
          <a:p>
            <a:pPr eaLnBrk="1" hangingPunct="1"/>
            <a:endParaRPr lang="en-US" altLang="zh-CN" sz="2800" dirty="0" smtClean="0">
              <a:effectLst/>
            </a:endParaRPr>
          </a:p>
          <a:p>
            <a:pPr eaLnBrk="1" hangingPunct="1"/>
            <a:endParaRPr lang="en-US" altLang="zh-CN" sz="2800" dirty="0" smtClean="0">
              <a:effectLst/>
            </a:endParaRPr>
          </a:p>
          <a:p>
            <a:pPr lvl="3"/>
            <a:endParaRPr lang="zh-CN" altLang="en-US" dirty="0" smtClean="0"/>
          </a:p>
          <a:p>
            <a:r>
              <a:rPr lang="zh-CN" altLang="en-US" sz="2400" dirty="0" smtClean="0">
                <a:effectLst/>
              </a:rPr>
              <a:t>应指出，全网的通过量并不是各线路的通过量之和，因为有些信息流要经过几条边才能从源端到宿端。为了说明全网的通过量，应计算</a:t>
            </a:r>
            <a:r>
              <a:rPr lang="zh-CN" altLang="en-US" sz="2400" dirty="0" smtClean="0">
                <a:solidFill>
                  <a:srgbClr val="FB2D59"/>
                </a:solidFill>
                <a:effectLst/>
              </a:rPr>
              <a:t>从各端进入网</a:t>
            </a:r>
            <a:r>
              <a:rPr lang="zh-CN" altLang="en-US" sz="2400" dirty="0" smtClean="0">
                <a:effectLst/>
              </a:rPr>
              <a:t>内而</a:t>
            </a:r>
            <a:r>
              <a:rPr lang="zh-CN" altLang="en-US" sz="2400" dirty="0" smtClean="0">
                <a:solidFill>
                  <a:srgbClr val="FB2D59"/>
                </a:solidFill>
                <a:effectLst/>
              </a:rPr>
              <a:t>能达到宿端的</a:t>
            </a:r>
            <a:r>
              <a:rPr lang="zh-CN" altLang="en-US" sz="2400" dirty="0" smtClean="0">
                <a:effectLst/>
              </a:rPr>
              <a:t>业务量，即总通过量为</a:t>
            </a:r>
          </a:p>
          <a:p>
            <a:pPr eaLnBrk="1" hangingPunct="1"/>
            <a:endParaRPr lang="zh-CN" altLang="en-US" sz="2800" dirty="0" smtClean="0">
              <a:effectLst/>
            </a:endParaRPr>
          </a:p>
          <a:p>
            <a:pPr eaLnBrk="1" hangingPunct="1"/>
            <a:endParaRPr lang="zh-CN" altLang="en-US" sz="2800" dirty="0" smtClean="0">
              <a:effectLst/>
            </a:endParaRPr>
          </a:p>
          <a:p>
            <a:pPr eaLnBrk="1" hangingPunct="1"/>
            <a:endParaRPr lang="zh-CN" altLang="en-US" sz="2800" dirty="0" smtClean="0">
              <a:effectLst/>
            </a:endParaRPr>
          </a:p>
          <a:p>
            <a:pPr eaLnBrk="1" hangingPunct="1"/>
            <a:endParaRPr lang="zh-CN" altLang="en-US" sz="2800" dirty="0" smtClean="0">
              <a:effectLst/>
            </a:endParaRPr>
          </a:p>
        </p:txBody>
      </p:sp>
      <p:graphicFrame>
        <p:nvGraphicFramePr>
          <p:cNvPr id="161795" name="Object 4"/>
          <p:cNvGraphicFramePr>
            <a:graphicFrameLocks noGrp="1" noChangeAspect="1"/>
          </p:cNvGraphicFramePr>
          <p:nvPr>
            <p:ph sz="half" idx="2"/>
          </p:nvPr>
        </p:nvGraphicFramePr>
        <p:xfrm>
          <a:off x="2557463" y="1552575"/>
          <a:ext cx="4035425" cy="1439863"/>
        </p:xfrm>
        <a:graphic>
          <a:graphicData uri="http://schemas.openxmlformats.org/presentationml/2006/ole">
            <mc:AlternateContent xmlns:mc="http://schemas.openxmlformats.org/markup-compatibility/2006">
              <mc:Choice xmlns:v="urn:schemas-microsoft-com:vml" Requires="v">
                <p:oleObj spid="_x0000_s162498" name="公式" r:id="rId3" imgW="1206500" imgH="431800" progId="Equation.3">
                  <p:embed/>
                </p:oleObj>
              </mc:Choice>
              <mc:Fallback>
                <p:oleObj name="公式" r:id="rId3" imgW="1206500" imgH="431800" progId="Equation.3">
                  <p:embed/>
                  <p:pic>
                    <p:nvPicPr>
                      <p:cNvPr id="0" name="Picture 228"/>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57463" y="1552575"/>
                        <a:ext cx="4035425" cy="1439863"/>
                      </a:xfrm>
                      <a:prstGeom prst="rect">
                        <a:avLst/>
                      </a:prstGeom>
                      <a:solidFill>
                        <a:srgbClr val="FFFF00"/>
                      </a:solidFill>
                    </p:spPr>
                  </p:pic>
                </p:oleObj>
              </mc:Fallback>
            </mc:AlternateContent>
          </a:graphicData>
        </a:graphic>
      </p:graphicFrame>
      <p:graphicFrame>
        <p:nvGraphicFramePr>
          <p:cNvPr id="161796" name="Object 7"/>
          <p:cNvGraphicFramePr>
            <a:graphicFrameLocks noChangeAspect="1"/>
          </p:cNvGraphicFramePr>
          <p:nvPr/>
        </p:nvGraphicFramePr>
        <p:xfrm>
          <a:off x="2630488" y="4152900"/>
          <a:ext cx="3095625" cy="1473200"/>
        </p:xfrm>
        <a:graphic>
          <a:graphicData uri="http://schemas.openxmlformats.org/presentationml/2006/ole">
            <mc:AlternateContent xmlns:mc="http://schemas.openxmlformats.org/markup-compatibility/2006">
              <mc:Choice xmlns:v="urn:schemas-microsoft-com:vml" Requires="v">
                <p:oleObj spid="_x0000_s162499" name="公式" r:id="rId5" imgW="1116965" imgH="533400" progId="Equation.3">
                  <p:embed/>
                </p:oleObj>
              </mc:Choice>
              <mc:Fallback>
                <p:oleObj name="公式" r:id="rId5" imgW="1116965" imgH="533400" progId="Equation.3">
                  <p:embed/>
                  <p:pic>
                    <p:nvPicPr>
                      <p:cNvPr id="0" name="Picture 22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30488" y="4152900"/>
                        <a:ext cx="3095625" cy="1473200"/>
                      </a:xfrm>
                      <a:prstGeom prst="rect">
                        <a:avLst/>
                      </a:prstGeom>
                      <a:solidFill>
                        <a:srgbClr val="FFFF00"/>
                      </a:solidFill>
                    </p:spPr>
                  </p:pic>
                </p:oleObj>
              </mc:Fallback>
            </mc:AlternateContent>
          </a:graphicData>
        </a:graphic>
      </p:graphicFrame>
      <p:sp>
        <p:nvSpPr>
          <p:cNvPr id="161797" name="矩形 1"/>
          <p:cNvSpPr>
            <a:spLocks noChangeArrowheads="1"/>
          </p:cNvSpPr>
          <p:nvPr/>
        </p:nvSpPr>
        <p:spPr bwMode="auto">
          <a:xfrm>
            <a:off x="354013" y="5516563"/>
            <a:ext cx="8789987"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342900" indent="-342900">
              <a:lnSpc>
                <a:spcPct val="100000"/>
              </a:lnSpc>
              <a:buClr>
                <a:srgbClr val="B20048"/>
              </a:buClr>
              <a:buSzPct val="75000"/>
              <a:buFont typeface="Wingdings" panose="05000000000000000000" pitchFamily="2" charset="2"/>
              <a:buChar char="v"/>
            </a:pPr>
            <a:r>
              <a:rPr lang="zh-CN" altLang="en-US" dirty="0">
                <a:solidFill>
                  <a:srgbClr val="005FBE"/>
                </a:solidFill>
              </a:rPr>
              <a:t>其中，</a:t>
            </a:r>
            <a:r>
              <a:rPr lang="en-US" altLang="zh-CN" dirty="0" err="1">
                <a:solidFill>
                  <a:srgbClr val="005FBE"/>
                </a:solidFill>
              </a:rPr>
              <a:t>a</a:t>
            </a:r>
            <a:r>
              <a:rPr lang="en-US" altLang="zh-CN" baseline="-25000" dirty="0" err="1">
                <a:solidFill>
                  <a:srgbClr val="005FBE"/>
                </a:solidFill>
              </a:rPr>
              <a:t>r</a:t>
            </a:r>
            <a:r>
              <a:rPr lang="zh-CN" altLang="en-US" dirty="0">
                <a:solidFill>
                  <a:srgbClr val="005FBE"/>
                </a:solidFill>
              </a:rPr>
              <a:t>是从第</a:t>
            </a:r>
            <a:r>
              <a:rPr lang="en-US" altLang="zh-CN" dirty="0">
                <a:solidFill>
                  <a:srgbClr val="005FBE"/>
                </a:solidFill>
              </a:rPr>
              <a:t>r</a:t>
            </a:r>
            <a:r>
              <a:rPr lang="zh-CN" altLang="en-US" dirty="0">
                <a:solidFill>
                  <a:srgbClr val="005FBE"/>
                </a:solidFill>
              </a:rPr>
              <a:t>端进入网的呼叫量，而</a:t>
            </a:r>
            <a:r>
              <a:rPr lang="en-US" altLang="zh-CN" dirty="0">
                <a:solidFill>
                  <a:srgbClr val="005FBE"/>
                </a:solidFill>
              </a:rPr>
              <a:t>P</a:t>
            </a:r>
            <a:r>
              <a:rPr lang="en-US" altLang="zh-CN" baseline="-25000" dirty="0">
                <a:solidFill>
                  <a:srgbClr val="005FBE"/>
                </a:solidFill>
              </a:rPr>
              <a:t>c</a:t>
            </a:r>
            <a:r>
              <a:rPr lang="zh-CN" altLang="en-US" dirty="0">
                <a:solidFill>
                  <a:srgbClr val="005FBE"/>
                </a:solidFill>
              </a:rPr>
              <a:t>是这些呼叫量在网中被阻塞的百分比。</a:t>
            </a:r>
          </a:p>
        </p:txBody>
      </p:sp>
    </p:spTree>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Rectangle 2"/>
          <p:cNvSpPr>
            <a:spLocks noGrp="1" noRot="1" noChangeArrowheads="1"/>
          </p:cNvSpPr>
          <p:nvPr>
            <p:ph type="title"/>
          </p:nvPr>
        </p:nvSpPr>
        <p:spPr/>
        <p:txBody>
          <a:bodyPr/>
          <a:lstStyle/>
          <a:p>
            <a:pPr>
              <a:defRPr/>
            </a:pPr>
            <a:r>
              <a:rPr lang="en-US" altLang="zh-CN" sz="4000"/>
              <a:t>2.2.2 </a:t>
            </a:r>
            <a:r>
              <a:rPr lang="zh-CN" altLang="en-US" sz="4000"/>
              <a:t>业务分析举例</a:t>
            </a:r>
          </a:p>
        </p:txBody>
      </p:sp>
      <p:sp>
        <p:nvSpPr>
          <p:cNvPr id="206851" name="Rectangle 3"/>
          <p:cNvSpPr>
            <a:spLocks noGrp="1" noRot="1" noChangeArrowheads="1"/>
          </p:cNvSpPr>
          <p:nvPr>
            <p:ph type="body" idx="1"/>
          </p:nvPr>
        </p:nvSpPr>
        <p:spPr>
          <a:xfrm>
            <a:off x="250825" y="1268413"/>
            <a:ext cx="8713788" cy="5184775"/>
          </a:xfrm>
        </p:spPr>
        <p:txBody>
          <a:bodyPr/>
          <a:lstStyle/>
          <a:p>
            <a:pPr>
              <a:defRPr/>
            </a:pPr>
            <a:r>
              <a:rPr lang="zh-CN" altLang="en-US" dirty="0" smtClean="0">
                <a:effectLst>
                  <a:outerShdw blurRad="38100" dist="38100" dir="2700000" algn="tl">
                    <a:srgbClr val="000000"/>
                  </a:outerShdw>
                </a:effectLst>
              </a:rPr>
              <a:t>用排队论分析通信网业务问题步骤</a:t>
            </a:r>
            <a:r>
              <a:rPr lang="en-US" altLang="zh-CN" dirty="0" smtClean="0">
                <a:effectLst>
                  <a:outerShdw blurRad="38100" dist="38100" dir="2700000" algn="tl">
                    <a:srgbClr val="000000"/>
                  </a:outerShdw>
                </a:effectLst>
              </a:rPr>
              <a:t>:</a:t>
            </a:r>
          </a:p>
          <a:p>
            <a:pPr lvl="1">
              <a:defRPr/>
            </a:pPr>
            <a:r>
              <a:rPr lang="zh-CN" altLang="en-US" dirty="0" smtClean="0"/>
              <a:t>规定</a:t>
            </a:r>
            <a:r>
              <a:rPr lang="zh-CN" altLang="en-US" dirty="0" smtClean="0">
                <a:solidFill>
                  <a:srgbClr val="FB2D59"/>
                </a:solidFill>
              </a:rPr>
              <a:t>模型</a:t>
            </a:r>
          </a:p>
          <a:p>
            <a:pPr lvl="1">
              <a:defRPr/>
            </a:pPr>
            <a:r>
              <a:rPr lang="zh-CN" altLang="en-US" dirty="0" smtClean="0"/>
              <a:t>定义</a:t>
            </a:r>
            <a:r>
              <a:rPr lang="zh-CN" altLang="en-US" dirty="0" smtClean="0">
                <a:solidFill>
                  <a:srgbClr val="FB2D59"/>
                </a:solidFill>
              </a:rPr>
              <a:t>状态变量</a:t>
            </a:r>
          </a:p>
          <a:p>
            <a:pPr lvl="1">
              <a:defRPr/>
            </a:pPr>
            <a:r>
              <a:rPr lang="zh-CN" altLang="en-US" dirty="0" smtClean="0"/>
              <a:t>列出</a:t>
            </a:r>
            <a:r>
              <a:rPr lang="zh-CN" altLang="en-US" dirty="0" smtClean="0">
                <a:solidFill>
                  <a:srgbClr val="FB2D59"/>
                </a:solidFill>
              </a:rPr>
              <a:t>状态方程</a:t>
            </a:r>
          </a:p>
          <a:p>
            <a:pPr lvl="1">
              <a:defRPr/>
            </a:pPr>
            <a:r>
              <a:rPr lang="zh-CN" altLang="en-US" dirty="0" smtClean="0"/>
              <a:t>求解</a:t>
            </a:r>
            <a:r>
              <a:rPr lang="zh-CN" altLang="en-US" dirty="0" smtClean="0">
                <a:solidFill>
                  <a:srgbClr val="FB2D59"/>
                </a:solidFill>
              </a:rPr>
              <a:t>稳态方程</a:t>
            </a:r>
            <a:r>
              <a:rPr lang="zh-CN" altLang="en-US" dirty="0" smtClean="0"/>
              <a:t>，并计算所需的目标参量，以得到网的质量指标和有效性指标</a:t>
            </a:r>
          </a:p>
          <a:p>
            <a:pPr lvl="1">
              <a:defRPr/>
            </a:pPr>
            <a:endParaRPr lang="en-US" altLang="zh-CN" dirty="0" smtClean="0"/>
          </a:p>
        </p:txBody>
      </p:sp>
    </p:spTree>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Rectangle 2"/>
          <p:cNvSpPr>
            <a:spLocks noGrp="1" noRot="1" noChangeArrowheads="1"/>
          </p:cNvSpPr>
          <p:nvPr>
            <p:ph type="title"/>
          </p:nvPr>
        </p:nvSpPr>
        <p:spPr/>
        <p:txBody>
          <a:bodyPr/>
          <a:lstStyle/>
          <a:p>
            <a:pPr eaLnBrk="1" hangingPunct="1">
              <a:defRPr/>
            </a:pPr>
            <a:r>
              <a:rPr lang="en-US" altLang="zh-CN" sz="4000" smtClean="0"/>
              <a:t>2.2.2 </a:t>
            </a:r>
            <a:r>
              <a:rPr lang="zh-CN" altLang="en-US" sz="4000" smtClean="0"/>
              <a:t>业务分析举例</a:t>
            </a:r>
          </a:p>
        </p:txBody>
      </p:sp>
      <p:sp>
        <p:nvSpPr>
          <p:cNvPr id="206851" name="Rectangle 3"/>
          <p:cNvSpPr>
            <a:spLocks noGrp="1" noRot="1" noChangeArrowheads="1"/>
          </p:cNvSpPr>
          <p:nvPr>
            <p:ph type="body" idx="1"/>
          </p:nvPr>
        </p:nvSpPr>
        <p:spPr/>
        <p:txBody>
          <a:bodyPr/>
          <a:lstStyle/>
          <a:p>
            <a:pPr eaLnBrk="1" hangingPunct="1">
              <a:defRPr/>
            </a:pPr>
            <a:r>
              <a:rPr lang="zh-CN" altLang="en-US" dirty="0" smtClean="0">
                <a:effectLst>
                  <a:outerShdw blurRad="38100" dist="38100" dir="2700000" algn="tl">
                    <a:srgbClr val="000000"/>
                  </a:outerShdw>
                </a:effectLst>
              </a:rPr>
              <a:t>用排队论分析通信网业务问题步骤</a:t>
            </a:r>
          </a:p>
          <a:p>
            <a:pPr lvl="1" eaLnBrk="1" hangingPunct="1">
              <a:defRPr/>
            </a:pPr>
            <a:r>
              <a:rPr lang="zh-CN" altLang="en-US" dirty="0" smtClean="0">
                <a:solidFill>
                  <a:srgbClr val="FF0000"/>
                </a:solidFill>
              </a:rPr>
              <a:t>首先规定模型</a:t>
            </a:r>
          </a:p>
          <a:p>
            <a:pPr lvl="2" eaLnBrk="1" hangingPunct="1">
              <a:defRPr/>
            </a:pPr>
            <a:r>
              <a:rPr lang="zh-CN" altLang="en-US" dirty="0" smtClean="0"/>
              <a:t>选择适当的排队模型，使之与实际问题近似。通信网中常见的模型有</a:t>
            </a:r>
            <a:r>
              <a:rPr lang="en-US" altLang="zh-CN" dirty="0" err="1" smtClean="0"/>
              <a:t>M|M|m</a:t>
            </a:r>
            <a:r>
              <a:rPr lang="en-US" altLang="zh-CN" dirty="0" smtClean="0"/>
              <a:t>(n)</a:t>
            </a:r>
            <a:r>
              <a:rPr lang="zh-CN" altLang="en-US" dirty="0" smtClean="0"/>
              <a:t>、</a:t>
            </a:r>
            <a:r>
              <a:rPr lang="en-US" altLang="zh-CN" dirty="0" smtClean="0"/>
              <a:t>M|D|1</a:t>
            </a:r>
            <a:r>
              <a:rPr lang="zh-CN" altLang="en-US" dirty="0" smtClean="0"/>
              <a:t>和</a:t>
            </a:r>
            <a:r>
              <a:rPr lang="en-US" altLang="zh-CN" dirty="0" smtClean="0"/>
              <a:t>M|E</a:t>
            </a:r>
            <a:r>
              <a:rPr lang="en-US" altLang="zh-CN" baseline="-25000" dirty="0" smtClean="0"/>
              <a:t>r</a:t>
            </a:r>
            <a:r>
              <a:rPr lang="en-US" altLang="zh-CN" dirty="0" smtClean="0"/>
              <a:t>|1</a:t>
            </a:r>
            <a:r>
              <a:rPr lang="zh-CN" altLang="en-US" dirty="0" smtClean="0"/>
              <a:t>等。如果某种排队模型与实际问题有较理想的符合，</a:t>
            </a:r>
            <a:r>
              <a:rPr lang="zh-CN" altLang="en-US" dirty="0" smtClean="0">
                <a:solidFill>
                  <a:srgbClr val="FB2D59"/>
                </a:solidFill>
              </a:rPr>
              <a:t>可直接引用相应结果</a:t>
            </a:r>
            <a:r>
              <a:rPr lang="zh-CN" altLang="en-US" dirty="0" smtClean="0"/>
              <a:t>。不然就应作具体分析，尤其是考虑某些排队规则如优先制等，必须建立相应的模型，再按以下步骤进行分析。</a:t>
            </a:r>
          </a:p>
        </p:txBody>
      </p:sp>
    </p:spTree>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3"/>
          <p:cNvSpPr>
            <a:spLocks noGrp="1" noRot="1" noChangeArrowheads="1"/>
          </p:cNvSpPr>
          <p:nvPr>
            <p:ph type="body" idx="1"/>
          </p:nvPr>
        </p:nvSpPr>
        <p:spPr>
          <a:xfrm>
            <a:off x="0" y="549275"/>
            <a:ext cx="9144000" cy="5903913"/>
          </a:xfrm>
        </p:spPr>
        <p:txBody>
          <a:bodyPr/>
          <a:lstStyle/>
          <a:p>
            <a:pPr lvl="1">
              <a:lnSpc>
                <a:spcPct val="90000"/>
              </a:lnSpc>
            </a:pPr>
            <a:r>
              <a:rPr lang="zh-CN" altLang="en-US" dirty="0" smtClean="0">
                <a:solidFill>
                  <a:srgbClr val="FF0000"/>
                </a:solidFill>
              </a:rPr>
              <a:t>其次是定义状态变量</a:t>
            </a:r>
          </a:p>
          <a:p>
            <a:pPr lvl="2">
              <a:lnSpc>
                <a:spcPct val="90000"/>
              </a:lnSpc>
            </a:pPr>
            <a:r>
              <a:rPr lang="zh-CN" altLang="en-US" dirty="0" smtClean="0"/>
              <a:t>这是求解难易的关键。所选择的状态变量要</a:t>
            </a:r>
            <a:r>
              <a:rPr lang="zh-CN" altLang="en-US" dirty="0" smtClean="0">
                <a:solidFill>
                  <a:srgbClr val="FB2D59"/>
                </a:solidFill>
              </a:rPr>
              <a:t>便于计算，并使结果具有可用性</a:t>
            </a:r>
            <a:r>
              <a:rPr lang="zh-CN" altLang="en-US" dirty="0" smtClean="0"/>
              <a:t>。</a:t>
            </a:r>
          </a:p>
          <a:p>
            <a:pPr lvl="2">
              <a:lnSpc>
                <a:spcPct val="90000"/>
              </a:lnSpc>
            </a:pPr>
            <a:r>
              <a:rPr lang="zh-CN" altLang="en-US" dirty="0" smtClean="0"/>
              <a:t>有时要选用</a:t>
            </a:r>
            <a:r>
              <a:rPr lang="zh-CN" altLang="en-US" dirty="0" smtClean="0">
                <a:solidFill>
                  <a:srgbClr val="FB2D59"/>
                </a:solidFill>
              </a:rPr>
              <a:t>多维的变量</a:t>
            </a:r>
            <a:r>
              <a:rPr lang="zh-CN" altLang="en-US" dirty="0" smtClean="0"/>
              <a:t>。维数愈大，计算的将愈复杂，所以应尽量用维数少的变量来描述问题。</a:t>
            </a:r>
          </a:p>
          <a:p>
            <a:pPr lvl="2">
              <a:lnSpc>
                <a:spcPct val="90000"/>
              </a:lnSpc>
            </a:pPr>
            <a:r>
              <a:rPr lang="zh-CN" altLang="en-US" dirty="0" smtClean="0"/>
              <a:t>常用的变量是</a:t>
            </a:r>
            <a:r>
              <a:rPr lang="zh-CN" altLang="en-US" dirty="0" smtClean="0">
                <a:solidFill>
                  <a:srgbClr val="FB2D59"/>
                </a:solidFill>
              </a:rPr>
              <a:t>队长，占用线数</a:t>
            </a:r>
            <a:r>
              <a:rPr lang="zh-CN" altLang="en-US" dirty="0" smtClean="0"/>
              <a:t>等。</a:t>
            </a:r>
          </a:p>
          <a:p>
            <a:pPr lvl="1">
              <a:lnSpc>
                <a:spcPct val="90000"/>
              </a:lnSpc>
            </a:pPr>
            <a:r>
              <a:rPr lang="zh-CN" altLang="en-US" dirty="0" smtClean="0">
                <a:solidFill>
                  <a:srgbClr val="FF0000"/>
                </a:solidFill>
              </a:rPr>
              <a:t>第三步就是列出状态方程。</a:t>
            </a:r>
          </a:p>
          <a:p>
            <a:pPr lvl="2">
              <a:lnSpc>
                <a:spcPct val="90000"/>
              </a:lnSpc>
            </a:pPr>
            <a:r>
              <a:rPr lang="zh-CN" altLang="en-US" dirty="0" smtClean="0"/>
              <a:t>对于</a:t>
            </a:r>
            <a:r>
              <a:rPr lang="en-US" altLang="zh-CN" dirty="0" smtClean="0"/>
              <a:t>M|M</a:t>
            </a:r>
            <a:r>
              <a:rPr lang="zh-CN" altLang="en-US" dirty="0" smtClean="0"/>
              <a:t>问题，可先</a:t>
            </a:r>
            <a:r>
              <a:rPr lang="zh-CN" altLang="en-US" dirty="0" smtClean="0">
                <a:solidFill>
                  <a:srgbClr val="FF0000"/>
                </a:solidFill>
              </a:rPr>
              <a:t>画出状态转移图</a:t>
            </a:r>
            <a:r>
              <a:rPr lang="zh-CN" altLang="en-US" dirty="0" smtClean="0"/>
              <a:t>，直接用柯氏方程列出稳态方程，即进入某状态的概率等于离开该状态的概率</a:t>
            </a:r>
          </a:p>
          <a:p>
            <a:pPr lvl="1">
              <a:lnSpc>
                <a:spcPct val="90000"/>
              </a:lnSpc>
            </a:pPr>
            <a:r>
              <a:rPr lang="zh-CN" altLang="en-US" dirty="0" smtClean="0"/>
              <a:t>最后是</a:t>
            </a:r>
            <a:r>
              <a:rPr lang="zh-CN" altLang="en-US" dirty="0" smtClean="0">
                <a:solidFill>
                  <a:srgbClr val="FF0000"/>
                </a:solidFill>
              </a:rPr>
              <a:t>求解稳态方程</a:t>
            </a:r>
            <a:r>
              <a:rPr lang="zh-CN" altLang="en-US" dirty="0" smtClean="0"/>
              <a:t>，并计算所需的目标参量，以得到网的质量指标和有效性指标。</a:t>
            </a:r>
          </a:p>
        </p:txBody>
      </p:sp>
    </p:spTree>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901" name="Rectangle 5"/>
          <p:cNvSpPr>
            <a:spLocks noGrp="1" noRot="1" noChangeArrowheads="1"/>
          </p:cNvSpPr>
          <p:nvPr>
            <p:ph type="title"/>
          </p:nvPr>
        </p:nvSpPr>
        <p:spPr>
          <a:xfrm>
            <a:off x="0" y="0"/>
            <a:ext cx="9144000" cy="720725"/>
          </a:xfrm>
          <a:solidFill>
            <a:schemeClr val="bg1"/>
          </a:solidFill>
        </p:spPr>
        <p:txBody>
          <a:bodyPr/>
          <a:lstStyle/>
          <a:p>
            <a:pPr>
              <a:defRPr/>
            </a:pPr>
            <a:r>
              <a:rPr lang="zh-CN" altLang="en-US"/>
              <a:t>几个例子</a:t>
            </a:r>
          </a:p>
        </p:txBody>
      </p:sp>
      <p:sp>
        <p:nvSpPr>
          <p:cNvPr id="208899" name="Rectangle 3"/>
          <p:cNvSpPr>
            <a:spLocks noGrp="1" noRot="1" noChangeArrowheads="1"/>
          </p:cNvSpPr>
          <p:nvPr>
            <p:ph type="body" sz="half" idx="1"/>
          </p:nvPr>
        </p:nvSpPr>
        <p:spPr>
          <a:xfrm>
            <a:off x="179388" y="765175"/>
            <a:ext cx="8569325" cy="5184775"/>
          </a:xfrm>
        </p:spPr>
        <p:txBody>
          <a:bodyPr/>
          <a:lstStyle/>
          <a:p>
            <a:pPr>
              <a:defRPr/>
            </a:pPr>
            <a:r>
              <a:rPr lang="zh-CN" altLang="en-US" dirty="0"/>
              <a:t>（</a:t>
            </a:r>
            <a:r>
              <a:rPr lang="en-US" altLang="zh-CN" dirty="0"/>
              <a:t>1</a:t>
            </a:r>
            <a:r>
              <a:rPr lang="zh-CN" altLang="en-US" dirty="0"/>
              <a:t>）有限用户即时拒绝系统</a:t>
            </a:r>
          </a:p>
          <a:p>
            <a:pPr lvl="1">
              <a:defRPr/>
            </a:pPr>
            <a:r>
              <a:rPr lang="zh-CN" altLang="en-US" dirty="0"/>
              <a:t>设交换站用</a:t>
            </a:r>
            <a:r>
              <a:rPr lang="en-US" altLang="zh-CN" dirty="0"/>
              <a:t>N</a:t>
            </a:r>
            <a:r>
              <a:rPr lang="zh-CN" altLang="en-US" dirty="0"/>
              <a:t>个用户，每个用户的呼叫率为</a:t>
            </a:r>
            <a:r>
              <a:rPr lang="en-US" altLang="zh-CN" dirty="0">
                <a:latin typeface="Symbol" panose="05050102010706020507" pitchFamily="18" charset="2"/>
              </a:rPr>
              <a:t>l</a:t>
            </a:r>
            <a:r>
              <a:rPr lang="en-US" altLang="zh-CN" baseline="-25000" dirty="0"/>
              <a:t>0</a:t>
            </a:r>
            <a:r>
              <a:rPr lang="zh-CN" altLang="en-US" dirty="0"/>
              <a:t>，有</a:t>
            </a:r>
            <a:r>
              <a:rPr lang="en-US" altLang="zh-CN" dirty="0"/>
              <a:t>m</a:t>
            </a:r>
            <a:r>
              <a:rPr lang="zh-CN" altLang="en-US" dirty="0"/>
              <a:t>条中继线，用户占线时间服从均值为</a:t>
            </a:r>
            <a:r>
              <a:rPr lang="en-US" altLang="zh-CN" dirty="0"/>
              <a:t>1/</a:t>
            </a:r>
            <a:r>
              <a:rPr lang="en-US" altLang="zh-CN" dirty="0">
                <a:latin typeface="Symbol" panose="05050102010706020507" pitchFamily="18" charset="2"/>
              </a:rPr>
              <a:t>m</a:t>
            </a:r>
            <a:r>
              <a:rPr lang="zh-CN" altLang="en-US" dirty="0"/>
              <a:t>的指数分布，截止队长为</a:t>
            </a:r>
            <a:r>
              <a:rPr lang="en-US" altLang="zh-CN" dirty="0"/>
              <a:t>n=m</a:t>
            </a:r>
            <a:r>
              <a:rPr lang="zh-CN" altLang="en-US" sz="2800" dirty="0"/>
              <a:t>。</a:t>
            </a:r>
          </a:p>
          <a:p>
            <a:pPr lvl="1">
              <a:defRPr/>
            </a:pPr>
            <a:r>
              <a:rPr lang="zh-CN" altLang="en-US" sz="2800" dirty="0"/>
              <a:t>电话交换系统属于此类。</a:t>
            </a:r>
          </a:p>
        </p:txBody>
      </p:sp>
      <p:graphicFrame>
        <p:nvGraphicFramePr>
          <p:cNvPr id="165892" name="Object 4"/>
          <p:cNvGraphicFramePr>
            <a:graphicFrameLocks noGrp="1" noChangeAspect="1"/>
          </p:cNvGraphicFramePr>
          <p:nvPr>
            <p:ph sz="half" idx="2"/>
          </p:nvPr>
        </p:nvGraphicFramePr>
        <p:xfrm>
          <a:off x="2411413" y="3500438"/>
          <a:ext cx="4032250" cy="2873375"/>
        </p:xfrm>
        <a:graphic>
          <a:graphicData uri="http://schemas.openxmlformats.org/presentationml/2006/ole">
            <mc:AlternateContent xmlns:mc="http://schemas.openxmlformats.org/markup-compatibility/2006">
              <mc:Choice xmlns:v="urn:schemas-microsoft-com:vml" Requires="v">
                <p:oleObj spid="_x0000_s166254" name="Visio" r:id="rId4" imgW="2641600" imgH="1879600" progId="Visio.Drawing.11">
                  <p:embed/>
                </p:oleObj>
              </mc:Choice>
              <mc:Fallback>
                <p:oleObj name="Visio" r:id="rId4" imgW="2641600" imgH="1879600" progId="Visio.Drawing.11">
                  <p:embed/>
                  <p:pic>
                    <p:nvPicPr>
                      <p:cNvPr id="0" name="Picture 115"/>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11413" y="3500438"/>
                        <a:ext cx="4032250" cy="2873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3"/>
          <p:cNvSpPr>
            <a:spLocks noGrp="1" noRot="1" noChangeArrowheads="1"/>
          </p:cNvSpPr>
          <p:nvPr>
            <p:ph type="body" sz="half" idx="1"/>
          </p:nvPr>
        </p:nvSpPr>
        <p:spPr>
          <a:xfrm>
            <a:off x="0" y="476250"/>
            <a:ext cx="8569325" cy="5184775"/>
          </a:xfrm>
        </p:spPr>
        <p:txBody>
          <a:bodyPr/>
          <a:lstStyle/>
          <a:p>
            <a:pPr lvl="1"/>
            <a:r>
              <a:rPr lang="zh-CN" altLang="en-US" smtClean="0"/>
              <a:t>当用户之间相互独立，总呼叫率为</a:t>
            </a:r>
            <a:r>
              <a:rPr lang="en-US" altLang="zh-CN" smtClean="0"/>
              <a:t>N</a:t>
            </a:r>
            <a:r>
              <a:rPr lang="en-US" altLang="zh-CN" smtClean="0">
                <a:latin typeface="Symbol" panose="05050102010706020507" pitchFamily="18" charset="2"/>
              </a:rPr>
              <a:t>l</a:t>
            </a:r>
            <a:r>
              <a:rPr lang="en-US" altLang="zh-CN" baseline="-25000" smtClean="0"/>
              <a:t>0</a:t>
            </a:r>
            <a:r>
              <a:rPr lang="zh-CN" altLang="en-US" smtClean="0"/>
              <a:t>，相当于</a:t>
            </a:r>
            <a:r>
              <a:rPr lang="en-US" altLang="zh-CN" smtClean="0"/>
              <a:t>M|M|m(N,m)</a:t>
            </a:r>
            <a:r>
              <a:rPr lang="zh-CN" altLang="en-US" smtClean="0"/>
              <a:t>排队系统。选用占线数</a:t>
            </a:r>
            <a:r>
              <a:rPr lang="en-US" altLang="zh-CN" smtClean="0"/>
              <a:t>k</a:t>
            </a:r>
            <a:r>
              <a:rPr lang="zh-CN" altLang="en-US" smtClean="0"/>
              <a:t>作为状态变量，则状态转移图如下</a:t>
            </a:r>
          </a:p>
        </p:txBody>
      </p:sp>
      <p:graphicFrame>
        <p:nvGraphicFramePr>
          <p:cNvPr id="166915" name="Object 4"/>
          <p:cNvGraphicFramePr>
            <a:graphicFrameLocks noGrp="1" noChangeAspect="1"/>
          </p:cNvGraphicFramePr>
          <p:nvPr>
            <p:ph sz="half" idx="2"/>
          </p:nvPr>
        </p:nvGraphicFramePr>
        <p:xfrm>
          <a:off x="179388" y="2924175"/>
          <a:ext cx="8569325" cy="2584450"/>
        </p:xfrm>
        <a:graphic>
          <a:graphicData uri="http://schemas.openxmlformats.org/presentationml/2006/ole">
            <mc:AlternateContent xmlns:mc="http://schemas.openxmlformats.org/markup-compatibility/2006">
              <mc:Choice xmlns:v="urn:schemas-microsoft-com:vml" Requires="v">
                <p:oleObj spid="_x0000_s167277" name="Visio" r:id="rId4" imgW="5367655" imgH="1625600" progId="Visio.Drawing.11">
                  <p:embed/>
                </p:oleObj>
              </mc:Choice>
              <mc:Fallback>
                <p:oleObj name="Visio" r:id="rId4" imgW="5367655" imgH="1625600" progId="Visio.Drawing.11">
                  <p:embed/>
                  <p:pic>
                    <p:nvPicPr>
                      <p:cNvPr id="0" name="Picture 114"/>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9388" y="2924175"/>
                        <a:ext cx="8569325" cy="2584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3"/>
          <p:cNvSpPr>
            <a:spLocks noGrp="1" noRot="1" noChangeArrowheads="1"/>
          </p:cNvSpPr>
          <p:nvPr>
            <p:ph type="body" sz="half" idx="1"/>
          </p:nvPr>
        </p:nvSpPr>
        <p:spPr>
          <a:xfrm>
            <a:off x="0" y="-31750"/>
            <a:ext cx="9144000" cy="508000"/>
          </a:xfrm>
          <a:solidFill>
            <a:schemeClr val="accent1"/>
          </a:solidFill>
        </p:spPr>
        <p:txBody>
          <a:bodyPr/>
          <a:lstStyle/>
          <a:p>
            <a:pPr lvl="1"/>
            <a:r>
              <a:rPr lang="zh-CN" altLang="en-US" smtClean="0"/>
              <a:t>由状态转移图可列出系统稳态方程</a:t>
            </a:r>
          </a:p>
          <a:p>
            <a:pPr lvl="1"/>
            <a:endParaRPr lang="zh-CN" altLang="en-US" smtClean="0"/>
          </a:p>
          <a:p>
            <a:pPr lvl="1"/>
            <a:endParaRPr lang="zh-CN" altLang="en-US" smtClean="0"/>
          </a:p>
          <a:p>
            <a:pPr lvl="1"/>
            <a:endParaRPr lang="zh-CN" altLang="en-US" smtClean="0"/>
          </a:p>
          <a:p>
            <a:pPr lvl="1"/>
            <a:endParaRPr lang="zh-CN" altLang="en-US" smtClean="0"/>
          </a:p>
          <a:p>
            <a:pPr lvl="1"/>
            <a:endParaRPr lang="zh-CN" altLang="en-US" smtClean="0"/>
          </a:p>
        </p:txBody>
      </p:sp>
      <p:graphicFrame>
        <p:nvGraphicFramePr>
          <p:cNvPr id="167939" name="Object 4"/>
          <p:cNvGraphicFramePr>
            <a:graphicFrameLocks noGrp="1" noChangeAspect="1"/>
          </p:cNvGraphicFramePr>
          <p:nvPr>
            <p:ph sz="half" idx="2"/>
          </p:nvPr>
        </p:nvGraphicFramePr>
        <p:xfrm>
          <a:off x="0" y="3357563"/>
          <a:ext cx="9124950" cy="1633537"/>
        </p:xfrm>
        <a:graphic>
          <a:graphicData uri="http://schemas.openxmlformats.org/presentationml/2006/ole">
            <mc:AlternateContent xmlns:mc="http://schemas.openxmlformats.org/markup-compatibility/2006">
              <mc:Choice xmlns:v="urn:schemas-microsoft-com:vml" Requires="v">
                <p:oleObj spid="_x0000_s447506" name="公式" r:id="rId4" imgW="3962400" imgH="711200" progId="Equation.3">
                  <p:embed/>
                </p:oleObj>
              </mc:Choice>
              <mc:Fallback>
                <p:oleObj name="公式" r:id="rId4" imgW="3962400" imgH="711200" progId="Equation.3">
                  <p:embed/>
                  <p:pic>
                    <p:nvPicPr>
                      <p:cNvPr id="0" name="Picture 337"/>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3357563"/>
                        <a:ext cx="9124950" cy="1633537"/>
                      </a:xfrm>
                      <a:prstGeom prst="rect">
                        <a:avLst/>
                      </a:prstGeom>
                      <a:solidFill>
                        <a:srgbClr val="FFFF66"/>
                      </a:solidFill>
                    </p:spPr>
                  </p:pic>
                </p:oleObj>
              </mc:Fallback>
            </mc:AlternateContent>
          </a:graphicData>
        </a:graphic>
      </p:graphicFrame>
      <p:graphicFrame>
        <p:nvGraphicFramePr>
          <p:cNvPr id="167940" name="Object 7"/>
          <p:cNvGraphicFramePr>
            <a:graphicFrameLocks noChangeAspect="1"/>
          </p:cNvGraphicFramePr>
          <p:nvPr/>
        </p:nvGraphicFramePr>
        <p:xfrm>
          <a:off x="6011863" y="5102225"/>
          <a:ext cx="2376487" cy="1755775"/>
        </p:xfrm>
        <a:graphic>
          <a:graphicData uri="http://schemas.openxmlformats.org/presentationml/2006/ole">
            <mc:AlternateContent xmlns:mc="http://schemas.openxmlformats.org/markup-compatibility/2006">
              <mc:Choice xmlns:v="urn:schemas-microsoft-com:vml" Requires="v">
                <p:oleObj spid="_x0000_s447507" name="公式" r:id="rId6" imgW="584200" imgH="431800" progId="Equation.3">
                  <p:embed/>
                </p:oleObj>
              </mc:Choice>
              <mc:Fallback>
                <p:oleObj name="公式" r:id="rId6" imgW="584200" imgH="431800" progId="Equation.3">
                  <p:embed/>
                  <p:pic>
                    <p:nvPicPr>
                      <p:cNvPr id="0" name="Picture 33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11863" y="5102225"/>
                        <a:ext cx="2376487" cy="1755775"/>
                      </a:xfrm>
                      <a:prstGeom prst="rect">
                        <a:avLst/>
                      </a:prstGeom>
                      <a:solidFill>
                        <a:srgbClr val="FFFF66"/>
                      </a:solidFill>
                    </p:spPr>
                  </p:pic>
                </p:oleObj>
              </mc:Fallback>
            </mc:AlternateContent>
          </a:graphicData>
        </a:graphic>
      </p:graphicFrame>
      <p:sp>
        <p:nvSpPr>
          <p:cNvPr id="167941" name="矩形 1"/>
          <p:cNvSpPr>
            <a:spLocks noChangeArrowheads="1"/>
          </p:cNvSpPr>
          <p:nvPr/>
        </p:nvSpPr>
        <p:spPr bwMode="auto">
          <a:xfrm>
            <a:off x="2700338" y="5835650"/>
            <a:ext cx="3563937"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742950" lvl="1" indent="-285750" eaLnBrk="0" hangingPunct="0">
              <a:lnSpc>
                <a:spcPct val="100000"/>
              </a:lnSpc>
              <a:buClr>
                <a:srgbClr val="F89400"/>
              </a:buClr>
              <a:buFont typeface="Wingdings" panose="05000000000000000000" pitchFamily="2" charset="2"/>
              <a:buChar char=""/>
            </a:pPr>
            <a:r>
              <a:rPr lang="zh-CN" altLang="en-US" sz="3200">
                <a:solidFill>
                  <a:srgbClr val="FB2D59"/>
                </a:solidFill>
              </a:rPr>
              <a:t>归一化条件</a:t>
            </a:r>
          </a:p>
        </p:txBody>
      </p:sp>
      <p:graphicFrame>
        <p:nvGraphicFramePr>
          <p:cNvPr id="167942" name="对象 2"/>
          <p:cNvGraphicFramePr>
            <a:graphicFrameLocks noChangeAspect="1"/>
          </p:cNvGraphicFramePr>
          <p:nvPr/>
        </p:nvGraphicFramePr>
        <p:xfrm>
          <a:off x="196850" y="620713"/>
          <a:ext cx="8569325" cy="2584450"/>
        </p:xfrm>
        <a:graphic>
          <a:graphicData uri="http://schemas.openxmlformats.org/presentationml/2006/ole">
            <mc:AlternateContent xmlns:mc="http://schemas.openxmlformats.org/markup-compatibility/2006">
              <mc:Choice xmlns:v="urn:schemas-microsoft-com:vml" Requires="v">
                <p:oleObj spid="_x0000_s447508" name="Visio" r:id="rId8" imgW="5367655" imgH="1625600" progId="Visio.Drawing.11">
                  <p:embed/>
                </p:oleObj>
              </mc:Choice>
              <mc:Fallback>
                <p:oleObj name="Visio" r:id="rId8" imgW="5367655" imgH="1625600" progId="Visio.Drawing.11">
                  <p:embed/>
                  <p:pic>
                    <p:nvPicPr>
                      <p:cNvPr id="0" name="Picture 33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96850" y="620713"/>
                        <a:ext cx="8569325" cy="2584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3"/>
          <p:cNvSpPr>
            <a:spLocks noGrp="1" noRot="1" noChangeArrowheads="1"/>
          </p:cNvSpPr>
          <p:nvPr>
            <p:ph type="body" sz="half" idx="1"/>
          </p:nvPr>
        </p:nvSpPr>
        <p:spPr>
          <a:xfrm>
            <a:off x="250825" y="1268413"/>
            <a:ext cx="8569325" cy="5184775"/>
          </a:xfrm>
        </p:spPr>
        <p:txBody>
          <a:bodyPr/>
          <a:lstStyle/>
          <a:p>
            <a:pPr lvl="1"/>
            <a:r>
              <a:rPr lang="zh-CN" altLang="en-US" dirty="0" smtClean="0"/>
              <a:t>方程求解</a:t>
            </a:r>
          </a:p>
          <a:p>
            <a:pPr lvl="2"/>
            <a:r>
              <a:rPr lang="zh-CN" altLang="en-US" dirty="0" smtClean="0"/>
              <a:t>令</a:t>
            </a:r>
            <a:r>
              <a:rPr lang="en-US" altLang="zh-CN" dirty="0" smtClean="0">
                <a:latin typeface="Symbol" panose="05050102010706020507" pitchFamily="18" charset="2"/>
              </a:rPr>
              <a:t>r</a:t>
            </a:r>
            <a:r>
              <a:rPr lang="en-US" altLang="zh-CN" dirty="0" smtClean="0"/>
              <a:t>=</a:t>
            </a:r>
            <a:r>
              <a:rPr lang="en-US" altLang="zh-CN" dirty="0" smtClean="0">
                <a:latin typeface="Symbol" panose="05050102010706020507" pitchFamily="18" charset="2"/>
              </a:rPr>
              <a:t>l</a:t>
            </a:r>
            <a:r>
              <a:rPr lang="en-US" altLang="zh-CN" baseline="-25000" dirty="0" smtClean="0"/>
              <a:t>0</a:t>
            </a:r>
            <a:r>
              <a:rPr lang="en-US" altLang="zh-CN" dirty="0" smtClean="0"/>
              <a:t>/</a:t>
            </a:r>
            <a:r>
              <a:rPr lang="en-US" altLang="zh-CN" dirty="0" smtClean="0">
                <a:latin typeface="Symbol" panose="05050102010706020507" pitchFamily="18" charset="2"/>
              </a:rPr>
              <a:t>m</a:t>
            </a:r>
            <a:r>
              <a:rPr lang="zh-CN" altLang="en-US" dirty="0" smtClean="0"/>
              <a:t>，用递推法可解出</a:t>
            </a:r>
          </a:p>
          <a:p>
            <a:pPr lvl="2"/>
            <a:endParaRPr lang="zh-CN" altLang="en-US" dirty="0" smtClean="0"/>
          </a:p>
          <a:p>
            <a:pPr lvl="2"/>
            <a:endParaRPr lang="zh-CN" altLang="en-US" dirty="0" smtClean="0"/>
          </a:p>
          <a:p>
            <a:pPr lvl="2"/>
            <a:endParaRPr lang="zh-CN" altLang="en-US" dirty="0" smtClean="0"/>
          </a:p>
          <a:p>
            <a:pPr lvl="2"/>
            <a:endParaRPr lang="zh-CN" altLang="en-US" dirty="0" smtClean="0"/>
          </a:p>
          <a:p>
            <a:pPr lvl="2"/>
            <a:endParaRPr lang="zh-CN" altLang="en-US" dirty="0" smtClean="0"/>
          </a:p>
          <a:p>
            <a:pPr lvl="2"/>
            <a:endParaRPr lang="zh-CN" altLang="en-US" dirty="0" smtClean="0"/>
          </a:p>
          <a:p>
            <a:pPr lvl="2"/>
            <a:r>
              <a:rPr lang="zh-CN" altLang="en-US" dirty="0" smtClean="0"/>
              <a:t>用归一化条件解出</a:t>
            </a:r>
            <a:r>
              <a:rPr lang="en-US" altLang="zh-CN" dirty="0" smtClean="0"/>
              <a:t>p</a:t>
            </a:r>
            <a:r>
              <a:rPr lang="en-US" altLang="zh-CN" baseline="-25000" dirty="0" smtClean="0"/>
              <a:t>0</a:t>
            </a:r>
            <a:r>
              <a:rPr lang="zh-CN" altLang="en-US" dirty="0" smtClean="0"/>
              <a:t>，即</a:t>
            </a:r>
          </a:p>
        </p:txBody>
      </p:sp>
      <p:graphicFrame>
        <p:nvGraphicFramePr>
          <p:cNvPr id="168963" name="Object 4"/>
          <p:cNvGraphicFramePr>
            <a:graphicFrameLocks noGrp="1" noChangeAspect="1"/>
          </p:cNvGraphicFramePr>
          <p:nvPr>
            <p:ph sz="half" idx="2"/>
          </p:nvPr>
        </p:nvGraphicFramePr>
        <p:xfrm>
          <a:off x="1260475" y="2376488"/>
          <a:ext cx="2951163" cy="1030287"/>
        </p:xfrm>
        <a:graphic>
          <a:graphicData uri="http://schemas.openxmlformats.org/presentationml/2006/ole">
            <mc:AlternateContent xmlns:mc="http://schemas.openxmlformats.org/markup-compatibility/2006">
              <mc:Choice xmlns:v="urn:schemas-microsoft-com:vml" Requires="v">
                <p:oleObj spid="_x0000_s347829" name="公式" r:id="rId3" imgW="1308100" imgH="457200" progId="Equation.3">
                  <p:embed/>
                </p:oleObj>
              </mc:Choice>
              <mc:Fallback>
                <p:oleObj name="公式" r:id="rId3" imgW="1308100" imgH="457200" progId="Equation.3">
                  <p:embed/>
                  <p:pic>
                    <p:nvPicPr>
                      <p:cNvPr id="0" name="Picture 558"/>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60475" y="2376488"/>
                        <a:ext cx="2951163" cy="10302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68964" name="Object 7"/>
          <p:cNvGraphicFramePr>
            <a:graphicFrameLocks noChangeAspect="1"/>
          </p:cNvGraphicFramePr>
          <p:nvPr/>
        </p:nvGraphicFramePr>
        <p:xfrm>
          <a:off x="1263650" y="3455988"/>
          <a:ext cx="5900738" cy="1077912"/>
        </p:xfrm>
        <a:graphic>
          <a:graphicData uri="http://schemas.openxmlformats.org/presentationml/2006/ole">
            <mc:AlternateContent xmlns:mc="http://schemas.openxmlformats.org/markup-compatibility/2006">
              <mc:Choice xmlns:v="urn:schemas-microsoft-com:vml" Requires="v">
                <p:oleObj spid="_x0000_s347830" name="公式" r:id="rId5" imgW="2501900" imgH="457200" progId="Equation.3">
                  <p:embed/>
                </p:oleObj>
              </mc:Choice>
              <mc:Fallback>
                <p:oleObj name="公式" r:id="rId5" imgW="2501900" imgH="457200" progId="Equation.3">
                  <p:embed/>
                  <p:pic>
                    <p:nvPicPr>
                      <p:cNvPr id="0" name="Picture 55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63650" y="3455988"/>
                        <a:ext cx="5900738" cy="10779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68965" name="Object 8"/>
          <p:cNvGraphicFramePr>
            <a:graphicFrameLocks noChangeAspect="1"/>
          </p:cNvGraphicFramePr>
          <p:nvPr/>
        </p:nvGraphicFramePr>
        <p:xfrm>
          <a:off x="1331913" y="4365625"/>
          <a:ext cx="2163762" cy="1052513"/>
        </p:xfrm>
        <a:graphic>
          <a:graphicData uri="http://schemas.openxmlformats.org/presentationml/2006/ole">
            <mc:AlternateContent xmlns:mc="http://schemas.openxmlformats.org/markup-compatibility/2006">
              <mc:Choice xmlns:v="urn:schemas-microsoft-com:vml" Requires="v">
                <p:oleObj spid="_x0000_s347831" name="公式" r:id="rId7" imgW="939800" imgH="457200" progId="Equation.3">
                  <p:embed/>
                </p:oleObj>
              </mc:Choice>
              <mc:Fallback>
                <p:oleObj name="公式" r:id="rId7" imgW="939800" imgH="457200" progId="Equation.3">
                  <p:embed/>
                  <p:pic>
                    <p:nvPicPr>
                      <p:cNvPr id="0" name="Picture 56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331913" y="4365625"/>
                        <a:ext cx="2163762" cy="1052513"/>
                      </a:xfrm>
                      <a:prstGeom prst="rect">
                        <a:avLst/>
                      </a:prstGeom>
                      <a:solidFill>
                        <a:schemeClr val="accent1"/>
                      </a:solidFill>
                    </p:spPr>
                  </p:pic>
                </p:oleObj>
              </mc:Fallback>
            </mc:AlternateContent>
          </a:graphicData>
        </a:graphic>
      </p:graphicFrame>
      <p:graphicFrame>
        <p:nvGraphicFramePr>
          <p:cNvPr id="168966" name="Object 9"/>
          <p:cNvGraphicFramePr>
            <a:graphicFrameLocks noChangeAspect="1"/>
          </p:cNvGraphicFramePr>
          <p:nvPr/>
        </p:nvGraphicFramePr>
        <p:xfrm>
          <a:off x="5580063" y="5157788"/>
          <a:ext cx="2660650" cy="1052512"/>
        </p:xfrm>
        <a:graphic>
          <a:graphicData uri="http://schemas.openxmlformats.org/presentationml/2006/ole">
            <mc:AlternateContent xmlns:mc="http://schemas.openxmlformats.org/markup-compatibility/2006">
              <mc:Choice xmlns:v="urn:schemas-microsoft-com:vml" Requires="v">
                <p:oleObj spid="_x0000_s347832" name="公式" r:id="rId9" imgW="1155700" imgH="457200" progId="Equation.3">
                  <p:embed/>
                </p:oleObj>
              </mc:Choice>
              <mc:Fallback>
                <p:oleObj name="公式" r:id="rId9" imgW="1155700" imgH="457200" progId="Equation.3">
                  <p:embed/>
                  <p:pic>
                    <p:nvPicPr>
                      <p:cNvPr id="0" name="Picture 56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580063" y="5157788"/>
                        <a:ext cx="2660650" cy="1052512"/>
                      </a:xfrm>
                      <a:prstGeom prst="rect">
                        <a:avLst/>
                      </a:prstGeom>
                      <a:solidFill>
                        <a:schemeClr val="accent1"/>
                      </a:solidFill>
                    </p:spPr>
                  </p:pic>
                </p:oleObj>
              </mc:Fallback>
            </mc:AlternateContent>
          </a:graphicData>
        </a:graphic>
      </p:graphicFrame>
      <p:graphicFrame>
        <p:nvGraphicFramePr>
          <p:cNvPr id="168967" name="对象 1"/>
          <p:cNvGraphicFramePr>
            <a:graphicFrameLocks noChangeAspect="1"/>
          </p:cNvGraphicFramePr>
          <p:nvPr/>
        </p:nvGraphicFramePr>
        <p:xfrm>
          <a:off x="5940425" y="476250"/>
          <a:ext cx="2997200" cy="1223963"/>
        </p:xfrm>
        <a:graphic>
          <a:graphicData uri="http://schemas.openxmlformats.org/presentationml/2006/ole">
            <mc:AlternateContent xmlns:mc="http://schemas.openxmlformats.org/markup-compatibility/2006">
              <mc:Choice xmlns:v="urn:schemas-microsoft-com:vml" Requires="v">
                <p:oleObj spid="_x0000_s347833" name="Microsoft 公式 3.0" r:id="rId11" imgW="1122045" imgH="405130" progId="Equation.3">
                  <p:embed/>
                </p:oleObj>
              </mc:Choice>
              <mc:Fallback>
                <p:oleObj name="Microsoft 公式 3.0" r:id="rId11" imgW="1122045" imgH="405130" progId="Equation.3">
                  <p:embed/>
                  <p:pic>
                    <p:nvPicPr>
                      <p:cNvPr id="0" name="Picture 56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940425" y="476250"/>
                        <a:ext cx="2997200" cy="1223963"/>
                      </a:xfrm>
                      <a:prstGeom prst="rect">
                        <a:avLst/>
                      </a:prstGeom>
                      <a:solidFill>
                        <a:schemeClr val="accent1"/>
                      </a:solidFill>
                    </p:spPr>
                  </p:pic>
                </p:oleObj>
              </mc:Fallback>
            </mc:AlternateContent>
          </a:graphicData>
        </a:graphic>
      </p:graphicFrame>
    </p:spTree>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3"/>
          <p:cNvSpPr>
            <a:spLocks noGrp="1" noRot="1" noChangeArrowheads="1"/>
          </p:cNvSpPr>
          <p:nvPr>
            <p:ph type="body" sz="half" idx="1"/>
          </p:nvPr>
        </p:nvSpPr>
        <p:spPr>
          <a:xfrm>
            <a:off x="-73025" y="0"/>
            <a:ext cx="9217025" cy="1152525"/>
          </a:xfrm>
          <a:solidFill>
            <a:srgbClr val="FFFFFF"/>
          </a:solidFill>
        </p:spPr>
        <p:txBody>
          <a:bodyPr/>
          <a:lstStyle/>
          <a:p>
            <a:pPr lvl="1" eaLnBrk="1" hangingPunct="1"/>
            <a:r>
              <a:rPr lang="zh-CN" altLang="en-US" dirty="0" smtClean="0"/>
              <a:t>时间阻塞率或拒绝概率</a:t>
            </a:r>
            <a:r>
              <a:rPr lang="zh-CN" altLang="en-US" dirty="0" smtClean="0">
                <a:solidFill>
                  <a:srgbClr val="FF0000"/>
                </a:solidFill>
              </a:rPr>
              <a:t>（表示同时呼叫用户数有</a:t>
            </a:r>
            <a:r>
              <a:rPr lang="en-US" altLang="zh-CN" dirty="0" smtClean="0">
                <a:solidFill>
                  <a:srgbClr val="FF0000"/>
                </a:solidFill>
              </a:rPr>
              <a:t>m</a:t>
            </a:r>
            <a:r>
              <a:rPr lang="zh-CN" altLang="en-US" dirty="0" smtClean="0">
                <a:solidFill>
                  <a:srgbClr val="FF0000"/>
                </a:solidFill>
              </a:rPr>
              <a:t>个，将中继线</a:t>
            </a:r>
            <a:r>
              <a:rPr lang="en-US" altLang="zh-CN" dirty="0" smtClean="0">
                <a:solidFill>
                  <a:srgbClr val="FF0000"/>
                </a:solidFill>
              </a:rPr>
              <a:t>m</a:t>
            </a:r>
            <a:r>
              <a:rPr lang="zh-CN" altLang="en-US" dirty="0" smtClean="0">
                <a:solidFill>
                  <a:srgbClr val="FF0000"/>
                </a:solidFill>
              </a:rPr>
              <a:t>条完全占用，产生阻塞）</a:t>
            </a:r>
          </a:p>
          <a:p>
            <a:pPr lvl="1" eaLnBrk="1" hangingPunct="1"/>
            <a:endParaRPr lang="zh-CN" altLang="en-US" dirty="0" smtClean="0"/>
          </a:p>
          <a:p>
            <a:pPr lvl="1" eaLnBrk="1" hangingPunct="1"/>
            <a:endParaRPr lang="en-US" altLang="zh-CN" dirty="0" smtClean="0"/>
          </a:p>
          <a:p>
            <a:pPr lvl="1" eaLnBrk="1" hangingPunct="1"/>
            <a:endParaRPr lang="zh-CN" altLang="en-US" dirty="0" smtClean="0"/>
          </a:p>
          <a:p>
            <a:pPr lvl="1" eaLnBrk="1" hangingPunct="1"/>
            <a:endParaRPr lang="en-US" altLang="zh-CN" dirty="0" smtClean="0"/>
          </a:p>
        </p:txBody>
      </p:sp>
      <p:graphicFrame>
        <p:nvGraphicFramePr>
          <p:cNvPr id="169987" name="Object 4"/>
          <p:cNvGraphicFramePr>
            <a:graphicFrameLocks noGrp="1" noChangeAspect="1"/>
          </p:cNvGraphicFramePr>
          <p:nvPr>
            <p:ph sz="half" idx="2"/>
          </p:nvPr>
        </p:nvGraphicFramePr>
        <p:xfrm>
          <a:off x="1547813" y="1268413"/>
          <a:ext cx="5832475" cy="1081087"/>
        </p:xfrm>
        <a:graphic>
          <a:graphicData uri="http://schemas.openxmlformats.org/presentationml/2006/ole">
            <mc:AlternateContent xmlns:mc="http://schemas.openxmlformats.org/markup-compatibility/2006">
              <mc:Choice xmlns:v="urn:schemas-microsoft-com:vml" Requires="v">
                <p:oleObj spid="_x0000_s441364" name="公式" r:id="rId3" imgW="4178300" imgH="774700" progId="Equation.3">
                  <p:embed/>
                </p:oleObj>
              </mc:Choice>
              <mc:Fallback>
                <p:oleObj name="公式" r:id="rId3" imgW="4178300" imgH="774700" progId="Equation.3">
                  <p:embed/>
                  <p:pic>
                    <p:nvPicPr>
                      <p:cNvPr id="0" name="Picture 336"/>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47813" y="1268413"/>
                        <a:ext cx="5832475" cy="1081087"/>
                      </a:xfrm>
                      <a:prstGeom prst="rect">
                        <a:avLst/>
                      </a:prstGeom>
                      <a:solidFill>
                        <a:srgbClr val="FFFF00"/>
                      </a:solidFill>
                      <a:ln w="9525">
                        <a:solidFill>
                          <a:srgbClr val="3C3C5A"/>
                        </a:solidFill>
                        <a:miter lim="800000"/>
                        <a:headEnd/>
                        <a:tailEnd/>
                      </a:ln>
                    </p:spPr>
                  </p:pic>
                </p:oleObj>
              </mc:Fallback>
            </mc:AlternateContent>
          </a:graphicData>
        </a:graphic>
      </p:graphicFrame>
      <p:graphicFrame>
        <p:nvGraphicFramePr>
          <p:cNvPr id="169988" name="Object 7"/>
          <p:cNvGraphicFramePr>
            <a:graphicFrameLocks noChangeAspect="1"/>
          </p:cNvGraphicFramePr>
          <p:nvPr/>
        </p:nvGraphicFramePr>
        <p:xfrm>
          <a:off x="3167063" y="4624388"/>
          <a:ext cx="5653087" cy="2233612"/>
        </p:xfrm>
        <a:graphic>
          <a:graphicData uri="http://schemas.openxmlformats.org/presentationml/2006/ole">
            <mc:AlternateContent xmlns:mc="http://schemas.openxmlformats.org/markup-compatibility/2006">
              <mc:Choice xmlns:v="urn:schemas-microsoft-com:vml" Requires="v">
                <p:oleObj spid="_x0000_s441365" name="公式" r:id="rId5" imgW="3949700" imgH="1562100" progId="Equation.3">
                  <p:embed/>
                </p:oleObj>
              </mc:Choice>
              <mc:Fallback>
                <p:oleObj name="公式" r:id="rId5" imgW="3949700" imgH="1562100" progId="Equation.3">
                  <p:embed/>
                  <p:pic>
                    <p:nvPicPr>
                      <p:cNvPr id="0" name="Picture 33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67063" y="4624388"/>
                        <a:ext cx="5653087" cy="2233612"/>
                      </a:xfrm>
                      <a:prstGeom prst="rect">
                        <a:avLst/>
                      </a:prstGeom>
                      <a:solidFill>
                        <a:srgbClr val="FFFF00"/>
                      </a:solidFill>
                      <a:ln w="9525">
                        <a:solidFill>
                          <a:srgbClr val="3C3C5A"/>
                        </a:solidFill>
                        <a:miter lim="800000"/>
                        <a:headEnd/>
                        <a:tailEnd/>
                      </a:ln>
                    </p:spPr>
                  </p:pic>
                </p:oleObj>
              </mc:Fallback>
            </mc:AlternateContent>
          </a:graphicData>
        </a:graphic>
      </p:graphicFrame>
      <p:graphicFrame>
        <p:nvGraphicFramePr>
          <p:cNvPr id="169989" name="对象 1"/>
          <p:cNvGraphicFramePr>
            <a:graphicFrameLocks noChangeAspect="1"/>
          </p:cNvGraphicFramePr>
          <p:nvPr/>
        </p:nvGraphicFramePr>
        <p:xfrm>
          <a:off x="5220072" y="2541476"/>
          <a:ext cx="2971800" cy="1441450"/>
        </p:xfrm>
        <a:graphic>
          <a:graphicData uri="http://schemas.openxmlformats.org/presentationml/2006/ole">
            <mc:AlternateContent xmlns:mc="http://schemas.openxmlformats.org/markup-compatibility/2006">
              <mc:Choice xmlns:v="urn:schemas-microsoft-com:vml" Requires="v">
                <p:oleObj spid="_x0000_s441366" name="公式" r:id="rId7" imgW="1282700" imgH="622300" progId="Equation.3">
                  <p:embed/>
                </p:oleObj>
              </mc:Choice>
              <mc:Fallback>
                <p:oleObj name="公式" r:id="rId7" imgW="1282700" imgH="622300" progId="Equation.3">
                  <p:embed/>
                  <p:pic>
                    <p:nvPicPr>
                      <p:cNvPr id="0" name="Picture 33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20072" y="2541476"/>
                        <a:ext cx="2971800" cy="1441450"/>
                      </a:xfrm>
                      <a:prstGeom prst="rect">
                        <a:avLst/>
                      </a:prstGeom>
                      <a:solidFill>
                        <a:srgbClr val="FFFF00"/>
                      </a:solidFill>
                    </p:spPr>
                  </p:pic>
                </p:oleObj>
              </mc:Fallback>
            </mc:AlternateContent>
          </a:graphicData>
        </a:graphic>
      </p:graphicFrame>
      <p:sp>
        <p:nvSpPr>
          <p:cNvPr id="2" name="矩形 1"/>
          <p:cNvSpPr/>
          <p:nvPr/>
        </p:nvSpPr>
        <p:spPr>
          <a:xfrm>
            <a:off x="352329" y="2843875"/>
            <a:ext cx="6879704" cy="584775"/>
          </a:xfrm>
          <a:prstGeom prst="rect">
            <a:avLst/>
          </a:prstGeom>
        </p:spPr>
        <p:txBody>
          <a:bodyPr wrap="square">
            <a:spAutoFit/>
          </a:bodyPr>
          <a:lstStyle/>
          <a:p>
            <a:pPr marL="742950" lvl="1" indent="-285750">
              <a:lnSpc>
                <a:spcPct val="100000"/>
              </a:lnSpc>
              <a:buClr>
                <a:srgbClr val="F89400"/>
              </a:buClr>
              <a:buFont typeface="Wingdings" panose="05000000000000000000" pitchFamily="2" charset="2"/>
              <a:buChar char=""/>
            </a:pPr>
            <a:r>
              <a:rPr lang="zh-CN" altLang="en-US" sz="3200" kern="0" dirty="0">
                <a:solidFill>
                  <a:srgbClr val="3C3C5A"/>
                </a:solidFill>
                <a:latin typeface="Arial" panose="020B0604020202020204"/>
                <a:ea typeface="宋体" panose="02010600030101010101" pitchFamily="2" charset="-122"/>
              </a:rPr>
              <a:t>代入公式（</a:t>
            </a:r>
            <a:r>
              <a:rPr lang="en-US" altLang="zh-CN" sz="3200" kern="0" dirty="0">
                <a:solidFill>
                  <a:srgbClr val="3C3C5A"/>
                </a:solidFill>
                <a:latin typeface="Arial" panose="020B0604020202020204"/>
                <a:ea typeface="宋体" panose="02010600030101010101" pitchFamily="2" charset="-122"/>
              </a:rPr>
              <a:t>2-107</a:t>
            </a:r>
            <a:r>
              <a:rPr lang="zh-CN" altLang="en-US" sz="3200" kern="0" dirty="0">
                <a:solidFill>
                  <a:srgbClr val="3C3C5A"/>
                </a:solidFill>
                <a:latin typeface="Arial" panose="020B0604020202020204"/>
                <a:ea typeface="宋体" panose="02010600030101010101" pitchFamily="2" charset="-122"/>
              </a:rPr>
              <a:t>）：</a:t>
            </a:r>
            <a:endParaRPr lang="en-US" altLang="zh-CN" sz="3200" kern="0" dirty="0">
              <a:solidFill>
                <a:srgbClr val="3C3C5A"/>
              </a:solidFill>
              <a:latin typeface="Arial" panose="020B0604020202020204"/>
              <a:ea typeface="宋体" panose="02010600030101010101" pitchFamily="2" charset="-122"/>
            </a:endParaRPr>
          </a:p>
        </p:txBody>
      </p:sp>
      <p:sp>
        <p:nvSpPr>
          <p:cNvPr id="3" name="矩形 2"/>
          <p:cNvSpPr/>
          <p:nvPr/>
        </p:nvSpPr>
        <p:spPr>
          <a:xfrm>
            <a:off x="376610" y="3982926"/>
            <a:ext cx="6629524" cy="584775"/>
          </a:xfrm>
          <a:prstGeom prst="rect">
            <a:avLst/>
          </a:prstGeom>
        </p:spPr>
        <p:txBody>
          <a:bodyPr wrap="square">
            <a:spAutoFit/>
          </a:bodyPr>
          <a:lstStyle/>
          <a:p>
            <a:pPr marL="742950" lvl="1" indent="-285750">
              <a:lnSpc>
                <a:spcPct val="100000"/>
              </a:lnSpc>
              <a:buClr>
                <a:srgbClr val="F89400"/>
              </a:buClr>
              <a:buFont typeface="Wingdings" panose="05000000000000000000" pitchFamily="2" charset="2"/>
              <a:buChar char=""/>
            </a:pPr>
            <a:r>
              <a:rPr lang="zh-CN" altLang="en-US" sz="3200" kern="0" dirty="0">
                <a:solidFill>
                  <a:srgbClr val="3C3C5A"/>
                </a:solidFill>
                <a:latin typeface="Arial" panose="020B0604020202020204"/>
                <a:ea typeface="宋体" panose="02010600030101010101" pitchFamily="2" charset="-122"/>
              </a:rPr>
              <a:t>得呼叫阻塞率或呼损为：</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69987"/>
                                        </p:tgtEl>
                                        <p:attrNameLst>
                                          <p:attrName>style.visibility</p:attrName>
                                        </p:attrNameLst>
                                      </p:cBhvr>
                                      <p:to>
                                        <p:strVal val="visible"/>
                                      </p:to>
                                    </p:set>
                                    <p:anim calcmode="lin" valueType="num">
                                      <p:cBhvr additive="base">
                                        <p:cTn id="7" dur="500" fill="hold"/>
                                        <p:tgtEl>
                                          <p:spTgt spid="169987"/>
                                        </p:tgtEl>
                                        <p:attrNameLst>
                                          <p:attrName>ppt_x</p:attrName>
                                        </p:attrNameLst>
                                      </p:cBhvr>
                                      <p:tavLst>
                                        <p:tav tm="0">
                                          <p:val>
                                            <p:strVal val="#ppt_x"/>
                                          </p:val>
                                        </p:tav>
                                        <p:tav tm="100000">
                                          <p:val>
                                            <p:strVal val="#ppt_x"/>
                                          </p:val>
                                        </p:tav>
                                      </p:tavLst>
                                    </p:anim>
                                    <p:anim calcmode="lin" valueType="num">
                                      <p:cBhvr additive="base">
                                        <p:cTn id="8" dur="500" fill="hold"/>
                                        <p:tgtEl>
                                          <p:spTgt spid="16998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6" presetClass="entr" presetSubtype="16"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circle(in)">
                                      <p:cBhvr>
                                        <p:cTn id="13" dur="2000"/>
                                        <p:tgtEl>
                                          <p:spTgt spid="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69989"/>
                                        </p:tgtEl>
                                        <p:attrNameLst>
                                          <p:attrName>style.visibility</p:attrName>
                                        </p:attrNameLst>
                                      </p:cBhvr>
                                      <p:to>
                                        <p:strVal val="visible"/>
                                      </p:to>
                                    </p:set>
                                    <p:animEffect transition="in" filter="fade">
                                      <p:cBhvr>
                                        <p:cTn id="18" dur="500"/>
                                        <p:tgtEl>
                                          <p:spTgt spid="169989"/>
                                        </p:tgtEl>
                                      </p:cBhvr>
                                    </p:animEffect>
                                  </p:childTnLst>
                                </p:cTn>
                              </p:par>
                            </p:childTnLst>
                          </p:cTn>
                        </p:par>
                      </p:childTnLst>
                    </p:cTn>
                  </p:par>
                  <p:par>
                    <p:cTn id="19" fill="hold">
                      <p:stCondLst>
                        <p:cond delay="indefinite"/>
                      </p:stCondLst>
                      <p:childTnLst>
                        <p:par>
                          <p:cTn id="20" fill="hold">
                            <p:stCondLst>
                              <p:cond delay="0"/>
                            </p:stCondLst>
                            <p:childTnLst>
                              <p:par>
                                <p:cTn id="21" presetID="6" presetClass="entr" presetSubtype="16"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circle(in)">
                                      <p:cBhvr>
                                        <p:cTn id="23" dur="2000"/>
                                        <p:tgtEl>
                                          <p:spTgt spid="3"/>
                                        </p:tgtEl>
                                      </p:cBhvr>
                                    </p:animEffect>
                                  </p:childTnLst>
                                </p:cTn>
                              </p:par>
                            </p:childTnLst>
                          </p:cTn>
                        </p:par>
                      </p:childTnLst>
                    </p:cTn>
                  </p:par>
                  <p:par>
                    <p:cTn id="24" fill="hold">
                      <p:stCondLst>
                        <p:cond delay="indefinite"/>
                      </p:stCondLst>
                      <p:childTnLst>
                        <p:par>
                          <p:cTn id="25" fill="hold">
                            <p:stCondLst>
                              <p:cond delay="0"/>
                            </p:stCondLst>
                            <p:childTnLst>
                              <p:par>
                                <p:cTn id="26" presetID="16" presetClass="entr" presetSubtype="21" fill="hold" nodeType="clickEffect">
                                  <p:stCondLst>
                                    <p:cond delay="0"/>
                                  </p:stCondLst>
                                  <p:childTnLst>
                                    <p:set>
                                      <p:cBhvr>
                                        <p:cTn id="27" dur="1" fill="hold">
                                          <p:stCondLst>
                                            <p:cond delay="0"/>
                                          </p:stCondLst>
                                        </p:cTn>
                                        <p:tgtEl>
                                          <p:spTgt spid="169988"/>
                                        </p:tgtEl>
                                        <p:attrNameLst>
                                          <p:attrName>style.visibility</p:attrName>
                                        </p:attrNameLst>
                                      </p:cBhvr>
                                      <p:to>
                                        <p:strVal val="visible"/>
                                      </p:to>
                                    </p:set>
                                    <p:animEffect transition="in" filter="barn(inVertical)">
                                      <p:cBhvr>
                                        <p:cTn id="28" dur="500"/>
                                        <p:tgtEl>
                                          <p:spTgt spid="1699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2803" name="Rectangle 3"/>
          <p:cNvSpPr>
            <a:spLocks noGrp="1" noRot="1" noChangeArrowheads="1"/>
          </p:cNvSpPr>
          <p:nvPr>
            <p:ph type="body" idx="1"/>
          </p:nvPr>
        </p:nvSpPr>
        <p:spPr>
          <a:xfrm>
            <a:off x="395288" y="476250"/>
            <a:ext cx="8540750" cy="5184775"/>
          </a:xfrm>
        </p:spPr>
        <p:txBody>
          <a:bodyPr/>
          <a:lstStyle/>
          <a:p>
            <a:pPr eaLnBrk="1" hangingPunct="1">
              <a:lnSpc>
                <a:spcPct val="80000"/>
              </a:lnSpc>
              <a:defRPr/>
            </a:pPr>
            <a:r>
              <a:rPr lang="zh-CN" altLang="en-US" sz="2400" dirty="0" smtClean="0">
                <a:solidFill>
                  <a:srgbClr val="0903EB"/>
                </a:solidFill>
              </a:rPr>
              <a:t>常见排队系统的一般假设</a:t>
            </a:r>
          </a:p>
          <a:p>
            <a:pPr lvl="1" eaLnBrk="1" hangingPunct="1">
              <a:lnSpc>
                <a:spcPct val="80000"/>
              </a:lnSpc>
              <a:defRPr/>
            </a:pPr>
            <a:r>
              <a:rPr lang="zh-CN" altLang="en-US" sz="2400" dirty="0" smtClean="0">
                <a:solidFill>
                  <a:srgbClr val="E10D0D"/>
                </a:solidFill>
              </a:rPr>
              <a:t>平稳性：</a:t>
            </a:r>
            <a:r>
              <a:rPr lang="zh-CN" altLang="en-US" sz="2400" dirty="0" smtClean="0"/>
              <a:t>在时间间隔</a:t>
            </a:r>
            <a:r>
              <a:rPr lang="en-US" altLang="zh-CN" sz="2400" dirty="0" smtClean="0"/>
              <a:t>t</a:t>
            </a:r>
            <a:r>
              <a:rPr lang="zh-CN" altLang="en-US" sz="2400" dirty="0" smtClean="0"/>
              <a:t>内，</a:t>
            </a:r>
            <a:r>
              <a:rPr lang="zh-CN" altLang="en-US" sz="2400" dirty="0" smtClean="0">
                <a:solidFill>
                  <a:srgbClr val="FF0000"/>
                </a:solidFill>
              </a:rPr>
              <a:t>到达</a:t>
            </a:r>
            <a:r>
              <a:rPr lang="en-US" altLang="zh-CN" sz="2400" dirty="0" smtClean="0">
                <a:solidFill>
                  <a:srgbClr val="FF0000"/>
                </a:solidFill>
              </a:rPr>
              <a:t>k</a:t>
            </a:r>
            <a:r>
              <a:rPr lang="zh-CN" altLang="en-US" sz="2400" dirty="0" smtClean="0">
                <a:solidFill>
                  <a:srgbClr val="FF0000"/>
                </a:solidFill>
              </a:rPr>
              <a:t>个顾客的概率只与</a:t>
            </a:r>
            <a:r>
              <a:rPr lang="en-US" altLang="zh-CN" sz="2400" dirty="0" smtClean="0">
                <a:solidFill>
                  <a:srgbClr val="FF0000"/>
                </a:solidFill>
              </a:rPr>
              <a:t>t</a:t>
            </a:r>
            <a:r>
              <a:rPr lang="zh-CN" altLang="en-US" sz="2400" dirty="0" smtClean="0">
                <a:solidFill>
                  <a:srgbClr val="FF0000"/>
                </a:solidFill>
              </a:rPr>
              <a:t>的长度</a:t>
            </a:r>
            <a:r>
              <a:rPr lang="zh-CN" altLang="en-US" sz="2400" dirty="0" smtClean="0"/>
              <a:t>有关，而与这间隔的起始时刻无关。</a:t>
            </a:r>
          </a:p>
          <a:p>
            <a:pPr lvl="1" eaLnBrk="1" hangingPunct="1">
              <a:lnSpc>
                <a:spcPct val="80000"/>
              </a:lnSpc>
              <a:defRPr/>
            </a:pPr>
            <a:endParaRPr lang="zh-CN" altLang="en-US" sz="2400" dirty="0" smtClean="0"/>
          </a:p>
          <a:p>
            <a:pPr lvl="1" eaLnBrk="1" hangingPunct="1">
              <a:lnSpc>
                <a:spcPct val="80000"/>
              </a:lnSpc>
              <a:defRPr/>
            </a:pPr>
            <a:r>
              <a:rPr lang="zh-CN" altLang="en-US" sz="2400" dirty="0" smtClean="0">
                <a:solidFill>
                  <a:srgbClr val="E10D0D"/>
                </a:solidFill>
              </a:rPr>
              <a:t>无后效性：</a:t>
            </a:r>
            <a:r>
              <a:rPr lang="zh-CN" altLang="en-US" sz="2400" dirty="0" smtClean="0"/>
              <a:t>顾客到达时刻互相独立，即顾客各自独立地随机到达</a:t>
            </a:r>
          </a:p>
          <a:p>
            <a:pPr lvl="2" eaLnBrk="1" hangingPunct="1">
              <a:lnSpc>
                <a:spcPct val="80000"/>
              </a:lnSpc>
              <a:defRPr/>
            </a:pPr>
            <a:r>
              <a:rPr lang="zh-CN" altLang="en-US" sz="2400" dirty="0" smtClean="0"/>
              <a:t>在互不重叠的时间段内，</a:t>
            </a:r>
            <a:r>
              <a:rPr lang="zh-CN" altLang="en-US" sz="2400" dirty="0" smtClean="0">
                <a:solidFill>
                  <a:srgbClr val="FF0000"/>
                </a:solidFill>
              </a:rPr>
              <a:t>顾客到达的概率</a:t>
            </a:r>
            <a:r>
              <a:rPr lang="zh-CN" altLang="en-US" sz="2400" dirty="0" smtClean="0"/>
              <a:t>相互独立，即</a:t>
            </a:r>
            <a:r>
              <a:rPr lang="zh-CN" altLang="en-US" sz="2400" dirty="0" smtClean="0">
                <a:solidFill>
                  <a:srgbClr val="FF0000"/>
                </a:solidFill>
              </a:rPr>
              <a:t>不同</a:t>
            </a:r>
            <a:r>
              <a:rPr lang="el-GR" altLang="zh-CN" sz="2400" dirty="0" smtClean="0">
                <a:solidFill>
                  <a:srgbClr val="FF0000"/>
                </a:solidFill>
                <a:latin typeface="宋体" panose="02010600030101010101" pitchFamily="2" charset="-122"/>
              </a:rPr>
              <a:t>Δ</a:t>
            </a:r>
            <a:r>
              <a:rPr lang="en-US" altLang="zh-CN" sz="2400" dirty="0" smtClean="0">
                <a:solidFill>
                  <a:srgbClr val="FF0000"/>
                </a:solidFill>
                <a:latin typeface="宋体" panose="02010600030101010101" pitchFamily="2" charset="-122"/>
              </a:rPr>
              <a:t>t</a:t>
            </a:r>
            <a:r>
              <a:rPr lang="zh-CN" altLang="en-US" sz="2400" dirty="0" smtClean="0">
                <a:solidFill>
                  <a:srgbClr val="FF0000"/>
                </a:solidFill>
                <a:latin typeface="宋体" panose="02010600030101010101" pitchFamily="2" charset="-122"/>
              </a:rPr>
              <a:t>内顾客到达的概率无关</a:t>
            </a:r>
            <a:endParaRPr lang="zh-CN" altLang="en-US" sz="2400" dirty="0" smtClean="0">
              <a:solidFill>
                <a:srgbClr val="FF0000"/>
              </a:solidFill>
            </a:endParaRPr>
          </a:p>
          <a:p>
            <a:pPr lvl="1" eaLnBrk="1" hangingPunct="1">
              <a:lnSpc>
                <a:spcPct val="80000"/>
              </a:lnSpc>
              <a:defRPr/>
            </a:pPr>
            <a:endParaRPr lang="zh-CN" altLang="en-US" sz="2400" dirty="0" smtClean="0"/>
          </a:p>
          <a:p>
            <a:pPr lvl="1" eaLnBrk="1" hangingPunct="1">
              <a:lnSpc>
                <a:spcPct val="80000"/>
              </a:lnSpc>
              <a:defRPr/>
            </a:pPr>
            <a:r>
              <a:rPr lang="zh-CN" altLang="en-US" sz="2400" dirty="0" smtClean="0">
                <a:solidFill>
                  <a:srgbClr val="E10D0D"/>
                </a:solidFill>
              </a:rPr>
              <a:t>疏稀性：</a:t>
            </a:r>
            <a:r>
              <a:rPr lang="zh-CN" altLang="en-US" sz="2400" dirty="0" smtClean="0"/>
              <a:t>在无限小时间间隔△</a:t>
            </a:r>
            <a:r>
              <a:rPr lang="en-US" altLang="zh-CN" sz="2400" dirty="0" smtClean="0"/>
              <a:t>t</a:t>
            </a:r>
            <a:r>
              <a:rPr lang="zh-CN" altLang="en-US" sz="2400" dirty="0" smtClean="0"/>
              <a:t>内，到达</a:t>
            </a:r>
            <a:r>
              <a:rPr lang="en-US" altLang="zh-CN" sz="2400" dirty="0" smtClean="0"/>
              <a:t>2</a:t>
            </a:r>
            <a:r>
              <a:rPr lang="zh-CN" altLang="en-US" sz="2400" dirty="0" smtClean="0"/>
              <a:t>个或</a:t>
            </a:r>
            <a:r>
              <a:rPr lang="en-US" altLang="zh-CN" sz="2400" dirty="0" smtClean="0"/>
              <a:t>2</a:t>
            </a:r>
            <a:r>
              <a:rPr lang="zh-CN" altLang="en-US" sz="2400" dirty="0" smtClean="0"/>
              <a:t>个以上顾客的概率为零，且在有限时间内到达的顾客数是有限的</a:t>
            </a:r>
          </a:p>
          <a:p>
            <a:pPr lvl="2" eaLnBrk="1" hangingPunct="1">
              <a:lnSpc>
                <a:spcPct val="80000"/>
              </a:lnSpc>
              <a:defRPr/>
            </a:pPr>
            <a:r>
              <a:rPr lang="zh-CN" altLang="en-US" sz="2400" dirty="0" smtClean="0">
                <a:solidFill>
                  <a:srgbClr val="FF0000"/>
                </a:solidFill>
              </a:rPr>
              <a:t>即：在</a:t>
            </a:r>
            <a:r>
              <a:rPr lang="el-GR" altLang="zh-CN" sz="2400" dirty="0" smtClean="0">
                <a:solidFill>
                  <a:srgbClr val="FF0000"/>
                </a:solidFill>
                <a:latin typeface="宋体" panose="02010600030101010101" pitchFamily="2" charset="-122"/>
              </a:rPr>
              <a:t>Δ</a:t>
            </a:r>
            <a:r>
              <a:rPr lang="en-US" altLang="zh-CN" sz="2400" dirty="0" smtClean="0">
                <a:solidFill>
                  <a:srgbClr val="FF0000"/>
                </a:solidFill>
                <a:latin typeface="宋体" panose="02010600030101010101" pitchFamily="2" charset="-122"/>
              </a:rPr>
              <a:t>t</a:t>
            </a:r>
            <a:r>
              <a:rPr lang="zh-CN" altLang="en-US" sz="2400" dirty="0" smtClean="0">
                <a:solidFill>
                  <a:srgbClr val="FF0000"/>
                </a:solidFill>
                <a:latin typeface="宋体" panose="02010600030101010101" pitchFamily="2" charset="-122"/>
              </a:rPr>
              <a:t>内只有一个顾客到达或没有顾客到达</a:t>
            </a:r>
            <a:endParaRPr lang="zh-CN" altLang="en-US" sz="2400" dirty="0" smtClean="0"/>
          </a:p>
        </p:txBody>
      </p:sp>
      <p:sp>
        <p:nvSpPr>
          <p:cNvPr id="19459" name="Rectangle 6"/>
          <p:cNvSpPr>
            <a:spLocks noChangeArrowheads="1"/>
          </p:cNvSpPr>
          <p:nvPr/>
        </p:nvSpPr>
        <p:spPr bwMode="auto">
          <a:xfrm>
            <a:off x="603250" y="5013325"/>
            <a:ext cx="8540750" cy="143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lnSpc>
                <a:spcPct val="100000"/>
              </a:lnSpc>
              <a:spcBef>
                <a:spcPct val="0"/>
              </a:spcBef>
              <a:buClrTx/>
              <a:buSzTx/>
              <a:buFontTx/>
              <a:buChar char="•"/>
            </a:pPr>
            <a:r>
              <a:rPr kumimoji="1" lang="zh-CN" altLang="en-US" dirty="0">
                <a:latin typeface="方正粗黑宋简体" pitchFamily="2" charset="-122"/>
                <a:ea typeface="方正粗黑宋简体" pitchFamily="2" charset="-122"/>
              </a:rPr>
              <a:t>满足以上三个条件的随机流称为</a:t>
            </a:r>
            <a:r>
              <a:rPr kumimoji="1" lang="zh-CN" altLang="en-US" dirty="0">
                <a:solidFill>
                  <a:srgbClr val="FF0000"/>
                </a:solidFill>
                <a:latin typeface="方正粗黑宋简体" pitchFamily="2" charset="-122"/>
                <a:ea typeface="方正粗黑宋简体" pitchFamily="2" charset="-122"/>
              </a:rPr>
              <a:t>简单流</a:t>
            </a:r>
            <a:r>
              <a:rPr kumimoji="1" lang="zh-CN" altLang="en-US" dirty="0">
                <a:latin typeface="方正粗黑宋简体" pitchFamily="2" charset="-122"/>
                <a:ea typeface="方正粗黑宋简体" pitchFamily="2" charset="-122"/>
              </a:rPr>
              <a:t>.</a:t>
            </a:r>
          </a:p>
          <a:p>
            <a:pPr marL="342900" indent="-342900">
              <a:lnSpc>
                <a:spcPct val="100000"/>
              </a:lnSpc>
              <a:spcBef>
                <a:spcPct val="0"/>
              </a:spcBef>
              <a:buClrTx/>
              <a:buSzTx/>
              <a:buFontTx/>
              <a:buChar char="•"/>
            </a:pPr>
            <a:r>
              <a:rPr kumimoji="1" lang="zh-CN" altLang="en-US" dirty="0">
                <a:latin typeface="方正粗黑宋简体" pitchFamily="2" charset="-122"/>
                <a:ea typeface="方正粗黑宋简体" pitchFamily="2" charset="-122"/>
              </a:rPr>
              <a:t>简单流的</a:t>
            </a:r>
            <a:r>
              <a:rPr kumimoji="1" lang="zh-CN" altLang="en-US" dirty="0">
                <a:solidFill>
                  <a:srgbClr val="FF0000"/>
                </a:solidFill>
                <a:latin typeface="方正粗黑宋简体" pitchFamily="2" charset="-122"/>
                <a:ea typeface="方正粗黑宋简体" pitchFamily="2" charset="-122"/>
              </a:rPr>
              <a:t>到达间隔</a:t>
            </a:r>
            <a:r>
              <a:rPr kumimoji="1" lang="zh-CN" altLang="en-US" dirty="0">
                <a:latin typeface="方正粗黑宋简体" pitchFamily="2" charset="-122"/>
                <a:ea typeface="方正粗黑宋简体" pitchFamily="2" charset="-122"/>
              </a:rPr>
              <a:t>是</a:t>
            </a:r>
            <a:r>
              <a:rPr kumimoji="1" lang="zh-CN" altLang="en-US" dirty="0">
                <a:solidFill>
                  <a:srgbClr val="FF0000"/>
                </a:solidFill>
                <a:latin typeface="方正粗黑宋简体" pitchFamily="2" charset="-122"/>
                <a:ea typeface="方正粗黑宋简体" pitchFamily="2" charset="-122"/>
              </a:rPr>
              <a:t>负指数分布</a:t>
            </a:r>
            <a:r>
              <a:rPr kumimoji="1" lang="zh-CN" altLang="en-US" dirty="0">
                <a:latin typeface="方正粗黑宋简体" pitchFamily="2" charset="-122"/>
                <a:ea typeface="方正粗黑宋简体" pitchFamily="2" charset="-122"/>
              </a:rPr>
              <a:t>的</a:t>
            </a:r>
          </a:p>
          <a:p>
            <a:pPr marL="342900" indent="-342900">
              <a:lnSpc>
                <a:spcPct val="100000"/>
              </a:lnSpc>
              <a:spcBef>
                <a:spcPct val="0"/>
              </a:spcBef>
              <a:buClrTx/>
              <a:buSzTx/>
              <a:buFontTx/>
              <a:buChar char="•"/>
            </a:pPr>
            <a:r>
              <a:rPr kumimoji="1" lang="zh-CN" altLang="en-US" dirty="0">
                <a:latin typeface="方正粗黑宋简体" pitchFamily="2" charset="-122"/>
                <a:ea typeface="方正粗黑宋简体" pitchFamily="2" charset="-122"/>
              </a:rPr>
              <a:t>且在一段时间内到达的</a:t>
            </a:r>
            <a:r>
              <a:rPr kumimoji="1" lang="zh-CN" altLang="en-US" dirty="0">
                <a:solidFill>
                  <a:srgbClr val="FF0000"/>
                </a:solidFill>
                <a:latin typeface="方正粗黑宋简体" pitchFamily="2" charset="-122"/>
                <a:ea typeface="方正粗黑宋简体" pitchFamily="2" charset="-122"/>
              </a:rPr>
              <a:t>顾客数</a:t>
            </a:r>
            <a:r>
              <a:rPr kumimoji="1" lang="zh-CN" altLang="en-US" dirty="0">
                <a:latin typeface="方正粗黑宋简体" pitchFamily="2" charset="-122"/>
                <a:ea typeface="方正粗黑宋简体" pitchFamily="2" charset="-122"/>
              </a:rPr>
              <a:t>是</a:t>
            </a:r>
            <a:r>
              <a:rPr kumimoji="1" lang="zh-CN" altLang="en-US" dirty="0">
                <a:solidFill>
                  <a:srgbClr val="FF0000"/>
                </a:solidFill>
                <a:latin typeface="方正粗黑宋简体" pitchFamily="2" charset="-122"/>
                <a:ea typeface="方正粗黑宋简体" pitchFamily="2" charset="-122"/>
              </a:rPr>
              <a:t>泊松分布</a:t>
            </a:r>
            <a:r>
              <a:rPr kumimoji="1" lang="zh-CN" altLang="en-US" dirty="0">
                <a:latin typeface="方正粗黑宋简体" pitchFamily="2" charset="-122"/>
                <a:ea typeface="方正粗黑宋简体" pitchFamily="2" charset="-122"/>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9459"/>
                                        </p:tgtEl>
                                        <p:attrNameLst>
                                          <p:attrName>style.visibility</p:attrName>
                                        </p:attrNameLst>
                                      </p:cBhvr>
                                      <p:to>
                                        <p:strVal val="visible"/>
                                      </p:to>
                                    </p:set>
                                    <p:animEffect transition="in" filter="blinds(horizontal)">
                                      <p:cBhvr>
                                        <p:cTn id="7" dur="500"/>
                                        <p:tgtEl>
                                          <p:spTgt spid="194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59" grpId="0"/>
      <p:bldP spid="19459" grpId="1"/>
    </p:bld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12"/>
          <p:cNvSpPr>
            <a:spLocks noChangeArrowheads="1"/>
          </p:cNvSpPr>
          <p:nvPr/>
        </p:nvSpPr>
        <p:spPr bwMode="auto">
          <a:xfrm>
            <a:off x="509588" y="3417888"/>
            <a:ext cx="9144000" cy="3540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a:lnSpc>
                <a:spcPct val="100000"/>
              </a:lnSpc>
              <a:spcBef>
                <a:spcPct val="0"/>
              </a:spcBef>
              <a:buClrTx/>
              <a:buSzTx/>
              <a:buFontTx/>
              <a:buNone/>
            </a:pPr>
            <a:r>
              <a:rPr kumimoji="1" lang="zh-CN" altLang="en-US"/>
              <a:t>    </a:t>
            </a:r>
            <a:endParaRPr kumimoji="1" lang="zh-CN" altLang="en-US" b="0"/>
          </a:p>
          <a:p>
            <a:pPr algn="just">
              <a:lnSpc>
                <a:spcPct val="100000"/>
              </a:lnSpc>
              <a:spcBef>
                <a:spcPct val="0"/>
              </a:spcBef>
              <a:buClrTx/>
              <a:buSzTx/>
              <a:buFontTx/>
              <a:buNone/>
            </a:pPr>
            <a:endParaRPr kumimoji="1" lang="zh-CN" altLang="en-US"/>
          </a:p>
          <a:p>
            <a:pPr algn="just">
              <a:lnSpc>
                <a:spcPct val="100000"/>
              </a:lnSpc>
              <a:spcBef>
                <a:spcPct val="0"/>
              </a:spcBef>
              <a:buClrTx/>
              <a:buSzTx/>
              <a:buFontTx/>
              <a:buNone/>
            </a:pPr>
            <a:endParaRPr kumimoji="1" lang="zh-CN" altLang="en-US"/>
          </a:p>
          <a:p>
            <a:pPr algn="just">
              <a:lnSpc>
                <a:spcPct val="100000"/>
              </a:lnSpc>
              <a:spcBef>
                <a:spcPct val="0"/>
              </a:spcBef>
              <a:buClrTx/>
              <a:buSzTx/>
              <a:buFontTx/>
              <a:buNone/>
            </a:pPr>
            <a:endParaRPr kumimoji="1" lang="zh-CN" altLang="en-US"/>
          </a:p>
          <a:p>
            <a:pPr algn="just">
              <a:lnSpc>
                <a:spcPct val="100000"/>
              </a:lnSpc>
              <a:spcBef>
                <a:spcPct val="0"/>
              </a:spcBef>
              <a:buClrTx/>
              <a:buSzTx/>
              <a:buFontTx/>
              <a:buNone/>
            </a:pPr>
            <a:r>
              <a:rPr kumimoji="1" lang="zh-CN" altLang="en-US"/>
              <a:t>    有</a:t>
            </a:r>
            <a:endParaRPr kumimoji="1" lang="zh-CN" altLang="en-US" b="0"/>
          </a:p>
          <a:p>
            <a:pPr algn="just">
              <a:lnSpc>
                <a:spcPct val="100000"/>
              </a:lnSpc>
              <a:spcBef>
                <a:spcPct val="0"/>
              </a:spcBef>
              <a:buClrTx/>
              <a:buSzTx/>
              <a:buFontTx/>
              <a:buNone/>
            </a:pPr>
            <a:r>
              <a:rPr kumimoji="1" lang="zh-CN" altLang="en-US"/>
              <a:t> </a:t>
            </a:r>
            <a:endParaRPr kumimoji="1" lang="zh-CN" altLang="en-US" b="0"/>
          </a:p>
          <a:p>
            <a:pPr algn="just">
              <a:lnSpc>
                <a:spcPct val="100000"/>
              </a:lnSpc>
              <a:spcBef>
                <a:spcPct val="0"/>
              </a:spcBef>
              <a:buClrTx/>
              <a:buSzTx/>
              <a:buFontTx/>
              <a:buNone/>
            </a:pPr>
            <a:endParaRPr kumimoji="1" lang="zh-CN" altLang="en-US" b="0"/>
          </a:p>
          <a:p>
            <a:pPr>
              <a:lnSpc>
                <a:spcPct val="100000"/>
              </a:lnSpc>
              <a:spcBef>
                <a:spcPct val="0"/>
              </a:spcBef>
              <a:buClrTx/>
              <a:buSzTx/>
              <a:buFontTx/>
              <a:buNone/>
            </a:pPr>
            <a:endParaRPr kumimoji="1" lang="zh-CN" altLang="en-US" b="0"/>
          </a:p>
        </p:txBody>
      </p:sp>
      <p:graphicFrame>
        <p:nvGraphicFramePr>
          <p:cNvPr id="171011" name="Object 11"/>
          <p:cNvGraphicFramePr>
            <a:graphicFrameLocks noChangeAspect="1"/>
          </p:cNvGraphicFramePr>
          <p:nvPr/>
        </p:nvGraphicFramePr>
        <p:xfrm>
          <a:off x="684213" y="2565400"/>
          <a:ext cx="7783512" cy="1751013"/>
        </p:xfrm>
        <a:graphic>
          <a:graphicData uri="http://schemas.openxmlformats.org/presentationml/2006/ole">
            <mc:AlternateContent xmlns:mc="http://schemas.openxmlformats.org/markup-compatibility/2006">
              <mc:Choice xmlns:v="urn:schemas-microsoft-com:vml" Requires="v">
                <p:oleObj spid="_x0000_s400719" name="Equation" r:id="rId3" imgW="3865245" imgH="1132840" progId="">
                  <p:embed/>
                </p:oleObj>
              </mc:Choice>
              <mc:Fallback>
                <p:oleObj name="Equation" r:id="rId3" imgW="3865245" imgH="1132840" progId="">
                  <p:embed/>
                  <p:pic>
                    <p:nvPicPr>
                      <p:cNvPr id="0" name="Picture 44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4213" y="2565400"/>
                        <a:ext cx="7783512" cy="17510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71012" name="Object 9"/>
          <p:cNvGraphicFramePr>
            <a:graphicFrameLocks noChangeAspect="1"/>
          </p:cNvGraphicFramePr>
          <p:nvPr/>
        </p:nvGraphicFramePr>
        <p:xfrm>
          <a:off x="1619250" y="4652963"/>
          <a:ext cx="6127750" cy="1460500"/>
        </p:xfrm>
        <a:graphic>
          <a:graphicData uri="http://schemas.openxmlformats.org/presentationml/2006/ole">
            <mc:AlternateContent xmlns:mc="http://schemas.openxmlformats.org/markup-compatibility/2006">
              <mc:Choice xmlns:v="urn:schemas-microsoft-com:vml" Requires="v">
                <p:oleObj spid="_x0000_s400720" name="公式" r:id="rId5" imgW="3159125" imgH="800100" progId="Equation.3">
                  <p:embed/>
                </p:oleObj>
              </mc:Choice>
              <mc:Fallback>
                <p:oleObj name="公式" r:id="rId5" imgW="3159125" imgH="800100" progId="Equation.3">
                  <p:embed/>
                  <p:pic>
                    <p:nvPicPr>
                      <p:cNvPr id="0" name="Picture 44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19250" y="4652963"/>
                        <a:ext cx="6127750" cy="14605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71013" name="Object 3"/>
          <p:cNvGraphicFramePr>
            <a:graphicFrameLocks noChangeAspect="1"/>
          </p:cNvGraphicFramePr>
          <p:nvPr/>
        </p:nvGraphicFramePr>
        <p:xfrm>
          <a:off x="654050" y="5187950"/>
          <a:ext cx="457200" cy="392113"/>
        </p:xfrm>
        <a:graphic>
          <a:graphicData uri="http://schemas.openxmlformats.org/presentationml/2006/ole">
            <mc:AlternateContent xmlns:mc="http://schemas.openxmlformats.org/markup-compatibility/2006">
              <mc:Choice xmlns:v="urn:schemas-microsoft-com:vml" Requires="v">
                <p:oleObj spid="_x0000_s400721" name="Microsoft 公式 3.0" r:id="rId7" imgW="83185" imgH="62230" progId="Equation.3">
                  <p:embed/>
                </p:oleObj>
              </mc:Choice>
              <mc:Fallback>
                <p:oleObj name="Microsoft 公式 3.0" r:id="rId7" imgW="83185" imgH="62230" progId="Equation.3">
                  <p:embed/>
                  <p:pic>
                    <p:nvPicPr>
                      <p:cNvPr id="0" name="Picture 44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54050" y="5187950"/>
                        <a:ext cx="457200" cy="3921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71014" name="对象 1"/>
          <p:cNvGraphicFramePr>
            <a:graphicFrameLocks noChangeAspect="1"/>
          </p:cNvGraphicFramePr>
          <p:nvPr/>
        </p:nvGraphicFramePr>
        <p:xfrm>
          <a:off x="0" y="4763"/>
          <a:ext cx="9158288" cy="2190750"/>
        </p:xfrm>
        <a:graphic>
          <a:graphicData uri="http://schemas.openxmlformats.org/presentationml/2006/ole">
            <mc:AlternateContent xmlns:mc="http://schemas.openxmlformats.org/markup-compatibility/2006">
              <mc:Choice xmlns:v="urn:schemas-microsoft-com:vml" Requires="v">
                <p:oleObj spid="_x0000_s400722" name="公式" r:id="rId9" imgW="4140200" imgH="990600" progId="Equation.3">
                  <p:embed/>
                </p:oleObj>
              </mc:Choice>
              <mc:Fallback>
                <p:oleObj name="公式" r:id="rId9" imgW="4140200" imgH="990600" progId="Equation.3">
                  <p:embed/>
                  <p:pic>
                    <p:nvPicPr>
                      <p:cNvPr id="0" name="Picture 45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0" y="4763"/>
                        <a:ext cx="9158288" cy="2190750"/>
                      </a:xfrm>
                      <a:prstGeom prst="rect">
                        <a:avLst/>
                      </a:prstGeom>
                      <a:solidFill>
                        <a:srgbClr val="FFFF00"/>
                      </a:solidFill>
                      <a:ln w="9525">
                        <a:solidFill>
                          <a:srgbClr val="3C3C5A"/>
                        </a:solidFill>
                        <a:miter lim="800000"/>
                        <a:headEnd/>
                        <a:tailEnd/>
                      </a:ln>
                    </p:spPr>
                  </p:pic>
                </p:oleObj>
              </mc:Fallback>
            </mc:AlternateContent>
          </a:graphicData>
        </a:graphic>
      </p:graphicFrame>
    </p:spTree>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3"/>
          <p:cNvSpPr>
            <a:spLocks noGrp="1" noRot="1" noChangeArrowheads="1"/>
          </p:cNvSpPr>
          <p:nvPr>
            <p:ph type="body" sz="half" idx="1"/>
          </p:nvPr>
        </p:nvSpPr>
        <p:spPr>
          <a:xfrm>
            <a:off x="0" y="0"/>
            <a:ext cx="8569325" cy="5184775"/>
          </a:xfrm>
        </p:spPr>
        <p:txBody>
          <a:bodyPr/>
          <a:lstStyle/>
          <a:p>
            <a:pPr lvl="1" eaLnBrk="1" hangingPunct="1"/>
            <a:r>
              <a:rPr lang="zh-CN" altLang="en-US" smtClean="0"/>
              <a:t>线路利用率</a:t>
            </a:r>
            <a:r>
              <a:rPr lang="en-US" altLang="zh-CN" smtClean="0">
                <a:latin typeface="Symbol" panose="05050102010706020507" pitchFamily="18" charset="2"/>
              </a:rPr>
              <a:t>h</a:t>
            </a:r>
          </a:p>
          <a:p>
            <a:pPr lvl="1" eaLnBrk="1" hangingPunct="1"/>
            <a:endParaRPr lang="en-US" altLang="zh-CN" smtClean="0">
              <a:latin typeface="Symbol" panose="05050102010706020507" pitchFamily="18" charset="2"/>
            </a:endParaRPr>
          </a:p>
          <a:p>
            <a:pPr lvl="1" eaLnBrk="1" hangingPunct="1"/>
            <a:endParaRPr lang="en-US" altLang="zh-CN" smtClean="0">
              <a:latin typeface="Symbol" panose="05050102010706020507" pitchFamily="18" charset="2"/>
            </a:endParaRPr>
          </a:p>
          <a:p>
            <a:pPr lvl="1" eaLnBrk="1" hangingPunct="1"/>
            <a:endParaRPr lang="en-US" altLang="zh-CN" smtClean="0">
              <a:latin typeface="Symbol" panose="05050102010706020507" pitchFamily="18" charset="2"/>
            </a:endParaRPr>
          </a:p>
        </p:txBody>
      </p:sp>
      <p:graphicFrame>
        <p:nvGraphicFramePr>
          <p:cNvPr id="172035" name="Object 4"/>
          <p:cNvGraphicFramePr>
            <a:graphicFrameLocks noGrp="1" noChangeAspect="1"/>
          </p:cNvGraphicFramePr>
          <p:nvPr>
            <p:ph sz="half" idx="2"/>
          </p:nvPr>
        </p:nvGraphicFramePr>
        <p:xfrm>
          <a:off x="1979613" y="1311275"/>
          <a:ext cx="6388100" cy="2095500"/>
        </p:xfrm>
        <a:graphic>
          <a:graphicData uri="http://schemas.openxmlformats.org/presentationml/2006/ole">
            <mc:AlternateContent xmlns:mc="http://schemas.openxmlformats.org/markup-compatibility/2006">
              <mc:Choice xmlns:v="urn:schemas-microsoft-com:vml" Requires="v">
                <p:oleObj spid="_x0000_s401743" name="公式" r:id="rId3" imgW="4762500" imgH="1562100" progId="Equation.3">
                  <p:embed/>
                </p:oleObj>
              </mc:Choice>
              <mc:Fallback>
                <p:oleObj name="公式" r:id="rId3" imgW="4762500" imgH="1562100" progId="Equation.3">
                  <p:embed/>
                  <p:pic>
                    <p:nvPicPr>
                      <p:cNvPr id="0" name="Picture 449"/>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79613" y="1311275"/>
                        <a:ext cx="6388100" cy="20955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72036" name="对象 1"/>
          <p:cNvGraphicFramePr>
            <a:graphicFrameLocks noChangeAspect="1"/>
          </p:cNvGraphicFramePr>
          <p:nvPr/>
        </p:nvGraphicFramePr>
        <p:xfrm>
          <a:off x="323850" y="863600"/>
          <a:ext cx="2163763" cy="1052513"/>
        </p:xfrm>
        <a:graphic>
          <a:graphicData uri="http://schemas.openxmlformats.org/presentationml/2006/ole">
            <mc:AlternateContent xmlns:mc="http://schemas.openxmlformats.org/markup-compatibility/2006">
              <mc:Choice xmlns:v="urn:schemas-microsoft-com:vml" Requires="v">
                <p:oleObj spid="_x0000_s401744" name="公式" r:id="rId5" imgW="939800" imgH="457200" progId="Equation.3">
                  <p:embed/>
                </p:oleObj>
              </mc:Choice>
              <mc:Fallback>
                <p:oleObj name="公式" r:id="rId5" imgW="939800" imgH="457200" progId="Equation.3">
                  <p:embed/>
                  <p:pic>
                    <p:nvPicPr>
                      <p:cNvPr id="0" name="Picture 45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3850" y="863600"/>
                        <a:ext cx="2163763" cy="1052513"/>
                      </a:xfrm>
                      <a:prstGeom prst="rect">
                        <a:avLst/>
                      </a:prstGeom>
                      <a:solidFill>
                        <a:schemeClr val="accent1"/>
                      </a:solidFill>
                    </p:spPr>
                  </p:pic>
                </p:oleObj>
              </mc:Fallback>
            </mc:AlternateContent>
          </a:graphicData>
        </a:graphic>
      </p:graphicFrame>
      <p:cxnSp>
        <p:nvCxnSpPr>
          <p:cNvPr id="172037" name="曲线连接符 5"/>
          <p:cNvCxnSpPr>
            <a:cxnSpLocks noChangeShapeType="1"/>
          </p:cNvCxnSpPr>
          <p:nvPr/>
        </p:nvCxnSpPr>
        <p:spPr bwMode="auto">
          <a:xfrm>
            <a:off x="2627313" y="1557338"/>
            <a:ext cx="901700" cy="647700"/>
          </a:xfrm>
          <a:prstGeom prst="curvedConnector3">
            <a:avLst>
              <a:gd name="adj1" fmla="val 78699"/>
            </a:avLst>
          </a:prstGeom>
          <a:noFill/>
          <a:ln w="28575" algn="ctr">
            <a:solidFill>
              <a:srgbClr val="FF0000"/>
            </a:solidFill>
            <a:round/>
            <a:headEnd type="arrow" w="med" len="med"/>
            <a:tailEnd type="arrow" w="med" len="med"/>
          </a:ln>
          <a:extLst>
            <a:ext uri="{909E8E84-426E-40DD-AFC4-6F175D3DCCD1}">
              <a14:hiddenFill xmlns:a14="http://schemas.microsoft.com/office/drawing/2010/main">
                <a:noFill/>
              </a14:hiddenFill>
            </a:ext>
          </a:extLst>
        </p:spPr>
      </p:cxnSp>
      <p:graphicFrame>
        <p:nvGraphicFramePr>
          <p:cNvPr id="172038" name="对象 9"/>
          <p:cNvGraphicFramePr>
            <a:graphicFrameLocks noChangeAspect="1"/>
          </p:cNvGraphicFramePr>
          <p:nvPr/>
        </p:nvGraphicFramePr>
        <p:xfrm>
          <a:off x="5795963" y="0"/>
          <a:ext cx="2339975" cy="925513"/>
        </p:xfrm>
        <a:graphic>
          <a:graphicData uri="http://schemas.openxmlformats.org/presentationml/2006/ole">
            <mc:AlternateContent xmlns:mc="http://schemas.openxmlformats.org/markup-compatibility/2006">
              <mc:Choice xmlns:v="urn:schemas-microsoft-com:vml" Requires="v">
                <p:oleObj spid="_x0000_s401745" name="公式" r:id="rId7" imgW="1155700" imgH="457200" progId="Equation.3">
                  <p:embed/>
                </p:oleObj>
              </mc:Choice>
              <mc:Fallback>
                <p:oleObj name="公式" r:id="rId7" imgW="1155700" imgH="457200" progId="Equation.3">
                  <p:embed/>
                  <p:pic>
                    <p:nvPicPr>
                      <p:cNvPr id="0" name="Picture 45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795963" y="0"/>
                        <a:ext cx="2339975" cy="925513"/>
                      </a:xfrm>
                      <a:prstGeom prst="rect">
                        <a:avLst/>
                      </a:prstGeom>
                      <a:solidFill>
                        <a:schemeClr val="accent1"/>
                      </a:solidFill>
                    </p:spPr>
                  </p:pic>
                </p:oleObj>
              </mc:Fallback>
            </mc:AlternateContent>
          </a:graphicData>
        </a:graphic>
      </p:graphicFrame>
      <p:cxnSp>
        <p:nvCxnSpPr>
          <p:cNvPr id="17" name="曲线连接符 16"/>
          <p:cNvCxnSpPr/>
          <p:nvPr/>
        </p:nvCxnSpPr>
        <p:spPr>
          <a:xfrm rot="5400000">
            <a:off x="4320382" y="656431"/>
            <a:ext cx="1439862" cy="1368425"/>
          </a:xfrm>
          <a:prstGeom prst="curvedConnector3">
            <a:avLst>
              <a:gd name="adj1" fmla="val 50000"/>
            </a:avLst>
          </a:prstGeom>
          <a:ln w="28575">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graphicFrame>
        <p:nvGraphicFramePr>
          <p:cNvPr id="172040" name="对象 27"/>
          <p:cNvGraphicFramePr>
            <a:graphicFrameLocks noChangeAspect="1"/>
          </p:cNvGraphicFramePr>
          <p:nvPr/>
        </p:nvGraphicFramePr>
        <p:xfrm>
          <a:off x="2268538" y="3284538"/>
          <a:ext cx="4294187" cy="2952750"/>
        </p:xfrm>
        <a:graphic>
          <a:graphicData uri="http://schemas.openxmlformats.org/presentationml/2006/ole">
            <mc:AlternateContent xmlns:mc="http://schemas.openxmlformats.org/markup-compatibility/2006">
              <mc:Choice xmlns:v="urn:schemas-microsoft-com:vml" Requires="v">
                <p:oleObj spid="_x0000_s401746" name="公式" r:id="rId9" imgW="2273300" imgH="1562100" progId="Equation.3">
                  <p:embed/>
                </p:oleObj>
              </mc:Choice>
              <mc:Fallback>
                <p:oleObj name="公式" r:id="rId9" imgW="2273300" imgH="1562100" progId="Equation.3">
                  <p:embed/>
                  <p:pic>
                    <p:nvPicPr>
                      <p:cNvPr id="0" name="Picture 45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268538" y="3284538"/>
                        <a:ext cx="4294187" cy="2952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Rectangle 3"/>
          <p:cNvSpPr>
            <a:spLocks noGrp="1" noRot="1" noChangeArrowheads="1"/>
          </p:cNvSpPr>
          <p:nvPr>
            <p:ph type="body" sz="half" idx="1"/>
          </p:nvPr>
        </p:nvSpPr>
        <p:spPr>
          <a:xfrm>
            <a:off x="0" y="0"/>
            <a:ext cx="9144000" cy="476250"/>
          </a:xfrm>
          <a:solidFill>
            <a:schemeClr val="accent1"/>
          </a:solidFill>
        </p:spPr>
        <p:txBody>
          <a:bodyPr/>
          <a:lstStyle/>
          <a:p>
            <a:pPr lvl="1" eaLnBrk="1" hangingPunct="1">
              <a:lnSpc>
                <a:spcPct val="90000"/>
              </a:lnSpc>
            </a:pPr>
            <a:r>
              <a:rPr lang="zh-CN" altLang="en-US" sz="2800" smtClean="0"/>
              <a:t>上述线路利用率</a:t>
            </a:r>
            <a:r>
              <a:rPr lang="en-US" altLang="zh-CN" sz="2800" smtClean="0">
                <a:latin typeface="Symbol" panose="05050102010706020507" pitchFamily="18" charset="2"/>
              </a:rPr>
              <a:t>h</a:t>
            </a:r>
            <a:r>
              <a:rPr lang="zh-CN" altLang="en-US" sz="2800" smtClean="0">
                <a:latin typeface="Symbol" panose="05050102010706020507" pitchFamily="18" charset="2"/>
              </a:rPr>
              <a:t>分子的变化：</a:t>
            </a:r>
            <a:endParaRPr lang="en-US" altLang="zh-CN" sz="2800" smtClean="0">
              <a:latin typeface="Symbol" panose="05050102010706020507" pitchFamily="18" charset="2"/>
            </a:endParaRPr>
          </a:p>
          <a:p>
            <a:pPr lvl="1" eaLnBrk="1" hangingPunct="1">
              <a:lnSpc>
                <a:spcPct val="90000"/>
              </a:lnSpc>
            </a:pPr>
            <a:endParaRPr lang="en-US" altLang="zh-CN" sz="2800" smtClean="0">
              <a:latin typeface="Symbol" panose="05050102010706020507" pitchFamily="18" charset="2"/>
            </a:endParaRPr>
          </a:p>
          <a:p>
            <a:pPr lvl="1" eaLnBrk="1" hangingPunct="1">
              <a:lnSpc>
                <a:spcPct val="90000"/>
              </a:lnSpc>
            </a:pPr>
            <a:endParaRPr lang="en-US" altLang="zh-CN" sz="2800" smtClean="0">
              <a:latin typeface="Symbol" panose="05050102010706020507" pitchFamily="18" charset="2"/>
            </a:endParaRPr>
          </a:p>
          <a:p>
            <a:pPr lvl="1" eaLnBrk="1" hangingPunct="1">
              <a:lnSpc>
                <a:spcPct val="90000"/>
              </a:lnSpc>
            </a:pPr>
            <a:endParaRPr lang="en-US" altLang="zh-CN" sz="2800" smtClean="0">
              <a:latin typeface="Symbol" panose="05050102010706020507" pitchFamily="18" charset="2"/>
            </a:endParaRPr>
          </a:p>
        </p:txBody>
      </p:sp>
      <p:graphicFrame>
        <p:nvGraphicFramePr>
          <p:cNvPr id="173059" name="对象 28"/>
          <p:cNvGraphicFramePr>
            <a:graphicFrameLocks noChangeAspect="1"/>
          </p:cNvGraphicFramePr>
          <p:nvPr/>
        </p:nvGraphicFramePr>
        <p:xfrm>
          <a:off x="7938" y="549275"/>
          <a:ext cx="9128125" cy="931863"/>
        </p:xfrm>
        <a:graphic>
          <a:graphicData uri="http://schemas.openxmlformats.org/presentationml/2006/ole">
            <mc:AlternateContent xmlns:mc="http://schemas.openxmlformats.org/markup-compatibility/2006">
              <mc:Choice xmlns:v="urn:schemas-microsoft-com:vml" Requires="v">
                <p:oleObj spid="_x0000_s173903" name="公式" r:id="rId3" imgW="7581900" imgH="774700" progId="Equation.3">
                  <p:embed/>
                </p:oleObj>
              </mc:Choice>
              <mc:Fallback>
                <p:oleObj name="公式" r:id="rId3" imgW="7581900" imgH="774700" progId="Equation.3">
                  <p:embed/>
                  <p:pic>
                    <p:nvPicPr>
                      <p:cNvPr id="0" name="Picture 67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38" y="549275"/>
                        <a:ext cx="9128125" cy="9318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73060" name="对象 3"/>
          <p:cNvGraphicFramePr>
            <a:graphicFrameLocks noChangeAspect="1"/>
          </p:cNvGraphicFramePr>
          <p:nvPr/>
        </p:nvGraphicFramePr>
        <p:xfrm>
          <a:off x="5394325" y="3860800"/>
          <a:ext cx="3749675" cy="1322388"/>
        </p:xfrm>
        <a:graphic>
          <a:graphicData uri="http://schemas.openxmlformats.org/presentationml/2006/ole">
            <mc:AlternateContent xmlns:mc="http://schemas.openxmlformats.org/markup-compatibility/2006">
              <mc:Choice xmlns:v="urn:schemas-microsoft-com:vml" Requires="v">
                <p:oleObj spid="_x0000_s173904" name="公式" r:id="rId5" imgW="2197100" imgH="774700" progId="Equation.3">
                  <p:embed/>
                </p:oleObj>
              </mc:Choice>
              <mc:Fallback>
                <p:oleObj name="公式" r:id="rId5" imgW="2197100" imgH="774700" progId="Equation.3">
                  <p:embed/>
                  <p:pic>
                    <p:nvPicPr>
                      <p:cNvPr id="0" name="Picture 67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94325" y="3860800"/>
                        <a:ext cx="3749675" cy="1322388"/>
                      </a:xfrm>
                      <a:prstGeom prst="rect">
                        <a:avLst/>
                      </a:prstGeom>
                      <a:solidFill>
                        <a:schemeClr val="accent1"/>
                      </a:solidFill>
                    </p:spPr>
                  </p:pic>
                </p:oleObj>
              </mc:Fallback>
            </mc:AlternateContent>
          </a:graphicData>
        </a:graphic>
      </p:graphicFrame>
      <p:graphicFrame>
        <p:nvGraphicFramePr>
          <p:cNvPr id="173061" name="对象 4"/>
          <p:cNvGraphicFramePr>
            <a:graphicFrameLocks noChangeAspect="1"/>
          </p:cNvGraphicFramePr>
          <p:nvPr/>
        </p:nvGraphicFramePr>
        <p:xfrm>
          <a:off x="539750" y="4005263"/>
          <a:ext cx="1814513" cy="590550"/>
        </p:xfrm>
        <a:graphic>
          <a:graphicData uri="http://schemas.openxmlformats.org/presentationml/2006/ole">
            <mc:AlternateContent xmlns:mc="http://schemas.openxmlformats.org/markup-compatibility/2006">
              <mc:Choice xmlns:v="urn:schemas-microsoft-com:vml" Requires="v">
                <p:oleObj spid="_x0000_s173905" name="公式" r:id="rId7" imgW="545465" imgH="177800" progId="Equation.3">
                  <p:embed/>
                </p:oleObj>
              </mc:Choice>
              <mc:Fallback>
                <p:oleObj name="公式" r:id="rId7" imgW="545465" imgH="177800" progId="Equation.3">
                  <p:embed/>
                  <p:pic>
                    <p:nvPicPr>
                      <p:cNvPr id="0" name="Picture 67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9750" y="4005263"/>
                        <a:ext cx="1814513" cy="5905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73062" name="对象 7"/>
          <p:cNvGraphicFramePr>
            <a:graphicFrameLocks noChangeAspect="1"/>
          </p:cNvGraphicFramePr>
          <p:nvPr/>
        </p:nvGraphicFramePr>
        <p:xfrm>
          <a:off x="6443663" y="6213475"/>
          <a:ext cx="2700337" cy="644525"/>
        </p:xfrm>
        <a:graphic>
          <a:graphicData uri="http://schemas.openxmlformats.org/presentationml/2006/ole">
            <mc:AlternateContent xmlns:mc="http://schemas.openxmlformats.org/markup-compatibility/2006">
              <mc:Choice xmlns:v="urn:schemas-microsoft-com:vml" Requires="v">
                <p:oleObj spid="_x0000_s173906" name="公式" r:id="rId9" imgW="850265" imgH="203200" progId="Equation.3">
                  <p:embed/>
                </p:oleObj>
              </mc:Choice>
              <mc:Fallback>
                <p:oleObj name="公式" r:id="rId9" imgW="850265" imgH="203200" progId="Equation.3">
                  <p:embed/>
                  <p:pic>
                    <p:nvPicPr>
                      <p:cNvPr id="0" name="Picture 67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443663" y="6213475"/>
                        <a:ext cx="2700337" cy="6445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73063" name="对象 11"/>
          <p:cNvGraphicFramePr>
            <a:graphicFrameLocks noChangeAspect="1"/>
          </p:cNvGraphicFramePr>
          <p:nvPr/>
        </p:nvGraphicFramePr>
        <p:xfrm>
          <a:off x="539750" y="5516563"/>
          <a:ext cx="4405313" cy="1006475"/>
        </p:xfrm>
        <a:graphic>
          <a:graphicData uri="http://schemas.openxmlformats.org/presentationml/2006/ole">
            <mc:AlternateContent xmlns:mc="http://schemas.openxmlformats.org/markup-compatibility/2006">
              <mc:Choice xmlns:v="urn:schemas-microsoft-com:vml" Requires="v">
                <p:oleObj spid="_x0000_s173907" name="公式" r:id="rId11" imgW="3162300" imgH="723900" progId="Equation.3">
                  <p:embed/>
                </p:oleObj>
              </mc:Choice>
              <mc:Fallback>
                <p:oleObj name="公式" r:id="rId11" imgW="3162300" imgH="723900" progId="Equation.3">
                  <p:embed/>
                  <p:pic>
                    <p:nvPicPr>
                      <p:cNvPr id="0" name="Picture 67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39750" y="5516563"/>
                        <a:ext cx="4405313" cy="1006475"/>
                      </a:xfrm>
                      <a:prstGeom prst="rect">
                        <a:avLst/>
                      </a:prstGeom>
                      <a:solidFill>
                        <a:schemeClr val="accent1"/>
                      </a:solidFill>
                    </p:spPr>
                  </p:pic>
                </p:oleObj>
              </mc:Fallback>
            </mc:AlternateContent>
          </a:graphicData>
        </a:graphic>
      </p:graphicFrame>
      <p:graphicFrame>
        <p:nvGraphicFramePr>
          <p:cNvPr id="173064" name="Object 13"/>
          <p:cNvGraphicFramePr>
            <a:graphicFrameLocks noChangeAspect="1"/>
          </p:cNvGraphicFramePr>
          <p:nvPr/>
        </p:nvGraphicFramePr>
        <p:xfrm>
          <a:off x="1395413" y="1989138"/>
          <a:ext cx="7434262" cy="1100137"/>
        </p:xfrm>
        <a:graphic>
          <a:graphicData uri="http://schemas.openxmlformats.org/presentationml/2006/ole">
            <mc:AlternateContent xmlns:mc="http://schemas.openxmlformats.org/markup-compatibility/2006">
              <mc:Choice xmlns:v="urn:schemas-microsoft-com:vml" Requires="v">
                <p:oleObj spid="_x0000_s173908" name="公式" r:id="rId13" imgW="5232400" imgH="774700" progId="Equation.3">
                  <p:embed/>
                </p:oleObj>
              </mc:Choice>
              <mc:Fallback>
                <p:oleObj name="公式" r:id="rId13" imgW="5232400" imgH="774700" progId="Equation.3">
                  <p:embed/>
                  <p:pic>
                    <p:nvPicPr>
                      <p:cNvPr id="0" name="Picture 677"/>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395413" y="1989138"/>
                        <a:ext cx="7434262" cy="1100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66"/>
                            </a:solidFill>
                            <a:miter lim="800000"/>
                            <a:headEnd/>
                            <a:tailEnd/>
                          </a14:hiddenLine>
                        </a:ext>
                      </a:extLst>
                    </p:spPr>
                  </p:pic>
                </p:oleObj>
              </mc:Fallback>
            </mc:AlternateContent>
          </a:graphicData>
        </a:graphic>
      </p:graphicFrame>
      <p:sp>
        <p:nvSpPr>
          <p:cNvPr id="173065" name="Line 14"/>
          <p:cNvSpPr>
            <a:spLocks noChangeShapeType="1"/>
          </p:cNvSpPr>
          <p:nvPr/>
        </p:nvSpPr>
        <p:spPr bwMode="auto">
          <a:xfrm flipV="1">
            <a:off x="1692275" y="2997200"/>
            <a:ext cx="287338" cy="1152525"/>
          </a:xfrm>
          <a:prstGeom prst="line">
            <a:avLst/>
          </a:prstGeom>
          <a:noFill/>
          <a:ln w="38100">
            <a:solidFill>
              <a:srgbClr val="FB2D59"/>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3066" name="Line 15"/>
          <p:cNvSpPr>
            <a:spLocks noChangeShapeType="1"/>
          </p:cNvSpPr>
          <p:nvPr/>
        </p:nvSpPr>
        <p:spPr bwMode="auto">
          <a:xfrm flipV="1">
            <a:off x="3419475" y="1341438"/>
            <a:ext cx="1223963" cy="4319587"/>
          </a:xfrm>
          <a:prstGeom prst="line">
            <a:avLst/>
          </a:prstGeom>
          <a:noFill/>
          <a:ln w="38100">
            <a:solidFill>
              <a:srgbClr val="FB2D59"/>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3067" name="Line 16"/>
          <p:cNvSpPr>
            <a:spLocks noChangeShapeType="1"/>
          </p:cNvSpPr>
          <p:nvPr/>
        </p:nvSpPr>
        <p:spPr bwMode="auto">
          <a:xfrm flipH="1" flipV="1">
            <a:off x="6300788" y="4941888"/>
            <a:ext cx="1079500" cy="1439862"/>
          </a:xfrm>
          <a:prstGeom prst="line">
            <a:avLst/>
          </a:prstGeom>
          <a:noFill/>
          <a:ln w="38100">
            <a:solidFill>
              <a:srgbClr val="FB2D59"/>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Tree>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Rectangle 3"/>
          <p:cNvSpPr>
            <a:spLocks noGrp="1" noRot="1" noChangeArrowheads="1"/>
          </p:cNvSpPr>
          <p:nvPr>
            <p:ph type="body" sz="half" idx="1"/>
          </p:nvPr>
        </p:nvSpPr>
        <p:spPr>
          <a:xfrm>
            <a:off x="19050" y="3573463"/>
            <a:ext cx="8569325" cy="647700"/>
          </a:xfrm>
        </p:spPr>
        <p:txBody>
          <a:bodyPr/>
          <a:lstStyle/>
          <a:p>
            <a:pPr lvl="1" eaLnBrk="1" hangingPunct="1"/>
            <a:r>
              <a:rPr lang="zh-CN" altLang="en-US" smtClean="0">
                <a:latin typeface="Symbol" panose="05050102010706020507" pitchFamily="18" charset="2"/>
              </a:rPr>
              <a:t>令</a:t>
            </a:r>
            <a:r>
              <a:rPr lang="en-US" altLang="zh-CN" smtClean="0">
                <a:latin typeface="Times New Roman" panose="02020603050405020304" pitchFamily="18" charset="0"/>
              </a:rPr>
              <a:t>m</a:t>
            </a:r>
            <a:r>
              <a:rPr lang="en-US" altLang="zh-CN" smtClean="0">
                <a:latin typeface="Symbol" panose="05050102010706020507" pitchFamily="18" charset="2"/>
              </a:rPr>
              <a:t>=2</a:t>
            </a:r>
            <a:r>
              <a:rPr lang="zh-CN" altLang="en-US" smtClean="0">
                <a:latin typeface="Symbol" panose="05050102010706020507" pitchFamily="18" charset="2"/>
              </a:rPr>
              <a:t>，</a:t>
            </a:r>
            <a:r>
              <a:rPr lang="en-US" altLang="zh-CN" smtClean="0">
                <a:latin typeface="Symbol" panose="05050102010706020507" pitchFamily="18" charset="2"/>
              </a:rPr>
              <a:t>Nr=1</a:t>
            </a:r>
            <a:r>
              <a:rPr lang="zh-CN" altLang="en-US" smtClean="0">
                <a:latin typeface="Symbol" panose="05050102010706020507" pitchFamily="18" charset="2"/>
              </a:rPr>
              <a:t>代入作数值计算</a:t>
            </a:r>
          </a:p>
        </p:txBody>
      </p:sp>
      <p:graphicFrame>
        <p:nvGraphicFramePr>
          <p:cNvPr id="174083" name="Object 7"/>
          <p:cNvGraphicFramePr>
            <a:graphicFrameLocks noChangeAspect="1"/>
          </p:cNvGraphicFramePr>
          <p:nvPr/>
        </p:nvGraphicFramePr>
        <p:xfrm>
          <a:off x="4932363" y="4221163"/>
          <a:ext cx="2840037" cy="1503362"/>
        </p:xfrm>
        <a:graphic>
          <a:graphicData uri="http://schemas.openxmlformats.org/presentationml/2006/ole">
            <mc:AlternateContent xmlns:mc="http://schemas.openxmlformats.org/markup-compatibility/2006">
              <mc:Choice xmlns:v="urn:schemas-microsoft-com:vml" Requires="v">
                <p:oleObj spid="_x0000_s174927" name="公式" r:id="rId3" imgW="1269365" imgH="673100" progId="Equation.3">
                  <p:embed/>
                </p:oleObj>
              </mc:Choice>
              <mc:Fallback>
                <p:oleObj name="公式" r:id="rId3" imgW="1269365" imgH="673100" progId="Equation.3">
                  <p:embed/>
                  <p:pic>
                    <p:nvPicPr>
                      <p:cNvPr id="0" name="Picture 66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32363" y="4221163"/>
                        <a:ext cx="2840037" cy="15033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74084" name="Object 8"/>
          <p:cNvGraphicFramePr>
            <a:graphicFrameLocks noChangeAspect="1"/>
          </p:cNvGraphicFramePr>
          <p:nvPr/>
        </p:nvGraphicFramePr>
        <p:xfrm>
          <a:off x="250825" y="4222750"/>
          <a:ext cx="3600450" cy="1212850"/>
        </p:xfrm>
        <a:graphic>
          <a:graphicData uri="http://schemas.openxmlformats.org/presentationml/2006/ole">
            <mc:AlternateContent xmlns:mc="http://schemas.openxmlformats.org/markup-compatibility/2006">
              <mc:Choice xmlns:v="urn:schemas-microsoft-com:vml" Requires="v">
                <p:oleObj spid="_x0000_s174928" name="公式" r:id="rId5" imgW="1993900" imgH="673100" progId="Equation.3">
                  <p:embed/>
                </p:oleObj>
              </mc:Choice>
              <mc:Fallback>
                <p:oleObj name="公式" r:id="rId5" imgW="1993900" imgH="673100" progId="Equation.3">
                  <p:embed/>
                  <p:pic>
                    <p:nvPicPr>
                      <p:cNvPr id="0" name="Picture 67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0825" y="4222750"/>
                        <a:ext cx="3600450" cy="12128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74085" name="Object 9"/>
          <p:cNvGraphicFramePr>
            <a:graphicFrameLocks noChangeAspect="1"/>
          </p:cNvGraphicFramePr>
          <p:nvPr/>
        </p:nvGraphicFramePr>
        <p:xfrm>
          <a:off x="395288" y="5773738"/>
          <a:ext cx="3727450" cy="1084262"/>
        </p:xfrm>
        <a:graphic>
          <a:graphicData uri="http://schemas.openxmlformats.org/presentationml/2006/ole">
            <mc:AlternateContent xmlns:mc="http://schemas.openxmlformats.org/markup-compatibility/2006">
              <mc:Choice xmlns:v="urn:schemas-microsoft-com:vml" Requires="v">
                <p:oleObj spid="_x0000_s174929" name="公式" r:id="rId7" imgW="2311400" imgH="673100" progId="Equation.3">
                  <p:embed/>
                </p:oleObj>
              </mc:Choice>
              <mc:Fallback>
                <p:oleObj name="公式" r:id="rId7" imgW="2311400" imgH="673100" progId="Equation.3">
                  <p:embed/>
                  <p:pic>
                    <p:nvPicPr>
                      <p:cNvPr id="0" name="Picture 67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95288" y="5773738"/>
                        <a:ext cx="3727450" cy="10842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74086" name="对象 2"/>
          <p:cNvGraphicFramePr>
            <a:graphicFrameLocks noChangeAspect="1"/>
          </p:cNvGraphicFramePr>
          <p:nvPr/>
        </p:nvGraphicFramePr>
        <p:xfrm>
          <a:off x="0" y="0"/>
          <a:ext cx="7551738" cy="1766888"/>
        </p:xfrm>
        <a:graphic>
          <a:graphicData uri="http://schemas.openxmlformats.org/presentationml/2006/ole">
            <mc:AlternateContent xmlns:mc="http://schemas.openxmlformats.org/markup-compatibility/2006">
              <mc:Choice xmlns:v="urn:schemas-microsoft-com:vml" Requires="v">
                <p:oleObj spid="_x0000_s174930" name="公式" r:id="rId9" imgW="6680200" imgH="1562100" progId="Equation.3">
                  <p:embed/>
                </p:oleObj>
              </mc:Choice>
              <mc:Fallback>
                <p:oleObj name="公式" r:id="rId9" imgW="6680200" imgH="1562100" progId="Equation.3">
                  <p:embed/>
                  <p:pic>
                    <p:nvPicPr>
                      <p:cNvPr id="0" name="Picture 67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0" y="0"/>
                        <a:ext cx="7551738" cy="1766888"/>
                      </a:xfrm>
                      <a:prstGeom prst="rect">
                        <a:avLst/>
                      </a:prstGeom>
                      <a:solidFill>
                        <a:srgbClr val="FFFF00"/>
                      </a:solidFill>
                      <a:ln w="9525">
                        <a:solidFill>
                          <a:srgbClr val="3C3C5A"/>
                        </a:solidFill>
                        <a:miter lim="800000"/>
                        <a:headEnd/>
                        <a:tailEnd/>
                      </a:ln>
                    </p:spPr>
                  </p:pic>
                </p:oleObj>
              </mc:Fallback>
            </mc:AlternateContent>
          </a:graphicData>
        </a:graphic>
      </p:graphicFrame>
      <p:graphicFrame>
        <p:nvGraphicFramePr>
          <p:cNvPr id="174087" name="对象 3"/>
          <p:cNvGraphicFramePr>
            <a:graphicFrameLocks noChangeAspect="1"/>
          </p:cNvGraphicFramePr>
          <p:nvPr/>
        </p:nvGraphicFramePr>
        <p:xfrm>
          <a:off x="0" y="2205038"/>
          <a:ext cx="5843588" cy="1084262"/>
        </p:xfrm>
        <a:graphic>
          <a:graphicData uri="http://schemas.openxmlformats.org/presentationml/2006/ole">
            <mc:AlternateContent xmlns:mc="http://schemas.openxmlformats.org/markup-compatibility/2006">
              <mc:Choice xmlns:v="urn:schemas-microsoft-com:vml" Requires="v">
                <p:oleObj spid="_x0000_s174931" name="公式" r:id="rId11" imgW="4178300" imgH="774700" progId="Equation.3">
                  <p:embed/>
                </p:oleObj>
              </mc:Choice>
              <mc:Fallback>
                <p:oleObj name="公式" r:id="rId11" imgW="4178300" imgH="774700" progId="Equation.3">
                  <p:embed/>
                  <p:pic>
                    <p:nvPicPr>
                      <p:cNvPr id="0" name="Picture 67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0" y="2205038"/>
                        <a:ext cx="5843588" cy="1084262"/>
                      </a:xfrm>
                      <a:prstGeom prst="rect">
                        <a:avLst/>
                      </a:prstGeom>
                      <a:solidFill>
                        <a:srgbClr val="FFFF00"/>
                      </a:solidFill>
                      <a:ln w="9525">
                        <a:solidFill>
                          <a:srgbClr val="3C3C5A"/>
                        </a:solidFill>
                        <a:miter lim="800000"/>
                        <a:headEnd/>
                        <a:tailEnd/>
                      </a:ln>
                    </p:spPr>
                  </p:pic>
                </p:oleObj>
              </mc:Fallback>
            </mc:AlternateContent>
          </a:graphicData>
        </a:graphic>
      </p:graphicFrame>
      <p:graphicFrame>
        <p:nvGraphicFramePr>
          <p:cNvPr id="174088" name="对象 6"/>
          <p:cNvGraphicFramePr>
            <a:graphicFrameLocks noChangeAspect="1"/>
          </p:cNvGraphicFramePr>
          <p:nvPr/>
        </p:nvGraphicFramePr>
        <p:xfrm>
          <a:off x="6084888" y="1989138"/>
          <a:ext cx="2860675" cy="1795462"/>
        </p:xfrm>
        <a:graphic>
          <a:graphicData uri="http://schemas.openxmlformats.org/presentationml/2006/ole">
            <mc:AlternateContent xmlns:mc="http://schemas.openxmlformats.org/markup-compatibility/2006">
              <mc:Choice xmlns:v="urn:schemas-microsoft-com:vml" Requires="v">
                <p:oleObj spid="_x0000_s174932" name="公式" r:id="rId13" imgW="2489200" imgH="1562100" progId="Equation.3">
                  <p:embed/>
                </p:oleObj>
              </mc:Choice>
              <mc:Fallback>
                <p:oleObj name="公式" r:id="rId13" imgW="2489200" imgH="1562100" progId="Equation.3">
                  <p:embed/>
                  <p:pic>
                    <p:nvPicPr>
                      <p:cNvPr id="0" name="Picture 674"/>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084888" y="1989138"/>
                        <a:ext cx="2860675" cy="17954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238" name="Rectangle 54"/>
          <p:cNvSpPr>
            <a:spLocks noGrp="1" noRot="1" noChangeArrowheads="1"/>
          </p:cNvSpPr>
          <p:nvPr>
            <p:ph type="title"/>
          </p:nvPr>
        </p:nvSpPr>
        <p:spPr/>
        <p:txBody>
          <a:bodyPr/>
          <a:lstStyle/>
          <a:p>
            <a:pPr>
              <a:defRPr/>
            </a:pPr>
            <a:endParaRPr lang="zh-CN" altLang="zh-CN"/>
          </a:p>
        </p:txBody>
      </p:sp>
      <p:sp>
        <p:nvSpPr>
          <p:cNvPr id="175107" name="Rectangle 3"/>
          <p:cNvSpPr>
            <a:spLocks noGrp="1" noRot="1" noChangeArrowheads="1"/>
          </p:cNvSpPr>
          <p:nvPr>
            <p:ph type="body" sz="half" idx="1"/>
          </p:nvPr>
        </p:nvSpPr>
        <p:spPr>
          <a:xfrm>
            <a:off x="323850" y="476250"/>
            <a:ext cx="8569325" cy="5184775"/>
          </a:xfrm>
        </p:spPr>
        <p:txBody>
          <a:bodyPr/>
          <a:lstStyle/>
          <a:p>
            <a:pPr lvl="2"/>
            <a:r>
              <a:rPr lang="zh-CN" altLang="en-US" sz="3200" smtClean="0"/>
              <a:t>对各种</a:t>
            </a:r>
            <a:r>
              <a:rPr lang="en-US" altLang="zh-CN" sz="3200" smtClean="0"/>
              <a:t>N</a:t>
            </a:r>
            <a:r>
              <a:rPr lang="zh-CN" altLang="en-US" sz="3200" smtClean="0"/>
              <a:t>值得如下表</a:t>
            </a:r>
          </a:p>
          <a:p>
            <a:pPr lvl="2"/>
            <a:endParaRPr lang="zh-CN" altLang="en-US" smtClean="0"/>
          </a:p>
          <a:p>
            <a:pPr lvl="2"/>
            <a:endParaRPr lang="zh-CN" altLang="en-US" smtClean="0"/>
          </a:p>
          <a:p>
            <a:pPr lvl="2"/>
            <a:endParaRPr lang="zh-CN" altLang="en-US" smtClean="0"/>
          </a:p>
          <a:p>
            <a:pPr lvl="2"/>
            <a:endParaRPr lang="zh-CN" altLang="en-US" smtClean="0"/>
          </a:p>
          <a:p>
            <a:pPr lvl="3"/>
            <a:endParaRPr lang="en-US" altLang="zh-CN" smtClean="0"/>
          </a:p>
        </p:txBody>
      </p:sp>
      <p:graphicFrame>
        <p:nvGraphicFramePr>
          <p:cNvPr id="221258" name="Group 74"/>
          <p:cNvGraphicFramePr>
            <a:graphicFrameLocks noGrp="1"/>
          </p:cNvGraphicFramePr>
          <p:nvPr>
            <p:ph sz="quarter" idx="2"/>
          </p:nvPr>
        </p:nvGraphicFramePr>
        <p:xfrm>
          <a:off x="468313" y="1052513"/>
          <a:ext cx="8323262" cy="1241424"/>
        </p:xfrm>
        <a:graphic>
          <a:graphicData uri="http://schemas.openxmlformats.org/drawingml/2006/table">
            <a:tbl>
              <a:tblPr/>
              <a:tblGrid>
                <a:gridCol w="1366837">
                  <a:extLst>
                    <a:ext uri="{9D8B030D-6E8A-4147-A177-3AD203B41FA5}">
                      <a16:colId xmlns="" xmlns:a16="http://schemas.microsoft.com/office/drawing/2014/main" val="20000"/>
                    </a:ext>
                  </a:extLst>
                </a:gridCol>
                <a:gridCol w="1408113">
                  <a:extLst>
                    <a:ext uri="{9D8B030D-6E8A-4147-A177-3AD203B41FA5}">
                      <a16:colId xmlns="" xmlns:a16="http://schemas.microsoft.com/office/drawing/2014/main" val="20001"/>
                    </a:ext>
                  </a:extLst>
                </a:gridCol>
                <a:gridCol w="1387475">
                  <a:extLst>
                    <a:ext uri="{9D8B030D-6E8A-4147-A177-3AD203B41FA5}">
                      <a16:colId xmlns="" xmlns:a16="http://schemas.microsoft.com/office/drawing/2014/main" val="20002"/>
                    </a:ext>
                  </a:extLst>
                </a:gridCol>
                <a:gridCol w="1385887">
                  <a:extLst>
                    <a:ext uri="{9D8B030D-6E8A-4147-A177-3AD203B41FA5}">
                      <a16:colId xmlns="" xmlns:a16="http://schemas.microsoft.com/office/drawing/2014/main" val="20003"/>
                    </a:ext>
                  </a:extLst>
                </a:gridCol>
                <a:gridCol w="1389063">
                  <a:extLst>
                    <a:ext uri="{9D8B030D-6E8A-4147-A177-3AD203B41FA5}">
                      <a16:colId xmlns="" xmlns:a16="http://schemas.microsoft.com/office/drawing/2014/main" val="20004"/>
                    </a:ext>
                  </a:extLst>
                </a:gridCol>
                <a:gridCol w="1385887">
                  <a:extLst>
                    <a:ext uri="{9D8B030D-6E8A-4147-A177-3AD203B41FA5}">
                      <a16:colId xmlns="" xmlns:a16="http://schemas.microsoft.com/office/drawing/2014/main" val="20005"/>
                    </a:ext>
                  </a:extLst>
                </a:gridCol>
              </a:tblGrid>
              <a:tr h="310356">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pPr>
                      <a:r>
                        <a:rPr kumimoji="0" lang="en-US" altLang="zh-CN" sz="1800" b="1" i="0" u="none" strike="noStrike" cap="none" normalizeH="0" baseline="0" smtClean="0">
                          <a:ln>
                            <a:noFill/>
                          </a:ln>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rPr>
                        <a:t>N</a:t>
                      </a:r>
                    </a:p>
                  </a:txBody>
                  <a:tcPr marL="18000" marR="18000" marT="18007" marB="1800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66"/>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pPr>
                      <a:r>
                        <a:rPr kumimoji="0" lang="en-US" altLang="zh-CN" sz="1800" b="1" i="0" u="none" strike="noStrike" cap="none" normalizeH="0" baseline="0" smtClean="0">
                          <a:ln>
                            <a:noFill/>
                          </a:ln>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rPr>
                        <a:t>2</a:t>
                      </a:r>
                    </a:p>
                  </a:txBody>
                  <a:tcPr marL="18000" marR="18000" marT="18007" marB="180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66"/>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pPr>
                      <a:r>
                        <a:rPr kumimoji="0" lang="en-US" altLang="zh-CN" sz="1800" b="1" i="0" u="none" strike="noStrike" cap="none" normalizeH="0" baseline="0" smtClean="0">
                          <a:ln>
                            <a:noFill/>
                          </a:ln>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rPr>
                        <a:t>3</a:t>
                      </a:r>
                    </a:p>
                  </a:txBody>
                  <a:tcPr marL="18000" marR="18000" marT="18007" marB="180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66"/>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pPr>
                      <a:r>
                        <a:rPr kumimoji="0" lang="en-US" altLang="zh-CN" sz="1800" b="1" i="0" u="none" strike="noStrike" cap="none" normalizeH="0" baseline="0" smtClean="0">
                          <a:ln>
                            <a:noFill/>
                          </a:ln>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rPr>
                        <a:t>5</a:t>
                      </a:r>
                    </a:p>
                  </a:txBody>
                  <a:tcPr marL="18000" marR="18000" marT="18007" marB="180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66"/>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pPr>
                      <a:r>
                        <a:rPr kumimoji="0" lang="en-US" altLang="zh-CN" sz="1800" b="1" i="0" u="none" strike="noStrike" cap="none" normalizeH="0" baseline="0" smtClean="0">
                          <a:ln>
                            <a:noFill/>
                          </a:ln>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rPr>
                        <a:t>10</a:t>
                      </a:r>
                    </a:p>
                  </a:txBody>
                  <a:tcPr marL="18000" marR="18000" marT="18007" marB="180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66"/>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pPr>
                      <a:r>
                        <a:rPr kumimoji="0" lang="en-US" altLang="zh-CN" sz="1800" b="1" i="0" u="none" strike="noStrike" cap="none" normalizeH="0" baseline="0" smtClean="0">
                          <a:ln>
                            <a:noFill/>
                          </a:ln>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rPr>
                        <a:t>∞</a:t>
                      </a:r>
                    </a:p>
                  </a:txBody>
                  <a:tcPr marL="18000" marR="18000" marT="18007" marB="1800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66"/>
                    </a:solidFill>
                  </a:tcPr>
                </a:tc>
                <a:extLst>
                  <a:ext uri="{0D108BD9-81ED-4DB2-BD59-A6C34878D82A}">
                    <a16:rowId xmlns="" xmlns:a16="http://schemas.microsoft.com/office/drawing/2014/main" val="10000"/>
                  </a:ext>
                </a:extLst>
              </a:tr>
              <a:tr h="310356">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pPr>
                      <a:r>
                        <a:rPr kumimoji="0" lang="en-US" altLang="zh-CN" sz="1800" b="1" i="0" u="none" strike="noStrike" cap="none" normalizeH="0" baseline="0" smtClean="0">
                          <a:ln>
                            <a:noFill/>
                          </a:ln>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rPr>
                        <a:t>p</a:t>
                      </a:r>
                      <a:r>
                        <a:rPr kumimoji="0" lang="en-US" altLang="zh-CN" sz="1800" b="1" i="0" u="none" strike="noStrike" cap="none" normalizeH="0" baseline="-25000" smtClean="0">
                          <a:ln>
                            <a:noFill/>
                          </a:ln>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rPr>
                        <a:t>2</a:t>
                      </a:r>
                    </a:p>
                  </a:txBody>
                  <a:tcPr marL="18000" marR="18000" marT="18007" marB="1800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66"/>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pPr>
                      <a:r>
                        <a:rPr kumimoji="0" lang="en-US" altLang="zh-CN" sz="1800" b="1" i="0" u="none" strike="noStrike" cap="none" normalizeH="0" baseline="0" smtClean="0">
                          <a:ln>
                            <a:noFill/>
                          </a:ln>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rPr>
                        <a:t>0.11</a:t>
                      </a:r>
                    </a:p>
                  </a:txBody>
                  <a:tcPr marL="18000" marR="18000" marT="18007" marB="180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66"/>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pPr>
                      <a:r>
                        <a:rPr kumimoji="0" lang="en-US" altLang="zh-CN" sz="1800" b="1" i="0" u="none" strike="noStrike" cap="none" normalizeH="0" baseline="0" smtClean="0">
                          <a:ln>
                            <a:noFill/>
                          </a:ln>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rPr>
                        <a:t>0.14</a:t>
                      </a:r>
                    </a:p>
                  </a:txBody>
                  <a:tcPr marL="18000" marR="18000" marT="18007" marB="180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66"/>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pPr>
                      <a:r>
                        <a:rPr kumimoji="0" lang="en-US" altLang="zh-CN" sz="1800" b="1" i="0" u="none" strike="noStrike" cap="none" normalizeH="0" baseline="0" smtClean="0">
                          <a:ln>
                            <a:noFill/>
                          </a:ln>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rPr>
                        <a:t>0.16</a:t>
                      </a:r>
                    </a:p>
                  </a:txBody>
                  <a:tcPr marL="18000" marR="18000" marT="18007" marB="180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66"/>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pPr>
                      <a:r>
                        <a:rPr kumimoji="0" lang="en-US" altLang="zh-CN" sz="1800" b="1" i="0" u="none" strike="noStrike" cap="none" normalizeH="0" baseline="0" smtClean="0">
                          <a:ln>
                            <a:noFill/>
                          </a:ln>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rPr>
                        <a:t>0.18</a:t>
                      </a:r>
                    </a:p>
                  </a:txBody>
                  <a:tcPr marL="18000" marR="18000" marT="18007" marB="180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66"/>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pPr>
                      <a:r>
                        <a:rPr kumimoji="0" lang="en-US" altLang="zh-CN" sz="1800" b="1" i="0" u="none" strike="noStrike" cap="none" normalizeH="0" baseline="0" smtClean="0">
                          <a:ln>
                            <a:noFill/>
                          </a:ln>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rPr>
                        <a:t>0.2</a:t>
                      </a:r>
                    </a:p>
                  </a:txBody>
                  <a:tcPr marL="18000" marR="18000" marT="18007" marB="1800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66"/>
                    </a:solidFill>
                  </a:tcPr>
                </a:tc>
                <a:extLst>
                  <a:ext uri="{0D108BD9-81ED-4DB2-BD59-A6C34878D82A}">
                    <a16:rowId xmlns="" xmlns:a16="http://schemas.microsoft.com/office/drawing/2014/main" val="10001"/>
                  </a:ext>
                </a:extLst>
              </a:tr>
              <a:tr h="310356">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pPr>
                      <a:r>
                        <a:rPr kumimoji="0" lang="en-US" altLang="zh-CN" sz="1800" b="1" i="0" u="none" strike="noStrike" cap="none" normalizeH="0" baseline="0" smtClean="0">
                          <a:ln>
                            <a:noFill/>
                          </a:ln>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rPr>
                        <a:t>p</a:t>
                      </a:r>
                      <a:r>
                        <a:rPr kumimoji="0" lang="en-US" altLang="zh-CN" sz="1800" b="1" i="0" u="none" strike="noStrike" cap="none" normalizeH="0" baseline="-25000" smtClean="0">
                          <a:ln>
                            <a:noFill/>
                          </a:ln>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rPr>
                        <a:t>c</a:t>
                      </a:r>
                    </a:p>
                  </a:txBody>
                  <a:tcPr marL="18000" marR="18000" marT="18007" marB="1800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66"/>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pPr>
                      <a:r>
                        <a:rPr kumimoji="0" lang="en-US" altLang="zh-CN" sz="1800" b="1" i="0" u="none" strike="noStrike" cap="none" normalizeH="0" baseline="0" smtClean="0">
                          <a:ln>
                            <a:noFill/>
                          </a:ln>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rPr>
                        <a:t>0</a:t>
                      </a:r>
                    </a:p>
                  </a:txBody>
                  <a:tcPr marL="18000" marR="18000" marT="18007" marB="180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66"/>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pPr>
                      <a:r>
                        <a:rPr kumimoji="0" lang="en-US" altLang="zh-CN" sz="1800" b="1" i="0" u="none" strike="noStrike" cap="none" normalizeH="0" baseline="0" smtClean="0">
                          <a:ln>
                            <a:noFill/>
                          </a:ln>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rPr>
                        <a:t>0.06</a:t>
                      </a:r>
                    </a:p>
                  </a:txBody>
                  <a:tcPr marL="18000" marR="18000" marT="18007" marB="180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66"/>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pPr>
                      <a:r>
                        <a:rPr kumimoji="0" lang="en-US" altLang="zh-CN" sz="1800" b="1" i="0" u="none" strike="noStrike" cap="none" normalizeH="0" baseline="0" smtClean="0">
                          <a:ln>
                            <a:noFill/>
                          </a:ln>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rPr>
                        <a:t>0.12</a:t>
                      </a:r>
                    </a:p>
                  </a:txBody>
                  <a:tcPr marL="18000" marR="18000" marT="18007" marB="180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66"/>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pPr>
                      <a:r>
                        <a:rPr kumimoji="0" lang="en-US" altLang="zh-CN" sz="1800" b="1" i="0" u="none" strike="noStrike" cap="none" normalizeH="0" baseline="0" smtClean="0">
                          <a:ln>
                            <a:noFill/>
                          </a:ln>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rPr>
                        <a:t>0.16</a:t>
                      </a:r>
                    </a:p>
                  </a:txBody>
                  <a:tcPr marL="18000" marR="18000" marT="18007" marB="180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66"/>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pPr>
                      <a:r>
                        <a:rPr kumimoji="0" lang="en-US" altLang="zh-CN" sz="1800" b="1" i="0" u="none" strike="noStrike" cap="none" normalizeH="0" baseline="0" smtClean="0">
                          <a:ln>
                            <a:noFill/>
                          </a:ln>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rPr>
                        <a:t>0.2</a:t>
                      </a:r>
                    </a:p>
                  </a:txBody>
                  <a:tcPr marL="18000" marR="18000" marT="18007" marB="1800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66"/>
                    </a:solidFill>
                  </a:tcPr>
                </a:tc>
                <a:extLst>
                  <a:ext uri="{0D108BD9-81ED-4DB2-BD59-A6C34878D82A}">
                    <a16:rowId xmlns="" xmlns:a16="http://schemas.microsoft.com/office/drawing/2014/main" val="10002"/>
                  </a:ext>
                </a:extLst>
              </a:tr>
              <a:tr h="310356">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pPr>
                      <a:r>
                        <a:rPr kumimoji="0" lang="en-US" altLang="zh-CN" sz="1800" b="1" i="0" u="none" strike="noStrike" cap="none" normalizeH="0" baseline="0" smtClean="0">
                          <a:ln>
                            <a:noFill/>
                          </a:ln>
                          <a:solidFill>
                            <a:schemeClr val="tx1"/>
                          </a:solidFill>
                          <a:effectLst>
                            <a:outerShdw blurRad="38100" dist="38100" dir="2700000" algn="tl">
                              <a:srgbClr val="000000"/>
                            </a:outerShdw>
                          </a:effectLst>
                          <a:latin typeface="Symbol" panose="05050102010706020507" pitchFamily="18" charset="2"/>
                          <a:ea typeface="宋体" panose="02010600030101010101" pitchFamily="2" charset="-122"/>
                        </a:rPr>
                        <a:t>h</a:t>
                      </a:r>
                    </a:p>
                  </a:txBody>
                  <a:tcPr marL="18000" marR="18000" marT="18007" marB="1800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66"/>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pPr>
                      <a:r>
                        <a:rPr kumimoji="0" lang="en-US" altLang="zh-CN" sz="1800" b="1" i="0" u="none" strike="noStrike" cap="none" normalizeH="0" baseline="0" smtClean="0">
                          <a:ln>
                            <a:noFill/>
                          </a:ln>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rPr>
                        <a:t>0.33</a:t>
                      </a:r>
                    </a:p>
                  </a:txBody>
                  <a:tcPr marL="18000" marR="18000" marT="18007" marB="180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66"/>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pPr>
                      <a:r>
                        <a:rPr kumimoji="0" lang="en-US" altLang="zh-CN" sz="1800" b="1" i="0" u="none" strike="noStrike" cap="none" normalizeH="0" baseline="0" smtClean="0">
                          <a:ln>
                            <a:noFill/>
                          </a:ln>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rPr>
                        <a:t>0.36</a:t>
                      </a:r>
                    </a:p>
                  </a:txBody>
                  <a:tcPr marL="18000" marR="18000" marT="18007" marB="180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66"/>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pPr>
                      <a:r>
                        <a:rPr kumimoji="0" lang="en-US" altLang="zh-CN" sz="1800" b="1" i="0" u="none" strike="noStrike" cap="none" normalizeH="0" baseline="0" smtClean="0">
                          <a:ln>
                            <a:noFill/>
                          </a:ln>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rPr>
                        <a:t>0.38</a:t>
                      </a:r>
                    </a:p>
                  </a:txBody>
                  <a:tcPr marL="18000" marR="18000" marT="18007" marB="180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66"/>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pPr>
                      <a:r>
                        <a:rPr kumimoji="0" lang="en-US" altLang="zh-CN" sz="1800" b="1" i="0" u="none" strike="noStrike" cap="none" normalizeH="0" baseline="0" smtClean="0">
                          <a:ln>
                            <a:noFill/>
                          </a:ln>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rPr>
                        <a:t>0.39</a:t>
                      </a:r>
                    </a:p>
                  </a:txBody>
                  <a:tcPr marL="18000" marR="18000" marT="18007" marB="180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66"/>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pPr>
                      <a:r>
                        <a:rPr kumimoji="0" lang="en-US" altLang="zh-CN" sz="1800" b="1" i="0" u="none" strike="noStrike" cap="none" normalizeH="0" baseline="0" smtClean="0">
                          <a:ln>
                            <a:noFill/>
                          </a:ln>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rPr>
                        <a:t>0.4</a:t>
                      </a:r>
                    </a:p>
                  </a:txBody>
                  <a:tcPr marL="18000" marR="18000" marT="18007" marB="1800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66"/>
                    </a:solidFill>
                  </a:tcPr>
                </a:tc>
                <a:extLst>
                  <a:ext uri="{0D108BD9-81ED-4DB2-BD59-A6C34878D82A}">
                    <a16:rowId xmlns="" xmlns:a16="http://schemas.microsoft.com/office/drawing/2014/main" val="10003"/>
                  </a:ext>
                </a:extLst>
              </a:tr>
            </a:tbl>
          </a:graphicData>
        </a:graphic>
      </p:graphicFrame>
      <p:graphicFrame>
        <p:nvGraphicFramePr>
          <p:cNvPr id="175145" name="Object 53"/>
          <p:cNvGraphicFramePr>
            <a:graphicFrameLocks noGrp="1" noChangeAspect="1"/>
          </p:cNvGraphicFramePr>
          <p:nvPr>
            <p:ph sz="quarter" idx="3"/>
          </p:nvPr>
        </p:nvGraphicFramePr>
        <p:xfrm>
          <a:off x="5254625" y="3255963"/>
          <a:ext cx="4141788" cy="2844800"/>
        </p:xfrm>
        <a:graphic>
          <a:graphicData uri="http://schemas.openxmlformats.org/presentationml/2006/ole">
            <mc:AlternateContent xmlns:mc="http://schemas.openxmlformats.org/markup-compatibility/2006">
              <mc:Choice xmlns:v="urn:schemas-microsoft-com:vml" Requires="v">
                <p:oleObj spid="_x0000_s175508" name="Visio" r:id="rId4" imgW="3522345" imgH="2336800" progId="Visio.Drawing.11">
                  <p:embed/>
                </p:oleObj>
              </mc:Choice>
              <mc:Fallback>
                <p:oleObj name="Visio" r:id="rId4" imgW="3522345" imgH="2336800" progId="Visio.Drawing.11">
                  <p:embed/>
                  <p:pic>
                    <p:nvPicPr>
                      <p:cNvPr id="0" name="Picture 153"/>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54625" y="3255963"/>
                        <a:ext cx="4141788" cy="2844800"/>
                      </a:xfrm>
                      <a:prstGeom prst="rect">
                        <a:avLst/>
                      </a:prstGeom>
                      <a:solidFill>
                        <a:srgbClr val="FFFF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75146" name="AutoShape 58"/>
          <p:cNvSpPr/>
          <p:nvPr/>
        </p:nvSpPr>
        <p:spPr bwMode="auto">
          <a:xfrm>
            <a:off x="0" y="2536825"/>
            <a:ext cx="5113338" cy="4321175"/>
          </a:xfrm>
          <a:prstGeom prst="accentCallout1">
            <a:avLst>
              <a:gd name="adj1" fmla="val 2644"/>
              <a:gd name="adj2" fmla="val 101491"/>
              <a:gd name="adj3" fmla="val 34718"/>
              <a:gd name="adj4" fmla="val 115463"/>
            </a:avLst>
          </a:prstGeom>
          <a:solidFill>
            <a:schemeClr val="accent1"/>
          </a:solidFill>
          <a:ln w="9525">
            <a:solidFill>
              <a:schemeClr val="tx1"/>
            </a:solidFill>
            <a:miter lim="800000"/>
          </a:ln>
        </p:spPr>
        <p:txBody>
          <a:bodyPr/>
          <a:lstStyle/>
          <a:p>
            <a:pPr>
              <a:lnSpc>
                <a:spcPct val="100000"/>
              </a:lnSpc>
              <a:spcBef>
                <a:spcPct val="0"/>
              </a:spcBef>
              <a:buClrTx/>
              <a:buSzTx/>
              <a:buFontTx/>
              <a:buChar char="•"/>
            </a:pPr>
            <a:r>
              <a:rPr lang="zh-CN" altLang="en-US" sz="2000" dirty="0"/>
              <a:t>由图可见，呼损</a:t>
            </a:r>
            <a:r>
              <a:rPr lang="en-US" altLang="zh-CN" sz="2000" dirty="0"/>
              <a:t>p</a:t>
            </a:r>
            <a:r>
              <a:rPr lang="en-US" altLang="zh-CN" sz="2000" baseline="-25000" dirty="0"/>
              <a:t>c</a:t>
            </a:r>
            <a:r>
              <a:rPr lang="zh-CN" altLang="en-US" sz="2000" dirty="0"/>
              <a:t>常小于时间阻塞率</a:t>
            </a:r>
            <a:r>
              <a:rPr lang="en-US" altLang="zh-CN" sz="2000" dirty="0"/>
              <a:t>p</a:t>
            </a:r>
            <a:r>
              <a:rPr lang="en-US" altLang="zh-CN" sz="2000" baseline="-25000" dirty="0"/>
              <a:t>2</a:t>
            </a:r>
            <a:r>
              <a:rPr lang="zh-CN" altLang="en-US" sz="2000" dirty="0"/>
              <a:t>。</a:t>
            </a:r>
          </a:p>
          <a:p>
            <a:pPr>
              <a:lnSpc>
                <a:spcPct val="100000"/>
              </a:lnSpc>
              <a:spcBef>
                <a:spcPct val="0"/>
              </a:spcBef>
              <a:buClrTx/>
              <a:buSzTx/>
              <a:buFontTx/>
              <a:buChar char="•"/>
            </a:pPr>
            <a:r>
              <a:rPr lang="zh-CN" altLang="en-US" sz="2000" dirty="0"/>
              <a:t>当</a:t>
            </a:r>
            <a:r>
              <a:rPr lang="en-US" altLang="zh-CN" sz="2000" dirty="0"/>
              <a:t>N=2</a:t>
            </a:r>
            <a:r>
              <a:rPr lang="zh-CN" altLang="en-US" sz="2000" dirty="0"/>
              <a:t>时，</a:t>
            </a:r>
            <a:r>
              <a:rPr lang="en-US" altLang="zh-CN" sz="2000" dirty="0"/>
              <a:t>p</a:t>
            </a:r>
            <a:r>
              <a:rPr lang="en-US" altLang="zh-CN" sz="2000" baseline="-25000" dirty="0"/>
              <a:t>c</a:t>
            </a:r>
            <a:r>
              <a:rPr lang="en-US" altLang="zh-CN" sz="2000" dirty="0"/>
              <a:t>=0</a:t>
            </a:r>
            <a:r>
              <a:rPr lang="zh-CN" altLang="en-US" sz="2000" dirty="0"/>
              <a:t>，这是必然的，因为两个用户两条信道，相当于专用线，当然不会有呼损。此时</a:t>
            </a:r>
            <a:r>
              <a:rPr lang="en-US" altLang="zh-CN" sz="2000" dirty="0"/>
              <a:t>p</a:t>
            </a:r>
            <a:r>
              <a:rPr lang="en-US" altLang="zh-CN" sz="2000" baseline="-25000" dirty="0"/>
              <a:t>2</a:t>
            </a:r>
            <a:r>
              <a:rPr lang="en-US" altLang="zh-CN" sz="2000" dirty="0"/>
              <a:t>=0.11</a:t>
            </a:r>
            <a:r>
              <a:rPr lang="zh-CN" altLang="en-US" sz="2000" dirty="0"/>
              <a:t>，即时间阻塞率还是存在的。</a:t>
            </a:r>
          </a:p>
          <a:p>
            <a:pPr>
              <a:lnSpc>
                <a:spcPct val="100000"/>
              </a:lnSpc>
              <a:spcBef>
                <a:spcPct val="0"/>
              </a:spcBef>
              <a:buClrTx/>
              <a:buSzTx/>
              <a:buFontTx/>
              <a:buChar char="•"/>
            </a:pPr>
            <a:r>
              <a:rPr lang="zh-CN" altLang="en-US" sz="2000" dirty="0"/>
              <a:t>当</a:t>
            </a:r>
            <a:r>
              <a:rPr lang="en-US" altLang="zh-CN" sz="2000" dirty="0"/>
              <a:t>N→∞</a:t>
            </a:r>
            <a:r>
              <a:rPr lang="zh-CN" altLang="en-US" sz="2000" dirty="0"/>
              <a:t>，</a:t>
            </a:r>
            <a:r>
              <a:rPr lang="en-US" altLang="zh-CN" sz="2000" dirty="0">
                <a:solidFill>
                  <a:srgbClr val="FF0000"/>
                </a:solidFill>
              </a:rPr>
              <a:t>p</a:t>
            </a:r>
            <a:r>
              <a:rPr lang="en-US" altLang="zh-CN" sz="2000" baseline="-25000" dirty="0">
                <a:solidFill>
                  <a:srgbClr val="FF0000"/>
                </a:solidFill>
              </a:rPr>
              <a:t>c</a:t>
            </a:r>
            <a:r>
              <a:rPr lang="en-US" altLang="zh-CN" sz="2000" dirty="0">
                <a:solidFill>
                  <a:srgbClr val="FF0000"/>
                </a:solidFill>
              </a:rPr>
              <a:t>=p</a:t>
            </a:r>
            <a:r>
              <a:rPr lang="en-US" altLang="zh-CN" sz="2000" baseline="-25000" dirty="0">
                <a:solidFill>
                  <a:srgbClr val="FF0000"/>
                </a:solidFill>
              </a:rPr>
              <a:t>2</a:t>
            </a:r>
            <a:r>
              <a:rPr lang="zh-CN" altLang="en-US" sz="2000" dirty="0">
                <a:solidFill>
                  <a:srgbClr val="FF0000"/>
                </a:solidFill>
              </a:rPr>
              <a:t>，</a:t>
            </a:r>
            <a:r>
              <a:rPr lang="zh-CN" altLang="en-US" sz="2000" dirty="0"/>
              <a:t>此时已为纯随机呼叫。其实当</a:t>
            </a:r>
            <a:r>
              <a:rPr lang="en-US" altLang="zh-CN" sz="2000" dirty="0"/>
              <a:t>N≥10</a:t>
            </a:r>
            <a:r>
              <a:rPr lang="zh-CN" altLang="en-US" sz="2000" dirty="0"/>
              <a:t>时，两者差别已不大。一般地说，当</a:t>
            </a:r>
            <a:r>
              <a:rPr lang="en-US" altLang="zh-CN" sz="2000" dirty="0">
                <a:solidFill>
                  <a:srgbClr val="FF0000"/>
                </a:solidFill>
              </a:rPr>
              <a:t>N≥5m</a:t>
            </a:r>
            <a:r>
              <a:rPr lang="zh-CN" altLang="en-US" sz="2000" dirty="0"/>
              <a:t>时，</a:t>
            </a:r>
            <a:r>
              <a:rPr lang="zh-CN" altLang="en-US" sz="2000" dirty="0">
                <a:solidFill>
                  <a:srgbClr val="FF0000"/>
                </a:solidFill>
              </a:rPr>
              <a:t>这种近似已不成问题</a:t>
            </a:r>
            <a:r>
              <a:rPr lang="zh-CN" altLang="en-US" sz="2000" dirty="0"/>
              <a:t>。</a:t>
            </a:r>
          </a:p>
          <a:p>
            <a:pPr>
              <a:lnSpc>
                <a:spcPct val="100000"/>
              </a:lnSpc>
              <a:spcBef>
                <a:spcPct val="0"/>
              </a:spcBef>
              <a:buClrTx/>
              <a:buSzTx/>
              <a:buFontTx/>
              <a:buChar char="•"/>
            </a:pPr>
            <a:r>
              <a:rPr lang="zh-CN" altLang="en-US" sz="2000" dirty="0"/>
              <a:t>当</a:t>
            </a:r>
            <a:r>
              <a:rPr lang="en-US" altLang="zh-CN" sz="2000" dirty="0">
                <a:solidFill>
                  <a:srgbClr val="FF0000"/>
                </a:solidFill>
              </a:rPr>
              <a:t>N→∞</a:t>
            </a:r>
            <a:r>
              <a:rPr lang="zh-CN" altLang="en-US" sz="2000" dirty="0">
                <a:solidFill>
                  <a:srgbClr val="FF0000"/>
                </a:solidFill>
              </a:rPr>
              <a:t>时，</a:t>
            </a:r>
            <a:r>
              <a:rPr lang="en-US" altLang="zh-CN" sz="2000" dirty="0">
                <a:solidFill>
                  <a:srgbClr val="FF0000"/>
                </a:solidFill>
              </a:rPr>
              <a:t>N</a:t>
            </a:r>
            <a:r>
              <a:rPr lang="en-US" altLang="zh-CN" sz="2000" dirty="0">
                <a:solidFill>
                  <a:srgbClr val="FF0000"/>
                </a:solidFill>
                <a:latin typeface="Symbol" panose="05050102010706020507" pitchFamily="18" charset="2"/>
              </a:rPr>
              <a:t>r=Nl</a:t>
            </a:r>
            <a:r>
              <a:rPr lang="en-US" altLang="zh-CN" sz="2000" baseline="-25000" dirty="0">
                <a:solidFill>
                  <a:srgbClr val="FF0000"/>
                </a:solidFill>
                <a:latin typeface="Symbol" panose="05050102010706020507" pitchFamily="18" charset="2"/>
              </a:rPr>
              <a:t>0</a:t>
            </a:r>
            <a:r>
              <a:rPr lang="en-US" altLang="zh-CN" sz="2000" dirty="0">
                <a:solidFill>
                  <a:srgbClr val="FF0000"/>
                </a:solidFill>
                <a:latin typeface="Symbol" panose="05050102010706020507" pitchFamily="18" charset="2"/>
              </a:rPr>
              <a:t>/</a:t>
            </a:r>
            <a:r>
              <a:rPr lang="en-US" altLang="zh-CN" sz="2000" dirty="0">
                <a:latin typeface="Times New Roman" panose="02020603050405020304" pitchFamily="18" charset="0"/>
              </a:rPr>
              <a:t>m</a:t>
            </a:r>
            <a:r>
              <a:rPr lang="en-US" altLang="zh-CN" sz="2000" dirty="0">
                <a:solidFill>
                  <a:srgbClr val="FF0000"/>
                </a:solidFill>
                <a:latin typeface="Symbol" panose="05050102010706020507" pitchFamily="18" charset="2"/>
              </a:rPr>
              <a:t>m=l/ </a:t>
            </a:r>
            <a:r>
              <a:rPr lang="en-US" altLang="zh-CN" sz="2000" dirty="0">
                <a:latin typeface="Times New Roman" panose="02020603050405020304" pitchFamily="18" charset="0"/>
              </a:rPr>
              <a:t>m</a:t>
            </a:r>
            <a:r>
              <a:rPr lang="en-US" altLang="zh-CN" sz="2000" dirty="0">
                <a:solidFill>
                  <a:srgbClr val="FF0000"/>
                </a:solidFill>
                <a:latin typeface="Symbol" panose="05050102010706020507" pitchFamily="18" charset="2"/>
              </a:rPr>
              <a:t>m=1</a:t>
            </a:r>
            <a:r>
              <a:rPr lang="zh-CN" altLang="en-US" sz="2000" dirty="0">
                <a:latin typeface="Symbol" panose="05050102010706020507" pitchFamily="18" charset="2"/>
              </a:rPr>
              <a:t>就是呼叫量，除了呼损</a:t>
            </a:r>
            <a:r>
              <a:rPr lang="en-US" altLang="zh-CN" sz="2000" dirty="0">
                <a:latin typeface="Symbol" panose="05050102010706020507" pitchFamily="18" charset="2"/>
              </a:rPr>
              <a:t>0.2</a:t>
            </a:r>
            <a:r>
              <a:rPr lang="zh-CN" altLang="en-US" sz="2000" dirty="0">
                <a:latin typeface="Symbol" panose="05050102010706020507" pitchFamily="18" charset="2"/>
              </a:rPr>
              <a:t>外，通过量将为</a:t>
            </a:r>
            <a:r>
              <a:rPr lang="en-US" altLang="zh-CN" sz="2000" dirty="0">
                <a:latin typeface="Symbol" panose="05050102010706020507" pitchFamily="18" charset="2"/>
              </a:rPr>
              <a:t>0.8</a:t>
            </a:r>
            <a:r>
              <a:rPr lang="zh-CN" altLang="en-US" sz="2000" dirty="0">
                <a:latin typeface="Symbol" panose="05050102010706020507" pitchFamily="18" charset="2"/>
              </a:rPr>
              <a:t>；线路利用率为</a:t>
            </a:r>
            <a:r>
              <a:rPr lang="en-US" altLang="zh-CN" sz="2000" dirty="0">
                <a:latin typeface="Symbol" panose="05050102010706020507" pitchFamily="18" charset="2"/>
              </a:rPr>
              <a:t>0.8/2=0.4</a:t>
            </a:r>
            <a:r>
              <a:rPr lang="zh-CN" altLang="en-US" sz="2000" dirty="0">
                <a:latin typeface="Symbol" panose="05050102010706020507" pitchFamily="18" charset="2"/>
              </a:rPr>
              <a:t>，这与曲线中的值一致。但当</a:t>
            </a:r>
            <a:r>
              <a:rPr lang="en-US" altLang="zh-CN" sz="2000" dirty="0">
                <a:latin typeface="Symbol" panose="05050102010706020507" pitchFamily="18" charset="2"/>
              </a:rPr>
              <a:t>N</a:t>
            </a:r>
            <a:r>
              <a:rPr lang="zh-CN" altLang="en-US" sz="2000" dirty="0">
                <a:latin typeface="Symbol" panose="05050102010706020507" pitchFamily="18" charset="2"/>
              </a:rPr>
              <a:t>为有限值时，这个关系并不成立。</a:t>
            </a:r>
          </a:p>
        </p:txBody>
      </p:sp>
    </p:spTree>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3" name="Rectangle 3"/>
          <p:cNvSpPr>
            <a:spLocks noGrp="1" noRot="1" noChangeArrowheads="1"/>
          </p:cNvSpPr>
          <p:nvPr>
            <p:ph type="body" sz="half" idx="1"/>
          </p:nvPr>
        </p:nvSpPr>
        <p:spPr>
          <a:xfrm>
            <a:off x="0" y="620713"/>
            <a:ext cx="8893175" cy="5184775"/>
          </a:xfrm>
        </p:spPr>
        <p:txBody>
          <a:bodyPr/>
          <a:lstStyle/>
          <a:p>
            <a:pPr>
              <a:defRPr/>
            </a:pPr>
            <a:r>
              <a:rPr lang="zh-CN" altLang="en-US" dirty="0" smtClean="0">
                <a:effectLst>
                  <a:outerShdw blurRad="38100" dist="38100" dir="2700000" algn="tl">
                    <a:srgbClr val="000000"/>
                  </a:outerShdw>
                </a:effectLst>
              </a:rPr>
              <a:t>（</a:t>
            </a:r>
            <a:r>
              <a:rPr lang="en-US" altLang="zh-CN" dirty="0" smtClean="0">
                <a:effectLst>
                  <a:outerShdw blurRad="38100" dist="38100" dir="2700000" algn="tl">
                    <a:srgbClr val="000000"/>
                  </a:outerShdw>
                </a:effectLst>
              </a:rPr>
              <a:t>2</a:t>
            </a:r>
            <a:r>
              <a:rPr lang="zh-CN" altLang="en-US" dirty="0" smtClean="0">
                <a:effectLst>
                  <a:outerShdw blurRad="38100" dist="38100" dir="2700000" algn="tl">
                    <a:srgbClr val="000000"/>
                  </a:outerShdw>
                </a:effectLst>
              </a:rPr>
              <a:t>）主备线即时拒绝系统</a:t>
            </a:r>
          </a:p>
          <a:p>
            <a:pPr lvl="1">
              <a:defRPr/>
            </a:pPr>
            <a:r>
              <a:rPr lang="zh-CN" altLang="en-US" dirty="0" smtClean="0"/>
              <a:t>设在交换站有</a:t>
            </a:r>
            <a:r>
              <a:rPr lang="en-US" altLang="zh-CN" dirty="0" smtClean="0"/>
              <a:t>2</a:t>
            </a:r>
            <a:r>
              <a:rPr lang="zh-CN" altLang="en-US" dirty="0" smtClean="0"/>
              <a:t>种输出线，</a:t>
            </a:r>
            <a:r>
              <a:rPr lang="en-US" altLang="zh-CN" dirty="0" smtClean="0"/>
              <a:t>A</a:t>
            </a:r>
            <a:r>
              <a:rPr lang="zh-CN" altLang="en-US" dirty="0" smtClean="0"/>
              <a:t>是主用线，</a:t>
            </a:r>
            <a:r>
              <a:rPr lang="en-US" altLang="zh-CN" dirty="0" smtClean="0"/>
              <a:t>B</a:t>
            </a:r>
            <a:r>
              <a:rPr lang="zh-CN" altLang="en-US" dirty="0" smtClean="0"/>
              <a:t>为备用线。</a:t>
            </a:r>
          </a:p>
          <a:p>
            <a:pPr lvl="1">
              <a:defRPr/>
            </a:pPr>
            <a:r>
              <a:rPr lang="zh-CN" altLang="en-US" dirty="0" smtClean="0"/>
              <a:t>当</a:t>
            </a:r>
            <a:r>
              <a:rPr lang="en-US" altLang="zh-CN" dirty="0" smtClean="0"/>
              <a:t>A</a:t>
            </a:r>
            <a:r>
              <a:rPr lang="zh-CN" altLang="en-US" dirty="0" smtClean="0"/>
              <a:t>线被占用时再有呼叫才用</a:t>
            </a:r>
            <a:r>
              <a:rPr lang="en-US" altLang="zh-CN" dirty="0" smtClean="0"/>
              <a:t>B</a:t>
            </a:r>
            <a:r>
              <a:rPr lang="zh-CN" altLang="en-US" dirty="0" smtClean="0"/>
              <a:t>线传输。</a:t>
            </a:r>
            <a:r>
              <a:rPr lang="zh-CN" altLang="en-US" dirty="0"/>
              <a:t>到达率和</a:t>
            </a:r>
            <a:r>
              <a:rPr lang="zh-CN" altLang="en-US" dirty="0" smtClean="0"/>
              <a:t>服务率分别为均值</a:t>
            </a:r>
            <a:r>
              <a:rPr lang="en-US" altLang="zh-CN" dirty="0" smtClean="0">
                <a:latin typeface="Symbol" panose="05050102010706020507" pitchFamily="18" charset="2"/>
              </a:rPr>
              <a:t>l</a:t>
            </a:r>
            <a:r>
              <a:rPr lang="zh-CN" altLang="en-US" dirty="0" smtClean="0"/>
              <a:t>和</a:t>
            </a:r>
            <a:r>
              <a:rPr lang="en-US" altLang="zh-CN" dirty="0" smtClean="0">
                <a:latin typeface="Symbol" panose="05050102010706020507" pitchFamily="18" charset="2"/>
              </a:rPr>
              <a:t>m</a:t>
            </a:r>
            <a:r>
              <a:rPr lang="zh-CN" altLang="en-US" dirty="0" smtClean="0"/>
              <a:t>的指数分布。</a:t>
            </a:r>
          </a:p>
        </p:txBody>
      </p:sp>
      <p:graphicFrame>
        <p:nvGraphicFramePr>
          <p:cNvPr id="176131" name="Object 7"/>
          <p:cNvGraphicFramePr>
            <a:graphicFrameLocks noGrp="1" noChangeAspect="1"/>
          </p:cNvGraphicFramePr>
          <p:nvPr>
            <p:ph sz="quarter" idx="3"/>
          </p:nvPr>
        </p:nvGraphicFramePr>
        <p:xfrm>
          <a:off x="3635375" y="3605213"/>
          <a:ext cx="4329113" cy="2641600"/>
        </p:xfrm>
        <a:graphic>
          <a:graphicData uri="http://schemas.openxmlformats.org/presentationml/2006/ole">
            <mc:AlternateContent xmlns:mc="http://schemas.openxmlformats.org/markup-compatibility/2006">
              <mc:Choice xmlns:v="urn:schemas-microsoft-com:vml" Requires="v">
                <p:oleObj spid="_x0000_s176496" name="Visio" r:id="rId3" imgW="3698875" imgH="2265045" progId="Visio.Drawing.11">
                  <p:embed/>
                </p:oleObj>
              </mc:Choice>
              <mc:Fallback>
                <p:oleObj name="Visio" r:id="rId3" imgW="3698875" imgH="2265045" progId="Visio.Drawing.11">
                  <p:embed/>
                  <p:pic>
                    <p:nvPicPr>
                      <p:cNvPr id="0" name="Picture 114"/>
                      <p:cNvPicPr>
                        <a:picLocks noGrp="1" noChangeAspect="1" noChangeArrowheads="1"/>
                      </p:cNvPicPr>
                      <p:nvPr/>
                    </p:nvPicPr>
                    <p:blipFill>
                      <a:blip r:embed="rId4"/>
                      <a:srcRect/>
                      <a:stretch>
                        <a:fillRect/>
                      </a:stretch>
                    </p:blipFill>
                    <p:spPr bwMode="auto">
                      <a:xfrm>
                        <a:off x="3635375" y="3605213"/>
                        <a:ext cx="4329113" cy="2641600"/>
                      </a:xfrm>
                      <a:prstGeom prst="rect">
                        <a:avLst/>
                      </a:prstGeom>
                      <a:solidFill>
                        <a:srgbClr val="FFFF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60" name="Rectangle 8"/>
          <p:cNvSpPr>
            <a:spLocks noGrp="1" noRot="1" noChangeArrowheads="1"/>
          </p:cNvSpPr>
          <p:nvPr>
            <p:ph type="title"/>
          </p:nvPr>
        </p:nvSpPr>
        <p:spPr>
          <a:xfrm>
            <a:off x="179388" y="0"/>
            <a:ext cx="8540750" cy="333375"/>
          </a:xfrm>
          <a:solidFill>
            <a:schemeClr val="bg1"/>
          </a:solidFill>
        </p:spPr>
        <p:txBody>
          <a:bodyPr/>
          <a:lstStyle/>
          <a:p>
            <a:pPr>
              <a:defRPr/>
            </a:pPr>
            <a:r>
              <a:rPr lang="zh-CN" altLang="en-US" sz="3600"/>
              <a:t>主备线即时拒绝系统</a:t>
            </a:r>
          </a:p>
        </p:txBody>
      </p:sp>
      <p:sp>
        <p:nvSpPr>
          <p:cNvPr id="177155" name="Rectangle 3"/>
          <p:cNvSpPr>
            <a:spLocks noGrp="1" noRot="1" noChangeArrowheads="1"/>
          </p:cNvSpPr>
          <p:nvPr>
            <p:ph type="body" sz="half" idx="1"/>
          </p:nvPr>
        </p:nvSpPr>
        <p:spPr>
          <a:xfrm>
            <a:off x="250825" y="549275"/>
            <a:ext cx="8893175" cy="5184775"/>
          </a:xfrm>
          <a:solidFill>
            <a:schemeClr val="bg1"/>
          </a:solidFill>
        </p:spPr>
        <p:txBody>
          <a:bodyPr/>
          <a:lstStyle/>
          <a:p>
            <a:pPr lvl="1"/>
            <a:r>
              <a:rPr lang="zh-CN" altLang="en-US" sz="2800" dirty="0" smtClean="0"/>
              <a:t>在这里，一个状态变量已不能表达系统的状态。令二维矢量（</a:t>
            </a:r>
            <a:r>
              <a:rPr lang="en-US" altLang="zh-CN" sz="2800" dirty="0" err="1" smtClean="0"/>
              <a:t>x,y</a:t>
            </a:r>
            <a:r>
              <a:rPr lang="zh-CN" altLang="en-US" sz="2800" dirty="0" smtClean="0"/>
              <a:t>）为系统状态，</a:t>
            </a:r>
            <a:r>
              <a:rPr lang="en-US" altLang="zh-CN" sz="2800" dirty="0" smtClean="0"/>
              <a:t>x</a:t>
            </a:r>
            <a:r>
              <a:rPr lang="zh-CN" altLang="en-US" sz="2800" dirty="0" smtClean="0"/>
              <a:t>表示主用线</a:t>
            </a:r>
            <a:r>
              <a:rPr lang="en-US" altLang="zh-CN" sz="2800" dirty="0" smtClean="0"/>
              <a:t>A</a:t>
            </a:r>
            <a:r>
              <a:rPr lang="zh-CN" altLang="en-US" sz="2800" dirty="0" smtClean="0"/>
              <a:t>的状态，</a:t>
            </a:r>
            <a:r>
              <a:rPr lang="en-US" altLang="zh-CN" sz="2800" dirty="0" smtClean="0"/>
              <a:t>y</a:t>
            </a:r>
            <a:r>
              <a:rPr lang="zh-CN" altLang="en-US" sz="2800" dirty="0" smtClean="0"/>
              <a:t>为备用线</a:t>
            </a:r>
            <a:r>
              <a:rPr lang="en-US" altLang="zh-CN" sz="2800" dirty="0" smtClean="0"/>
              <a:t>B</a:t>
            </a:r>
            <a:r>
              <a:rPr lang="zh-CN" altLang="en-US" sz="2800" dirty="0" smtClean="0"/>
              <a:t>的状态。</a:t>
            </a:r>
            <a:r>
              <a:rPr lang="en-US" altLang="zh-CN" sz="2800" dirty="0" err="1" smtClean="0"/>
              <a:t>x,y</a:t>
            </a:r>
            <a:r>
              <a:rPr lang="en-US" altLang="zh-CN" sz="2800" dirty="0" smtClean="0"/>
              <a:t>∈{0,1}</a:t>
            </a:r>
            <a:r>
              <a:rPr lang="zh-CN" altLang="en-US" sz="2800" dirty="0" smtClean="0"/>
              <a:t>。“</a:t>
            </a:r>
            <a:r>
              <a:rPr lang="en-US" altLang="zh-CN" sz="2800" dirty="0" smtClean="0"/>
              <a:t>0”</a:t>
            </a:r>
            <a:r>
              <a:rPr lang="zh-CN" altLang="en-US" sz="2800" dirty="0" smtClean="0"/>
              <a:t>表示空闲，“</a:t>
            </a:r>
            <a:r>
              <a:rPr lang="en-US" altLang="zh-CN" sz="2800" dirty="0" smtClean="0"/>
              <a:t>1”</a:t>
            </a:r>
            <a:r>
              <a:rPr lang="zh-CN" altLang="en-US" sz="2800" dirty="0" smtClean="0"/>
              <a:t>表示占用。则状态集为｛</a:t>
            </a:r>
            <a:r>
              <a:rPr lang="en-US" altLang="zh-CN" sz="2800" dirty="0" smtClean="0"/>
              <a:t>00,01,10,11</a:t>
            </a:r>
            <a:r>
              <a:rPr lang="zh-CN" altLang="en-US" sz="2800" dirty="0" smtClean="0"/>
              <a:t>｝</a:t>
            </a:r>
          </a:p>
          <a:p>
            <a:pPr lvl="1"/>
            <a:r>
              <a:rPr lang="zh-CN" altLang="en-US" sz="2800" dirty="0" smtClean="0"/>
              <a:t>系统的状态转移图如图</a:t>
            </a:r>
            <a:r>
              <a:rPr lang="en-US" altLang="zh-CN" sz="2800" dirty="0" smtClean="0"/>
              <a:t>2-16</a:t>
            </a:r>
          </a:p>
        </p:txBody>
      </p:sp>
      <p:graphicFrame>
        <p:nvGraphicFramePr>
          <p:cNvPr id="177156" name="Object 4"/>
          <p:cNvGraphicFramePr>
            <a:graphicFrameLocks noGrp="1" noChangeAspect="1"/>
          </p:cNvGraphicFramePr>
          <p:nvPr>
            <p:ph sz="quarter" idx="2"/>
          </p:nvPr>
        </p:nvGraphicFramePr>
        <p:xfrm>
          <a:off x="5435600" y="3376613"/>
          <a:ext cx="3708400" cy="3481387"/>
        </p:xfrm>
        <a:graphic>
          <a:graphicData uri="http://schemas.openxmlformats.org/presentationml/2006/ole">
            <mc:AlternateContent xmlns:mc="http://schemas.openxmlformats.org/markup-compatibility/2006">
              <mc:Choice xmlns:v="urn:schemas-microsoft-com:vml" Requires="v">
                <p:oleObj spid="_x0000_s177856" name="Visio" r:id="rId4" imgW="5842000" imgH="5473700" progId="Visio.Drawing.11">
                  <p:embed/>
                </p:oleObj>
              </mc:Choice>
              <mc:Fallback>
                <p:oleObj name="Visio" r:id="rId4" imgW="5842000" imgH="5473700" progId="Visio.Drawing.11">
                  <p:embed/>
                  <p:pic>
                    <p:nvPicPr>
                      <p:cNvPr id="0" name="Picture 226"/>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35600" y="3376613"/>
                        <a:ext cx="3708400" cy="3481387"/>
                      </a:xfrm>
                      <a:prstGeom prst="rect">
                        <a:avLst/>
                      </a:prstGeom>
                      <a:solidFill>
                        <a:srgbClr val="FFFF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77157" name="Object 7"/>
          <p:cNvGraphicFramePr>
            <a:graphicFrameLocks noGrp="1" noChangeAspect="1"/>
          </p:cNvGraphicFramePr>
          <p:nvPr>
            <p:ph sz="quarter" idx="3"/>
          </p:nvPr>
        </p:nvGraphicFramePr>
        <p:xfrm>
          <a:off x="0" y="3644900"/>
          <a:ext cx="4392613" cy="2746375"/>
        </p:xfrm>
        <a:graphic>
          <a:graphicData uri="http://schemas.openxmlformats.org/presentationml/2006/ole">
            <mc:AlternateContent xmlns:mc="http://schemas.openxmlformats.org/markup-compatibility/2006">
              <mc:Choice xmlns:v="urn:schemas-microsoft-com:vml" Requires="v">
                <p:oleObj spid="_x0000_s177857" name="Visio" r:id="rId6" imgW="2768600" imgH="1735455" progId="Visio.Drawing.11">
                  <p:embed/>
                </p:oleObj>
              </mc:Choice>
              <mc:Fallback>
                <p:oleObj name="Visio" r:id="rId6" imgW="2768600" imgH="1735455" progId="Visio.Drawing.11">
                  <p:embed/>
                  <p:pic>
                    <p:nvPicPr>
                      <p:cNvPr id="0" name="Picture 227"/>
                      <p:cNvPicPr>
                        <a:picLocks noGrp="1"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3644900"/>
                        <a:ext cx="4392613" cy="2746375"/>
                      </a:xfrm>
                      <a:prstGeom prst="rect">
                        <a:avLst/>
                      </a:prstGeom>
                      <a:solidFill>
                        <a:srgbClr val="FFFF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Rectangle 3"/>
          <p:cNvSpPr>
            <a:spLocks noGrp="1" noRot="1" noChangeArrowheads="1"/>
          </p:cNvSpPr>
          <p:nvPr>
            <p:ph type="body" sz="half" idx="1"/>
          </p:nvPr>
        </p:nvSpPr>
        <p:spPr>
          <a:xfrm>
            <a:off x="-36513" y="1268413"/>
            <a:ext cx="8569326" cy="5184775"/>
          </a:xfrm>
        </p:spPr>
        <p:txBody>
          <a:bodyPr/>
          <a:lstStyle/>
          <a:p>
            <a:pPr lvl="1"/>
            <a:r>
              <a:rPr lang="zh-CN" altLang="en-US" smtClean="0">
                <a:solidFill>
                  <a:srgbClr val="FB2D59"/>
                </a:solidFill>
              </a:rPr>
              <a:t>系统稳态方程</a:t>
            </a:r>
          </a:p>
          <a:p>
            <a:pPr lvl="1"/>
            <a:endParaRPr lang="zh-CN" altLang="en-US" smtClean="0">
              <a:solidFill>
                <a:srgbClr val="FB2D59"/>
              </a:solidFill>
            </a:endParaRPr>
          </a:p>
          <a:p>
            <a:pPr lvl="1"/>
            <a:endParaRPr lang="zh-CN" altLang="en-US" smtClean="0">
              <a:solidFill>
                <a:srgbClr val="FB2D59"/>
              </a:solidFill>
            </a:endParaRPr>
          </a:p>
          <a:p>
            <a:pPr lvl="1"/>
            <a:endParaRPr lang="zh-CN" altLang="en-US" smtClean="0">
              <a:solidFill>
                <a:srgbClr val="FB2D59"/>
              </a:solidFill>
            </a:endParaRPr>
          </a:p>
          <a:p>
            <a:pPr lvl="1"/>
            <a:endParaRPr lang="zh-CN" altLang="en-US" smtClean="0">
              <a:solidFill>
                <a:srgbClr val="FB2D59"/>
              </a:solidFill>
            </a:endParaRPr>
          </a:p>
          <a:p>
            <a:pPr lvl="1"/>
            <a:endParaRPr lang="zh-CN" altLang="en-US" smtClean="0">
              <a:solidFill>
                <a:srgbClr val="FB2D59"/>
              </a:solidFill>
            </a:endParaRPr>
          </a:p>
          <a:p>
            <a:pPr lvl="1"/>
            <a:r>
              <a:rPr lang="zh-CN" altLang="en-US" smtClean="0">
                <a:solidFill>
                  <a:srgbClr val="FB2D59"/>
                </a:solidFill>
              </a:rPr>
              <a:t>归一化条件</a:t>
            </a:r>
          </a:p>
        </p:txBody>
      </p:sp>
      <p:graphicFrame>
        <p:nvGraphicFramePr>
          <p:cNvPr id="178179" name="Object 4"/>
          <p:cNvGraphicFramePr>
            <a:graphicFrameLocks noGrp="1" noChangeAspect="1"/>
          </p:cNvGraphicFramePr>
          <p:nvPr>
            <p:ph sz="half" idx="2"/>
          </p:nvPr>
        </p:nvGraphicFramePr>
        <p:xfrm>
          <a:off x="611188" y="1916113"/>
          <a:ext cx="3744912" cy="2166937"/>
        </p:xfrm>
        <a:graphic>
          <a:graphicData uri="http://schemas.openxmlformats.org/presentationml/2006/ole">
            <mc:AlternateContent xmlns:mc="http://schemas.openxmlformats.org/markup-compatibility/2006">
              <mc:Choice xmlns:v="urn:schemas-microsoft-com:vml" Requires="v">
                <p:oleObj spid="_x0000_s442388" name="公式" r:id="rId3" imgW="2832100" imgH="1638300" progId="Equation.3">
                  <p:embed/>
                </p:oleObj>
              </mc:Choice>
              <mc:Fallback>
                <p:oleObj name="公式" r:id="rId3" imgW="2832100" imgH="1638300" progId="Equation.3">
                  <p:embed/>
                  <p:pic>
                    <p:nvPicPr>
                      <p:cNvPr id="0" name="Picture 336"/>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188" y="1916113"/>
                        <a:ext cx="3744912" cy="21669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78180" name="Object 7"/>
          <p:cNvGraphicFramePr>
            <a:graphicFrameLocks noChangeAspect="1"/>
          </p:cNvGraphicFramePr>
          <p:nvPr/>
        </p:nvGraphicFramePr>
        <p:xfrm>
          <a:off x="323850" y="5110163"/>
          <a:ext cx="5040313" cy="695325"/>
        </p:xfrm>
        <a:graphic>
          <a:graphicData uri="http://schemas.openxmlformats.org/presentationml/2006/ole">
            <mc:AlternateContent xmlns:mc="http://schemas.openxmlformats.org/markup-compatibility/2006">
              <mc:Choice xmlns:v="urn:schemas-microsoft-com:vml" Requires="v">
                <p:oleObj spid="_x0000_s442389" name="公式" r:id="rId5" imgW="2590800" imgH="355600" progId="Equation.3">
                  <p:embed/>
                </p:oleObj>
              </mc:Choice>
              <mc:Fallback>
                <p:oleObj name="公式" r:id="rId5" imgW="2590800" imgH="355600" progId="Equation.3">
                  <p:embed/>
                  <p:pic>
                    <p:nvPicPr>
                      <p:cNvPr id="0" name="Picture 33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3850" y="5110163"/>
                        <a:ext cx="5040313" cy="6953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78181" name="Object 4"/>
          <p:cNvGraphicFramePr>
            <a:graphicFrameLocks noChangeAspect="1"/>
          </p:cNvGraphicFramePr>
          <p:nvPr/>
        </p:nvGraphicFramePr>
        <p:xfrm>
          <a:off x="5220072" y="836712"/>
          <a:ext cx="3708400" cy="3481388"/>
        </p:xfrm>
        <a:graphic>
          <a:graphicData uri="http://schemas.openxmlformats.org/presentationml/2006/ole">
            <mc:AlternateContent xmlns:mc="http://schemas.openxmlformats.org/markup-compatibility/2006">
              <mc:Choice xmlns:v="urn:schemas-microsoft-com:vml" Requires="v">
                <p:oleObj spid="_x0000_s442390" name="Visio" r:id="rId7" imgW="5842000" imgH="5473700" progId="Visio.Drawing.11">
                  <p:embed/>
                </p:oleObj>
              </mc:Choice>
              <mc:Fallback>
                <p:oleObj name="Visio" r:id="rId7" imgW="5842000" imgH="5473700" progId="Visio.Drawing.11">
                  <p:embed/>
                  <p:pic>
                    <p:nvPicPr>
                      <p:cNvPr id="0" name="Picture 33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20072" y="836712"/>
                        <a:ext cx="3708400" cy="3481388"/>
                      </a:xfrm>
                      <a:prstGeom prst="rect">
                        <a:avLst/>
                      </a:prstGeom>
                      <a:solidFill>
                        <a:srgbClr val="FFFF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Rectangle 3"/>
          <p:cNvSpPr>
            <a:spLocks noGrp="1" noRot="1" noChangeArrowheads="1"/>
          </p:cNvSpPr>
          <p:nvPr>
            <p:ph type="body" sz="half" idx="1"/>
          </p:nvPr>
        </p:nvSpPr>
        <p:spPr>
          <a:xfrm>
            <a:off x="250825" y="1268413"/>
            <a:ext cx="8569325" cy="5184775"/>
          </a:xfrm>
        </p:spPr>
        <p:txBody>
          <a:bodyPr/>
          <a:lstStyle/>
          <a:p>
            <a:pPr lvl="1"/>
            <a:r>
              <a:rPr lang="zh-CN" altLang="en-US" smtClean="0"/>
              <a:t>稳态方程求解</a:t>
            </a:r>
          </a:p>
          <a:p>
            <a:pPr lvl="2"/>
            <a:r>
              <a:rPr lang="zh-CN" altLang="en-US" smtClean="0"/>
              <a:t>设</a:t>
            </a:r>
            <a:r>
              <a:rPr lang="en-US" altLang="zh-CN" smtClean="0">
                <a:latin typeface="Symbol" panose="05050102010706020507" pitchFamily="18" charset="2"/>
              </a:rPr>
              <a:t>r=l/m</a:t>
            </a:r>
            <a:r>
              <a:rPr lang="zh-CN" altLang="en-US" smtClean="0"/>
              <a:t>，则</a:t>
            </a:r>
          </a:p>
        </p:txBody>
      </p:sp>
      <p:graphicFrame>
        <p:nvGraphicFramePr>
          <p:cNvPr id="179203" name="Object 4"/>
          <p:cNvGraphicFramePr>
            <a:graphicFrameLocks noGrp="1" noChangeAspect="1"/>
          </p:cNvGraphicFramePr>
          <p:nvPr>
            <p:ph sz="half" idx="2"/>
          </p:nvPr>
        </p:nvGraphicFramePr>
        <p:xfrm>
          <a:off x="1403350" y="2484438"/>
          <a:ext cx="3816350" cy="3598862"/>
        </p:xfrm>
        <a:graphic>
          <a:graphicData uri="http://schemas.openxmlformats.org/presentationml/2006/ole">
            <mc:AlternateContent xmlns:mc="http://schemas.openxmlformats.org/markup-compatibility/2006">
              <mc:Choice xmlns:v="urn:schemas-microsoft-com:vml" Requires="v">
                <p:oleObj spid="_x0000_s179565" name="公式" r:id="rId4" imgW="3111500" imgH="2933700" progId="Equation.3">
                  <p:embed/>
                </p:oleObj>
              </mc:Choice>
              <mc:Fallback>
                <p:oleObj name="公式" r:id="rId4" imgW="3111500" imgH="2933700" progId="Equation.3">
                  <p:embed/>
                  <p:pic>
                    <p:nvPicPr>
                      <p:cNvPr id="0" name="Picture 114"/>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03350" y="2484438"/>
                        <a:ext cx="3816350" cy="35988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3"/>
          <p:cNvSpPr>
            <a:spLocks noGrp="1" noRot="1" noChangeArrowheads="1"/>
          </p:cNvSpPr>
          <p:nvPr>
            <p:ph type="body" sz="half" idx="1"/>
          </p:nvPr>
        </p:nvSpPr>
        <p:spPr>
          <a:xfrm>
            <a:off x="574675" y="404813"/>
            <a:ext cx="8569325" cy="5184775"/>
          </a:xfrm>
        </p:spPr>
        <p:txBody>
          <a:bodyPr/>
          <a:lstStyle/>
          <a:p>
            <a:pPr lvl="1">
              <a:spcBef>
                <a:spcPct val="50000"/>
              </a:spcBef>
            </a:pPr>
            <a:r>
              <a:rPr lang="zh-CN" altLang="en-US" dirty="0" smtClean="0"/>
              <a:t>阻塞率</a:t>
            </a:r>
          </a:p>
          <a:p>
            <a:pPr lvl="2">
              <a:spcBef>
                <a:spcPct val="50000"/>
              </a:spcBef>
            </a:pPr>
            <a:r>
              <a:rPr lang="zh-CN" altLang="en-US" sz="3200" dirty="0" smtClean="0"/>
              <a:t>主用线</a:t>
            </a:r>
            <a:r>
              <a:rPr lang="en-US" altLang="zh-CN" sz="3200" dirty="0" smtClean="0"/>
              <a:t>A</a:t>
            </a:r>
            <a:r>
              <a:rPr lang="zh-CN" altLang="en-US" sz="3200" dirty="0" smtClean="0"/>
              <a:t>的阻塞率</a:t>
            </a:r>
          </a:p>
          <a:p>
            <a:pPr lvl="2">
              <a:spcBef>
                <a:spcPct val="50000"/>
              </a:spcBef>
            </a:pPr>
            <a:endParaRPr lang="zh-CN" altLang="en-US" sz="3200" dirty="0" smtClean="0"/>
          </a:p>
          <a:p>
            <a:pPr lvl="2">
              <a:spcBef>
                <a:spcPct val="50000"/>
              </a:spcBef>
            </a:pPr>
            <a:r>
              <a:rPr lang="zh-CN" altLang="en-US" sz="3200" dirty="0" smtClean="0"/>
              <a:t>备用线</a:t>
            </a:r>
            <a:r>
              <a:rPr lang="en-US" altLang="zh-CN" sz="3200" dirty="0" smtClean="0"/>
              <a:t>B</a:t>
            </a:r>
            <a:r>
              <a:rPr lang="zh-CN" altLang="en-US" sz="3200" dirty="0" smtClean="0"/>
              <a:t>的阻塞率</a:t>
            </a:r>
          </a:p>
          <a:p>
            <a:pPr lvl="2">
              <a:spcBef>
                <a:spcPct val="50000"/>
              </a:spcBef>
            </a:pPr>
            <a:endParaRPr lang="zh-CN" altLang="en-US" sz="3200" dirty="0" smtClean="0"/>
          </a:p>
          <a:p>
            <a:pPr lvl="2">
              <a:spcBef>
                <a:spcPct val="50000"/>
              </a:spcBef>
            </a:pPr>
            <a:r>
              <a:rPr lang="zh-CN" altLang="en-US" sz="3200" dirty="0" smtClean="0"/>
              <a:t>系统的阻塞率（呼损）</a:t>
            </a:r>
          </a:p>
          <a:p>
            <a:pPr lvl="2">
              <a:spcBef>
                <a:spcPct val="50000"/>
              </a:spcBef>
            </a:pPr>
            <a:endParaRPr lang="zh-CN" altLang="en-US" sz="3200" dirty="0" smtClean="0"/>
          </a:p>
          <a:p>
            <a:pPr lvl="2">
              <a:spcBef>
                <a:spcPct val="50000"/>
              </a:spcBef>
            </a:pPr>
            <a:endParaRPr lang="zh-CN" altLang="en-US" sz="3200" dirty="0" smtClean="0"/>
          </a:p>
        </p:txBody>
      </p:sp>
      <p:graphicFrame>
        <p:nvGraphicFramePr>
          <p:cNvPr id="180227" name="Object 4"/>
          <p:cNvGraphicFramePr>
            <a:graphicFrameLocks noGrp="1" noChangeAspect="1"/>
          </p:cNvGraphicFramePr>
          <p:nvPr>
            <p:ph sz="half" idx="2"/>
          </p:nvPr>
        </p:nvGraphicFramePr>
        <p:xfrm>
          <a:off x="5435600" y="908050"/>
          <a:ext cx="3527425" cy="884238"/>
        </p:xfrm>
        <a:graphic>
          <a:graphicData uri="http://schemas.openxmlformats.org/presentationml/2006/ole">
            <mc:AlternateContent xmlns:mc="http://schemas.openxmlformats.org/markup-compatibility/2006">
              <mc:Choice xmlns:v="urn:schemas-microsoft-com:vml" Requires="v">
                <p:oleObj spid="_x0000_s429105" name="公式" r:id="rId3" imgW="1574800" imgH="393700" progId="Equation.3">
                  <p:embed/>
                </p:oleObj>
              </mc:Choice>
              <mc:Fallback>
                <p:oleObj name="公式" r:id="rId3" imgW="1574800" imgH="393700" progId="Equation.3">
                  <p:embed/>
                  <p:pic>
                    <p:nvPicPr>
                      <p:cNvPr id="0" name="Picture 405"/>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35600" y="908050"/>
                        <a:ext cx="3527425" cy="8842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0228" name="Object 7"/>
          <p:cNvGraphicFramePr>
            <a:graphicFrameLocks noChangeAspect="1"/>
          </p:cNvGraphicFramePr>
          <p:nvPr/>
        </p:nvGraphicFramePr>
        <p:xfrm>
          <a:off x="5148263" y="2349500"/>
          <a:ext cx="3721100" cy="930275"/>
        </p:xfrm>
        <a:graphic>
          <a:graphicData uri="http://schemas.openxmlformats.org/presentationml/2006/ole">
            <mc:AlternateContent xmlns:mc="http://schemas.openxmlformats.org/markup-compatibility/2006">
              <mc:Choice xmlns:v="urn:schemas-microsoft-com:vml" Requires="v">
                <p:oleObj spid="_x0000_s429106" name="公式" r:id="rId5" imgW="1574800" imgH="393700" progId="Equation.3">
                  <p:embed/>
                </p:oleObj>
              </mc:Choice>
              <mc:Fallback>
                <p:oleObj name="公式" r:id="rId5" imgW="1574800" imgH="393700" progId="Equation.3">
                  <p:embed/>
                  <p:pic>
                    <p:nvPicPr>
                      <p:cNvPr id="0" name="Picture 40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48263" y="2349500"/>
                        <a:ext cx="3721100" cy="9302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0229" name="Object 8"/>
          <p:cNvGraphicFramePr>
            <a:graphicFrameLocks noChangeAspect="1"/>
          </p:cNvGraphicFramePr>
          <p:nvPr/>
        </p:nvGraphicFramePr>
        <p:xfrm>
          <a:off x="5867400" y="3860800"/>
          <a:ext cx="2149475" cy="835025"/>
        </p:xfrm>
        <a:graphic>
          <a:graphicData uri="http://schemas.openxmlformats.org/presentationml/2006/ole">
            <mc:AlternateContent xmlns:mc="http://schemas.openxmlformats.org/markup-compatibility/2006">
              <mc:Choice xmlns:v="urn:schemas-microsoft-com:vml" Requires="v">
                <p:oleObj spid="_x0000_s429107" name="公式" r:id="rId7" imgW="913765" imgH="355600" progId="Equation.3">
                  <p:embed/>
                </p:oleObj>
              </mc:Choice>
              <mc:Fallback>
                <p:oleObj name="公式" r:id="rId7" imgW="913765" imgH="355600" progId="Equation.3">
                  <p:embed/>
                  <p:pic>
                    <p:nvPicPr>
                      <p:cNvPr id="0" name="Picture 40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867400" y="3860800"/>
                        <a:ext cx="2149475" cy="8350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180227"/>
                                        </p:tgtEl>
                                        <p:attrNameLst>
                                          <p:attrName>style.visibility</p:attrName>
                                        </p:attrNameLst>
                                      </p:cBhvr>
                                      <p:to>
                                        <p:strVal val="visible"/>
                                      </p:to>
                                    </p:set>
                                    <p:animEffect transition="in" filter="box(in)">
                                      <p:cBhvr>
                                        <p:cTn id="7" dur="2000"/>
                                        <p:tgtEl>
                                          <p:spTgt spid="1802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0" y="1412776"/>
            <a:ext cx="8899079" cy="5184775"/>
          </a:xfrm>
        </p:spPr>
        <p:txBody>
          <a:bodyPr/>
          <a:lstStyle/>
          <a:p>
            <a:r>
              <a:rPr lang="zh-CN" altLang="en-US" sz="2800" dirty="0" smtClean="0"/>
              <a:t>从</a:t>
            </a:r>
            <a:r>
              <a:rPr lang="zh-CN" altLang="en-US" sz="2800" dirty="0"/>
              <a:t>数学上看，</a:t>
            </a:r>
            <a:r>
              <a:rPr lang="zh-CN" altLang="en-US" sz="2800" dirty="0">
                <a:hlinkClick r:id="rId3"/>
              </a:rPr>
              <a:t>分布函数</a:t>
            </a:r>
            <a:r>
              <a:rPr lang="en-US" altLang="zh-CN" sz="2800" dirty="0" smtClean="0"/>
              <a:t>F</a:t>
            </a:r>
            <a:r>
              <a:rPr lang="en-US" altLang="zh-CN" sz="1800" dirty="0" smtClean="0"/>
              <a:t>T</a:t>
            </a:r>
            <a:r>
              <a:rPr lang="en-US" altLang="zh-CN" sz="2800" dirty="0" smtClean="0"/>
              <a:t>(t)=P(T&lt;t)</a:t>
            </a:r>
            <a:r>
              <a:rPr lang="zh-CN" altLang="en-US" sz="2800" dirty="0"/>
              <a:t>，表示</a:t>
            </a:r>
            <a:r>
              <a:rPr lang="zh-CN" altLang="en-US" sz="2800" dirty="0" smtClean="0"/>
              <a:t>随机变量</a:t>
            </a:r>
            <a:r>
              <a:rPr lang="en-US" altLang="zh-CN" sz="2800" dirty="0" smtClean="0"/>
              <a:t>T</a:t>
            </a:r>
            <a:r>
              <a:rPr lang="zh-CN" altLang="en-US" sz="2800" dirty="0" smtClean="0"/>
              <a:t>的</a:t>
            </a:r>
            <a:r>
              <a:rPr lang="zh-CN" altLang="en-US" sz="2800" dirty="0"/>
              <a:t>值</a:t>
            </a:r>
            <a:r>
              <a:rPr lang="zh-CN" altLang="en-US" sz="2800" dirty="0" smtClean="0"/>
              <a:t>小于</a:t>
            </a:r>
            <a:r>
              <a:rPr lang="en-US" altLang="zh-CN" sz="2800" dirty="0" smtClean="0"/>
              <a:t>t</a:t>
            </a:r>
            <a:r>
              <a:rPr lang="zh-CN" altLang="en-US" sz="2800" dirty="0" smtClean="0"/>
              <a:t>的</a:t>
            </a:r>
            <a:r>
              <a:rPr lang="zh-CN" altLang="en-US" sz="2800" dirty="0"/>
              <a:t>概率</a:t>
            </a:r>
            <a:r>
              <a:rPr lang="zh-CN" altLang="en-US" sz="2800" dirty="0" smtClean="0"/>
              <a:t>。</a:t>
            </a:r>
            <a:r>
              <a:rPr lang="zh-CN" altLang="en-US" sz="2800" dirty="0"/>
              <a:t/>
            </a:r>
            <a:br>
              <a:rPr lang="zh-CN" altLang="en-US" sz="2800" dirty="0"/>
            </a:br>
            <a:r>
              <a:rPr lang="zh-CN" altLang="en-US" sz="2800" dirty="0"/>
              <a:t/>
            </a:r>
            <a:br>
              <a:rPr lang="zh-CN" altLang="en-US" sz="2800" dirty="0"/>
            </a:br>
            <a:r>
              <a:rPr lang="zh-CN" altLang="en-US" sz="2800" dirty="0">
                <a:hlinkClick r:id="rId4"/>
              </a:rPr>
              <a:t>概率密度</a:t>
            </a:r>
            <a:r>
              <a:rPr lang="en-US" altLang="zh-CN" sz="2800" dirty="0"/>
              <a:t>f(t)</a:t>
            </a:r>
            <a:r>
              <a:rPr lang="zh-CN" altLang="en-US" sz="2800" dirty="0"/>
              <a:t>是</a:t>
            </a:r>
            <a:r>
              <a:rPr lang="en-US" altLang="zh-CN" sz="2800" dirty="0"/>
              <a:t>T</a:t>
            </a:r>
            <a:r>
              <a:rPr lang="zh-CN" altLang="en-US" sz="2800" dirty="0"/>
              <a:t>落在</a:t>
            </a:r>
            <a:r>
              <a:rPr lang="en-US" altLang="zh-CN" sz="2800" dirty="0"/>
              <a:t>t</a:t>
            </a:r>
            <a:r>
              <a:rPr lang="zh-CN" altLang="en-US" sz="2800" dirty="0"/>
              <a:t>处“单位宽度”内的概率。“密度”一词可以由此理解。</a:t>
            </a:r>
          </a:p>
          <a:p>
            <a:r>
              <a:rPr lang="zh-CN" altLang="en-US" sz="2800" dirty="0" smtClean="0">
                <a:hlinkClick r:id="rId4"/>
              </a:rPr>
              <a:t>概率密度</a:t>
            </a:r>
            <a:r>
              <a:rPr lang="en-US" altLang="zh-CN" sz="2800" dirty="0" smtClean="0"/>
              <a:t>f(t)</a:t>
            </a:r>
            <a:r>
              <a:rPr lang="zh-CN" altLang="en-US" sz="2800" dirty="0"/>
              <a:t>是</a:t>
            </a:r>
            <a:r>
              <a:rPr lang="en-US" altLang="zh-CN" sz="2800" dirty="0" smtClean="0"/>
              <a:t>F(t)</a:t>
            </a:r>
            <a:r>
              <a:rPr lang="zh-CN" altLang="en-US" sz="2800" dirty="0" smtClean="0"/>
              <a:t>在</a:t>
            </a:r>
            <a:r>
              <a:rPr lang="en-US" altLang="zh-CN" sz="2800" dirty="0" smtClean="0"/>
              <a:t>t</a:t>
            </a:r>
            <a:r>
              <a:rPr lang="zh-CN" altLang="en-US" sz="2800" dirty="0" smtClean="0"/>
              <a:t>处</a:t>
            </a:r>
            <a:r>
              <a:rPr lang="zh-CN" altLang="en-US" sz="2800" dirty="0"/>
              <a:t>的</a:t>
            </a:r>
            <a:r>
              <a:rPr lang="zh-CN" altLang="en-US" sz="2800" dirty="0" smtClean="0"/>
              <a:t>关于</a:t>
            </a:r>
            <a:r>
              <a:rPr lang="en-US" altLang="zh-CN" sz="2800" dirty="0" smtClean="0"/>
              <a:t>t</a:t>
            </a:r>
            <a:r>
              <a:rPr lang="zh-CN" altLang="en-US" sz="2800" dirty="0" smtClean="0"/>
              <a:t>的</a:t>
            </a:r>
            <a:r>
              <a:rPr lang="zh-CN" altLang="en-US" sz="2800" dirty="0"/>
              <a:t>一阶导数，即变化率。如果在某</a:t>
            </a:r>
            <a:r>
              <a:rPr lang="zh-CN" altLang="en-US" sz="2800" dirty="0" smtClean="0"/>
              <a:t>一</a:t>
            </a:r>
            <a:r>
              <a:rPr lang="en-US" altLang="zh-CN" sz="2800" dirty="0" smtClean="0"/>
              <a:t>t</a:t>
            </a:r>
            <a:r>
              <a:rPr lang="zh-CN" altLang="en-US" sz="2800" dirty="0" smtClean="0"/>
              <a:t>附近</a:t>
            </a:r>
            <a:r>
              <a:rPr lang="zh-CN" altLang="en-US" sz="2800" dirty="0"/>
              <a:t>取非常小的一个邻域</a:t>
            </a:r>
            <a:r>
              <a:rPr lang="en-US" altLang="zh-CN" sz="2800" dirty="0" err="1" smtClean="0"/>
              <a:t>Δt</a:t>
            </a:r>
            <a:r>
              <a:rPr lang="zh-CN" altLang="en-US" sz="2800" dirty="0" smtClean="0"/>
              <a:t>，</a:t>
            </a:r>
            <a:r>
              <a:rPr lang="zh-CN" altLang="en-US" sz="2800" dirty="0"/>
              <a:t>那么，</a:t>
            </a:r>
            <a:r>
              <a:rPr lang="zh-CN" altLang="en-US" sz="2800" dirty="0" smtClean="0"/>
              <a:t>随机变量</a:t>
            </a:r>
            <a:r>
              <a:rPr lang="en-US" altLang="zh-CN" sz="2800" dirty="0" smtClean="0"/>
              <a:t>T</a:t>
            </a:r>
            <a:r>
              <a:rPr lang="zh-CN" altLang="en-US" sz="2800" dirty="0" smtClean="0"/>
              <a:t>落</a:t>
            </a:r>
            <a:r>
              <a:rPr lang="zh-CN" altLang="en-US" sz="2800" dirty="0"/>
              <a:t>在</a:t>
            </a:r>
            <a:r>
              <a:rPr lang="en-US" altLang="zh-CN" sz="2800" dirty="0" smtClean="0"/>
              <a:t>(t, </a:t>
            </a:r>
            <a:r>
              <a:rPr lang="en-US" altLang="zh-CN" sz="2800" dirty="0" err="1" smtClean="0"/>
              <a:t>t+Δt</a:t>
            </a:r>
            <a:r>
              <a:rPr lang="en-US" altLang="zh-CN" sz="2800" dirty="0" smtClean="0"/>
              <a:t>)</a:t>
            </a:r>
            <a:r>
              <a:rPr lang="zh-CN" altLang="en-US" sz="2800" dirty="0"/>
              <a:t>内的概率约为</a:t>
            </a:r>
            <a:r>
              <a:rPr lang="en-US" altLang="zh-CN" sz="2800" dirty="0" smtClean="0"/>
              <a:t>f(t)</a:t>
            </a:r>
            <a:r>
              <a:rPr lang="en-US" altLang="zh-CN" sz="2800" dirty="0" err="1" smtClean="0"/>
              <a:t>Δt</a:t>
            </a:r>
            <a:r>
              <a:rPr lang="zh-CN" altLang="en-US" sz="2800" dirty="0" smtClean="0"/>
              <a:t>，</a:t>
            </a:r>
            <a:r>
              <a:rPr lang="zh-CN" altLang="en-US" sz="2800" dirty="0"/>
              <a:t>即</a:t>
            </a:r>
            <a:r>
              <a:rPr lang="en-US" altLang="zh-CN" sz="2800" dirty="0" smtClean="0"/>
              <a:t>P(t&lt;T&lt;</a:t>
            </a:r>
            <a:r>
              <a:rPr lang="en-US" altLang="zh-CN" sz="2800" dirty="0" err="1" smtClean="0"/>
              <a:t>t+Δt</a:t>
            </a:r>
            <a:r>
              <a:rPr lang="en-US" altLang="zh-CN" sz="2800" dirty="0" smtClean="0"/>
              <a:t>)</a:t>
            </a:r>
            <a:r>
              <a:rPr lang="en-US" altLang="zh-CN" sz="2800" dirty="0"/>
              <a:t>≈</a:t>
            </a:r>
            <a:r>
              <a:rPr lang="en-US" altLang="zh-CN" sz="2800" dirty="0" smtClean="0"/>
              <a:t>f(t)</a:t>
            </a:r>
            <a:r>
              <a:rPr lang="en-US" altLang="zh-CN" sz="2800" dirty="0" err="1" smtClean="0"/>
              <a:t>Δt</a:t>
            </a:r>
            <a:r>
              <a:rPr lang="zh-CN" altLang="en-US" sz="2800" dirty="0" smtClean="0"/>
              <a:t>。</a:t>
            </a:r>
            <a:r>
              <a:rPr lang="zh-CN" altLang="en-US" sz="2800" dirty="0"/>
              <a:t/>
            </a:r>
            <a:br>
              <a:rPr lang="zh-CN" altLang="en-US" sz="2800" dirty="0"/>
            </a:br>
            <a:r>
              <a:rPr lang="zh-CN" altLang="en-US" sz="2800" dirty="0"/>
              <a:t/>
            </a:r>
            <a:br>
              <a:rPr lang="zh-CN" altLang="en-US" sz="2800" dirty="0"/>
            </a:br>
            <a:r>
              <a:rPr lang="zh-CN" altLang="en-US" sz="2800" dirty="0"/>
              <a:t/>
            </a:r>
            <a:br>
              <a:rPr lang="zh-CN" altLang="en-US" sz="2800" dirty="0"/>
            </a:br>
            <a:r>
              <a:rPr lang="zh-CN" altLang="en-US" sz="2800" dirty="0"/>
              <a:t/>
            </a:r>
            <a:br>
              <a:rPr lang="zh-CN" altLang="en-US" sz="2800" dirty="0"/>
            </a:br>
            <a:endParaRPr lang="zh-CN" altLang="en-US" sz="2800" dirty="0"/>
          </a:p>
        </p:txBody>
      </p:sp>
      <p:sp>
        <p:nvSpPr>
          <p:cNvPr id="4" name="矩形 3"/>
          <p:cNvSpPr/>
          <p:nvPr/>
        </p:nvSpPr>
        <p:spPr>
          <a:xfrm>
            <a:off x="1536467" y="756860"/>
            <a:ext cx="5354351" cy="437043"/>
          </a:xfrm>
          <a:prstGeom prst="rect">
            <a:avLst/>
          </a:prstGeom>
        </p:spPr>
        <p:txBody>
          <a:bodyPr wrap="none">
            <a:spAutoFit/>
          </a:bodyPr>
          <a:lstStyle/>
          <a:p>
            <a:r>
              <a:rPr lang="zh-CN" altLang="en-US" dirty="0">
                <a:hlinkClick r:id="rId3"/>
              </a:rPr>
              <a:t>分布函数</a:t>
            </a:r>
            <a:r>
              <a:rPr lang="en-US" altLang="zh-CN" dirty="0"/>
              <a:t>F</a:t>
            </a:r>
            <a:r>
              <a:rPr lang="en-US" altLang="zh-CN" sz="1800" dirty="0"/>
              <a:t>T</a:t>
            </a:r>
            <a:r>
              <a:rPr lang="en-US" altLang="zh-CN" dirty="0"/>
              <a:t>(t</a:t>
            </a:r>
            <a:r>
              <a:rPr lang="en-US" altLang="zh-CN" dirty="0" smtClean="0"/>
              <a:t>)</a:t>
            </a:r>
            <a:r>
              <a:rPr lang="zh-CN" altLang="en-US" dirty="0" smtClean="0"/>
              <a:t>和</a:t>
            </a:r>
            <a:r>
              <a:rPr lang="zh-CN" altLang="en-US" dirty="0" smtClean="0">
                <a:hlinkClick r:id="rId4"/>
              </a:rPr>
              <a:t>概率密度</a:t>
            </a:r>
            <a:r>
              <a:rPr lang="zh-CN" altLang="en-US" dirty="0" smtClean="0"/>
              <a:t>函数</a:t>
            </a:r>
            <a:r>
              <a:rPr lang="en-US" altLang="zh-CN" dirty="0" smtClean="0"/>
              <a:t>f(t</a:t>
            </a:r>
            <a:r>
              <a:rPr lang="en-US" altLang="zh-CN" dirty="0"/>
              <a:t>)</a:t>
            </a:r>
            <a:endParaRPr lang="zh-CN" altLang="en-US" dirty="0"/>
          </a:p>
        </p:txBody>
      </p:sp>
    </p:spTree>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1250" name="Object 9"/>
          <p:cNvGraphicFramePr>
            <a:graphicFrameLocks noChangeAspect="1"/>
          </p:cNvGraphicFramePr>
          <p:nvPr/>
        </p:nvGraphicFramePr>
        <p:xfrm>
          <a:off x="4859338" y="4868863"/>
          <a:ext cx="2803525" cy="668337"/>
        </p:xfrm>
        <a:graphic>
          <a:graphicData uri="http://schemas.openxmlformats.org/presentationml/2006/ole">
            <mc:AlternateContent xmlns:mc="http://schemas.openxmlformats.org/markup-compatibility/2006">
              <mc:Choice xmlns:v="urn:schemas-microsoft-com:vml" Requires="v">
                <p:oleObj spid="_x0000_s448530" name="公式" r:id="rId3" imgW="1435100" imgH="342900" progId="Equation.3">
                  <p:embed/>
                </p:oleObj>
              </mc:Choice>
              <mc:Fallback>
                <p:oleObj name="公式" r:id="rId3" imgW="1435100" imgH="342900" progId="Equation.3">
                  <p:embed/>
                  <p:pic>
                    <p:nvPicPr>
                      <p:cNvPr id="0" name="Picture 33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59338" y="4868863"/>
                        <a:ext cx="2803525" cy="6683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81251" name="Rectangle 10"/>
          <p:cNvSpPr>
            <a:spLocks noChangeArrowheads="1"/>
          </p:cNvSpPr>
          <p:nvPr/>
        </p:nvSpPr>
        <p:spPr bwMode="auto">
          <a:xfrm>
            <a:off x="0" y="5670550"/>
            <a:ext cx="9144000" cy="11874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00000"/>
              </a:lnSpc>
              <a:buSzPct val="75000"/>
              <a:buFont typeface="Wingdings" panose="05000000000000000000" pitchFamily="2" charset="2"/>
              <a:buChar char="v"/>
            </a:pPr>
            <a:r>
              <a:rPr lang="zh-CN" altLang="en-US" sz="2400" dirty="0"/>
              <a:t>若</a:t>
            </a:r>
            <a:r>
              <a:rPr lang="en-US" altLang="zh-CN" sz="2400" dirty="0"/>
              <a:t>A</a:t>
            </a:r>
            <a:r>
              <a:rPr lang="zh-CN" altLang="en-US" sz="2400" dirty="0"/>
              <a:t>线与</a:t>
            </a:r>
            <a:r>
              <a:rPr lang="en-US" altLang="zh-CN" sz="2400" dirty="0"/>
              <a:t>B</a:t>
            </a:r>
            <a:r>
              <a:rPr lang="zh-CN" altLang="en-US" sz="2400" dirty="0"/>
              <a:t>线不分主备，则为标准的</a:t>
            </a:r>
            <a:r>
              <a:rPr lang="en-US" altLang="zh-CN" sz="2400" dirty="0"/>
              <a:t>M|M|2(2)</a:t>
            </a:r>
            <a:r>
              <a:rPr lang="zh-CN" altLang="en-US" sz="2400" dirty="0"/>
              <a:t>问题，显然，后者的</a:t>
            </a:r>
            <a:r>
              <a:rPr lang="en-US" altLang="zh-CN" sz="2400" dirty="0"/>
              <a:t>P0</a:t>
            </a:r>
            <a:r>
              <a:rPr lang="zh-CN" altLang="en-US" sz="2400" dirty="0"/>
              <a:t>等于上式的</a:t>
            </a:r>
            <a:r>
              <a:rPr lang="en-US" altLang="zh-CN" sz="2400" dirty="0"/>
              <a:t>P</a:t>
            </a:r>
            <a:r>
              <a:rPr lang="en-US" altLang="zh-CN" sz="2400" baseline="-25000" dirty="0"/>
              <a:t>00</a:t>
            </a:r>
            <a:r>
              <a:rPr lang="zh-CN" altLang="en-US" sz="2400" dirty="0"/>
              <a:t>，</a:t>
            </a:r>
            <a:r>
              <a:rPr lang="en-US" altLang="zh-CN" sz="2400" dirty="0"/>
              <a:t>P1</a:t>
            </a:r>
            <a:r>
              <a:rPr lang="zh-CN" altLang="en-US" sz="2400" dirty="0"/>
              <a:t>等于</a:t>
            </a:r>
            <a:r>
              <a:rPr lang="en-US" altLang="zh-CN" sz="2400" dirty="0"/>
              <a:t>P</a:t>
            </a:r>
            <a:r>
              <a:rPr lang="en-US" altLang="zh-CN" sz="2400" baseline="-25000" dirty="0"/>
              <a:t>01</a:t>
            </a:r>
            <a:r>
              <a:rPr lang="en-US" altLang="zh-CN" sz="2400" dirty="0"/>
              <a:t>+P</a:t>
            </a:r>
            <a:r>
              <a:rPr lang="en-US" altLang="zh-CN" sz="2400" baseline="-25000" dirty="0"/>
              <a:t>10</a:t>
            </a:r>
            <a:r>
              <a:rPr lang="zh-CN" altLang="en-US" sz="2400" dirty="0"/>
              <a:t>，</a:t>
            </a:r>
            <a:r>
              <a:rPr lang="en-US" altLang="zh-CN" sz="2400" dirty="0"/>
              <a:t>P</a:t>
            </a:r>
            <a:r>
              <a:rPr lang="en-US" altLang="zh-CN" sz="2400" baseline="-25000" dirty="0"/>
              <a:t>2</a:t>
            </a:r>
            <a:r>
              <a:rPr lang="zh-CN" altLang="en-US" sz="2400" dirty="0"/>
              <a:t>即呼损等于</a:t>
            </a:r>
            <a:r>
              <a:rPr lang="en-US" altLang="zh-CN" sz="2400" dirty="0"/>
              <a:t>P</a:t>
            </a:r>
            <a:r>
              <a:rPr lang="en-US" altLang="zh-CN" sz="2400" baseline="-25000" dirty="0"/>
              <a:t>11</a:t>
            </a:r>
            <a:r>
              <a:rPr lang="zh-CN" altLang="en-US" sz="2400" dirty="0"/>
              <a:t>；线路利用率也与式（</a:t>
            </a:r>
            <a:r>
              <a:rPr lang="en-US" altLang="zh-CN" sz="2400" dirty="0"/>
              <a:t>2-122</a:t>
            </a:r>
            <a:r>
              <a:rPr lang="zh-CN" altLang="en-US" sz="2400" dirty="0"/>
              <a:t>）一样。</a:t>
            </a:r>
          </a:p>
        </p:txBody>
      </p:sp>
      <p:graphicFrame>
        <p:nvGraphicFramePr>
          <p:cNvPr id="181252" name="Object 8"/>
          <p:cNvGraphicFramePr>
            <a:graphicFrameLocks noChangeAspect="1"/>
          </p:cNvGraphicFramePr>
          <p:nvPr/>
        </p:nvGraphicFramePr>
        <p:xfrm>
          <a:off x="273050" y="765175"/>
          <a:ext cx="5145088" cy="1398588"/>
        </p:xfrm>
        <a:graphic>
          <a:graphicData uri="http://schemas.openxmlformats.org/presentationml/2006/ole">
            <mc:AlternateContent xmlns:mc="http://schemas.openxmlformats.org/markup-compatibility/2006">
              <mc:Choice xmlns:v="urn:schemas-microsoft-com:vml" Requires="v">
                <p:oleObj spid="_x0000_s448531" name="公式" r:id="rId5" imgW="3231515" imgH="1298575" progId="Equation.3">
                  <p:embed/>
                </p:oleObj>
              </mc:Choice>
              <mc:Fallback>
                <p:oleObj name="公式" r:id="rId5" imgW="3231515" imgH="1298575" progId="Equation.3">
                  <p:embed/>
                  <p:pic>
                    <p:nvPicPr>
                      <p:cNvPr id="0" name="Picture 33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3050" y="765175"/>
                        <a:ext cx="5145088" cy="1398588"/>
                      </a:xfrm>
                      <a:prstGeom prst="rect">
                        <a:avLst/>
                      </a:prstGeom>
                      <a:solidFill>
                        <a:schemeClr val="accent1"/>
                      </a:solidFill>
                    </p:spPr>
                  </p:pic>
                </p:oleObj>
              </mc:Fallback>
            </mc:AlternateContent>
          </a:graphicData>
        </a:graphic>
      </p:graphicFrame>
      <p:graphicFrame>
        <p:nvGraphicFramePr>
          <p:cNvPr id="181253" name="Object 9"/>
          <p:cNvGraphicFramePr>
            <a:graphicFrameLocks noChangeAspect="1"/>
          </p:cNvGraphicFramePr>
          <p:nvPr/>
        </p:nvGraphicFramePr>
        <p:xfrm>
          <a:off x="250825" y="2636838"/>
          <a:ext cx="8407400" cy="1965325"/>
        </p:xfrm>
        <a:graphic>
          <a:graphicData uri="http://schemas.openxmlformats.org/presentationml/2006/ole">
            <mc:AlternateContent xmlns:mc="http://schemas.openxmlformats.org/markup-compatibility/2006">
              <mc:Choice xmlns:v="urn:schemas-microsoft-com:vml" Requires="v">
                <p:oleObj spid="_x0000_s448532" name="公式" r:id="rId7" imgW="5527675" imgH="1548130" progId="Equation.3">
                  <p:embed/>
                </p:oleObj>
              </mc:Choice>
              <mc:Fallback>
                <p:oleObj name="公式" r:id="rId7" imgW="5527675" imgH="1548130" progId="Equation.3">
                  <p:embed/>
                  <p:pic>
                    <p:nvPicPr>
                      <p:cNvPr id="0" name="Picture 33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50825" y="2636838"/>
                        <a:ext cx="8407400" cy="1965325"/>
                      </a:xfrm>
                      <a:prstGeom prst="rect">
                        <a:avLst/>
                      </a:prstGeom>
                      <a:solidFill>
                        <a:schemeClr val="accent1"/>
                      </a:solidFill>
                    </p:spPr>
                  </p:pic>
                </p:oleObj>
              </mc:Fallback>
            </mc:AlternateContent>
          </a:graphicData>
        </a:graphic>
      </p:graphicFrame>
      <p:sp>
        <p:nvSpPr>
          <p:cNvPr id="181254" name="Rectangle 10"/>
          <p:cNvSpPr>
            <a:spLocks noChangeArrowheads="1"/>
          </p:cNvSpPr>
          <p:nvPr/>
        </p:nvSpPr>
        <p:spPr bwMode="auto">
          <a:xfrm>
            <a:off x="900113" y="260350"/>
            <a:ext cx="4824412" cy="5191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00000"/>
              </a:lnSpc>
              <a:buSzPct val="75000"/>
            </a:pPr>
            <a:r>
              <a:rPr lang="zh-CN" altLang="en-US"/>
              <a:t>顾客数</a:t>
            </a:r>
            <a:r>
              <a:rPr lang="en-US" altLang="zh-CN"/>
              <a:t>k          </a:t>
            </a:r>
            <a:r>
              <a:rPr lang="zh-CN" altLang="en-US"/>
              <a:t>占用线路</a:t>
            </a:r>
          </a:p>
        </p:txBody>
      </p:sp>
    </p:spTree>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547" name="Rectangle 3"/>
          <p:cNvSpPr>
            <a:spLocks noGrp="1" noRot="1" noChangeArrowheads="1"/>
          </p:cNvSpPr>
          <p:nvPr>
            <p:ph type="body" sz="half" idx="1"/>
          </p:nvPr>
        </p:nvSpPr>
        <p:spPr>
          <a:xfrm>
            <a:off x="179388" y="620713"/>
            <a:ext cx="8569325" cy="6237287"/>
          </a:xfrm>
        </p:spPr>
        <p:txBody>
          <a:bodyPr/>
          <a:lstStyle/>
          <a:p>
            <a:pPr>
              <a:lnSpc>
                <a:spcPct val="80000"/>
              </a:lnSpc>
              <a:defRPr/>
            </a:pPr>
            <a:r>
              <a:rPr lang="zh-CN" altLang="en-US" sz="3200" dirty="0" smtClean="0">
                <a:effectLst>
                  <a:outerShdw blurRad="38100" dist="38100" dir="2700000" algn="tl">
                    <a:srgbClr val="000000"/>
                  </a:outerShdw>
                </a:effectLst>
              </a:rPr>
              <a:t>（</a:t>
            </a:r>
            <a:r>
              <a:rPr lang="en-US" altLang="zh-CN" sz="3200" dirty="0" smtClean="0">
                <a:effectLst>
                  <a:outerShdw blurRad="38100" dist="38100" dir="2700000" algn="tl">
                    <a:srgbClr val="000000"/>
                  </a:outerShdw>
                </a:effectLst>
              </a:rPr>
              <a:t>3</a:t>
            </a:r>
            <a:r>
              <a:rPr lang="zh-CN" altLang="en-US" sz="3200" dirty="0" smtClean="0">
                <a:effectLst>
                  <a:outerShdw blurRad="38100" dist="38100" dir="2700000" algn="tl">
                    <a:srgbClr val="000000"/>
                  </a:outerShdw>
                </a:effectLst>
              </a:rPr>
              <a:t>）公用备线即时拒绝系统</a:t>
            </a:r>
          </a:p>
          <a:p>
            <a:pPr lvl="1">
              <a:lnSpc>
                <a:spcPct val="80000"/>
              </a:lnSpc>
              <a:defRPr/>
            </a:pPr>
            <a:r>
              <a:rPr lang="zh-CN" altLang="en-US" sz="2800" dirty="0" smtClean="0"/>
              <a:t>系统模型</a:t>
            </a:r>
          </a:p>
          <a:p>
            <a:pPr lvl="1">
              <a:lnSpc>
                <a:spcPct val="80000"/>
              </a:lnSpc>
              <a:defRPr/>
            </a:pPr>
            <a:endParaRPr lang="zh-CN" altLang="en-US" sz="2400" dirty="0" smtClean="0"/>
          </a:p>
          <a:p>
            <a:pPr lvl="1">
              <a:lnSpc>
                <a:spcPct val="80000"/>
              </a:lnSpc>
              <a:defRPr/>
            </a:pPr>
            <a:endParaRPr lang="zh-CN" altLang="en-US" sz="2400" dirty="0" smtClean="0"/>
          </a:p>
          <a:p>
            <a:pPr lvl="1">
              <a:lnSpc>
                <a:spcPct val="80000"/>
              </a:lnSpc>
              <a:defRPr/>
            </a:pPr>
            <a:endParaRPr lang="zh-CN" altLang="en-US" sz="2400" dirty="0" smtClean="0"/>
          </a:p>
          <a:p>
            <a:pPr lvl="2">
              <a:lnSpc>
                <a:spcPct val="80000"/>
              </a:lnSpc>
              <a:defRPr/>
            </a:pPr>
            <a:endParaRPr lang="zh-CN" altLang="en-US" sz="2000" dirty="0" smtClean="0"/>
          </a:p>
          <a:p>
            <a:pPr lvl="3">
              <a:lnSpc>
                <a:spcPct val="80000"/>
              </a:lnSpc>
              <a:defRPr/>
            </a:pPr>
            <a:endParaRPr lang="zh-CN" altLang="en-US" sz="2000" dirty="0" smtClean="0"/>
          </a:p>
          <a:p>
            <a:pPr lvl="3">
              <a:lnSpc>
                <a:spcPct val="80000"/>
              </a:lnSpc>
              <a:defRPr/>
            </a:pPr>
            <a:endParaRPr lang="zh-CN" altLang="en-US" sz="2000" dirty="0" smtClean="0"/>
          </a:p>
          <a:p>
            <a:pPr lvl="1">
              <a:lnSpc>
                <a:spcPct val="80000"/>
              </a:lnSpc>
              <a:defRPr/>
            </a:pPr>
            <a:endParaRPr lang="zh-CN" altLang="en-US" sz="2800" dirty="0" smtClean="0"/>
          </a:p>
          <a:p>
            <a:pPr>
              <a:lnSpc>
                <a:spcPct val="80000"/>
              </a:lnSpc>
              <a:defRPr/>
            </a:pPr>
            <a:endParaRPr lang="zh-CN" altLang="en-US" sz="3200" dirty="0" smtClean="0">
              <a:effectLst/>
            </a:endParaRPr>
          </a:p>
          <a:p>
            <a:pPr>
              <a:lnSpc>
                <a:spcPct val="80000"/>
              </a:lnSpc>
              <a:defRPr/>
            </a:pPr>
            <a:r>
              <a:rPr lang="zh-CN" altLang="en-US" sz="3200" dirty="0" smtClean="0">
                <a:effectLst/>
              </a:rPr>
              <a:t>两个业务流分别送到系统的</a:t>
            </a:r>
            <a:r>
              <a:rPr lang="en-US" altLang="zh-CN" sz="3200" dirty="0" smtClean="0">
                <a:effectLst/>
              </a:rPr>
              <a:t>A</a:t>
            </a:r>
            <a:r>
              <a:rPr lang="zh-CN" altLang="en-US" sz="3200" dirty="0" smtClean="0">
                <a:effectLst/>
              </a:rPr>
              <a:t>和</a:t>
            </a:r>
            <a:r>
              <a:rPr lang="en-US" altLang="zh-CN" sz="3200" dirty="0" smtClean="0">
                <a:effectLst/>
              </a:rPr>
              <a:t>B</a:t>
            </a:r>
            <a:r>
              <a:rPr lang="zh-CN" altLang="en-US" sz="3200" dirty="0" smtClean="0">
                <a:effectLst/>
              </a:rPr>
              <a:t>两个处理单元。两个输入可认为是</a:t>
            </a:r>
            <a:r>
              <a:rPr lang="zh-CN" altLang="en-US" sz="3200" dirty="0" smtClean="0">
                <a:solidFill>
                  <a:srgbClr val="FF0000"/>
                </a:solidFill>
                <a:effectLst/>
              </a:rPr>
              <a:t>二组独立用户，也可认为是两种不同性质的业务</a:t>
            </a:r>
            <a:r>
              <a:rPr lang="zh-CN" altLang="en-US" sz="3200" dirty="0" smtClean="0">
                <a:effectLst/>
              </a:rPr>
              <a:t>。系统有三线输出，</a:t>
            </a:r>
            <a:r>
              <a:rPr lang="en-US" altLang="zh-CN" sz="3200" dirty="0" smtClean="0">
                <a:effectLst/>
              </a:rPr>
              <a:t>A</a:t>
            </a:r>
            <a:r>
              <a:rPr lang="zh-CN" altLang="en-US" sz="3200" dirty="0" smtClean="0">
                <a:effectLst/>
              </a:rPr>
              <a:t>线与</a:t>
            </a:r>
            <a:r>
              <a:rPr lang="en-US" altLang="zh-CN" sz="3200" dirty="0" smtClean="0">
                <a:effectLst/>
              </a:rPr>
              <a:t>B</a:t>
            </a:r>
            <a:r>
              <a:rPr lang="zh-CN" altLang="en-US" sz="3200" dirty="0" smtClean="0">
                <a:effectLst/>
              </a:rPr>
              <a:t>线为各自的专用线，</a:t>
            </a:r>
            <a:r>
              <a:rPr lang="en-US" altLang="zh-CN" sz="3200" dirty="0" smtClean="0">
                <a:solidFill>
                  <a:srgbClr val="FF0000"/>
                </a:solidFill>
                <a:effectLst/>
              </a:rPr>
              <a:t>C</a:t>
            </a:r>
            <a:r>
              <a:rPr lang="zh-CN" altLang="en-US" sz="3200" dirty="0" smtClean="0">
                <a:solidFill>
                  <a:srgbClr val="FF0000"/>
                </a:solidFill>
                <a:effectLst/>
              </a:rPr>
              <a:t>线为共用的备用线。</a:t>
            </a:r>
          </a:p>
        </p:txBody>
      </p:sp>
      <p:graphicFrame>
        <p:nvGraphicFramePr>
          <p:cNvPr id="182275" name="Object 4"/>
          <p:cNvGraphicFramePr>
            <a:graphicFrameLocks noGrp="1" noChangeAspect="1"/>
          </p:cNvGraphicFramePr>
          <p:nvPr>
            <p:ph sz="half" idx="2"/>
          </p:nvPr>
        </p:nvGraphicFramePr>
        <p:xfrm>
          <a:off x="3419475" y="1073150"/>
          <a:ext cx="3600450" cy="3255963"/>
        </p:xfrm>
        <a:graphic>
          <a:graphicData uri="http://schemas.openxmlformats.org/presentationml/2006/ole">
            <mc:AlternateContent xmlns:mc="http://schemas.openxmlformats.org/markup-compatibility/2006">
              <mc:Choice xmlns:v="urn:schemas-microsoft-com:vml" Requires="v">
                <p:oleObj spid="_x0000_s182638" name="Visio" r:id="rId3" imgW="2430145" imgH="2192655" progId="Visio.Drawing.11">
                  <p:embed/>
                </p:oleObj>
              </mc:Choice>
              <mc:Fallback>
                <p:oleObj name="Visio" r:id="rId3" imgW="2430145" imgH="2192655" progId="Visio.Drawing.11">
                  <p:embed/>
                  <p:pic>
                    <p:nvPicPr>
                      <p:cNvPr id="0" name="Picture 115"/>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19475" y="1073150"/>
                        <a:ext cx="3600450" cy="3255963"/>
                      </a:xfrm>
                      <a:prstGeom prst="rect">
                        <a:avLst/>
                      </a:prstGeom>
                      <a:solidFill>
                        <a:srgbClr val="FFFF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3"/>
          <p:cNvSpPr>
            <a:spLocks noGrp="1" noRot="1" noChangeArrowheads="1"/>
          </p:cNvSpPr>
          <p:nvPr>
            <p:ph type="body" sz="half" idx="1"/>
          </p:nvPr>
        </p:nvSpPr>
        <p:spPr>
          <a:xfrm>
            <a:off x="0" y="433388"/>
            <a:ext cx="4067175" cy="6165850"/>
          </a:xfrm>
        </p:spPr>
        <p:txBody>
          <a:bodyPr/>
          <a:lstStyle/>
          <a:p>
            <a:r>
              <a:rPr lang="zh-CN" altLang="en-US" sz="2800" dirty="0" smtClean="0">
                <a:effectLst/>
              </a:rPr>
              <a:t>取（</a:t>
            </a:r>
            <a:r>
              <a:rPr lang="en-US" altLang="zh-CN" sz="2800" dirty="0" err="1" smtClean="0">
                <a:effectLst/>
              </a:rPr>
              <a:t>x,y,z</a:t>
            </a:r>
            <a:r>
              <a:rPr lang="zh-CN" altLang="en-US" sz="2800" dirty="0" smtClean="0">
                <a:effectLst/>
              </a:rPr>
              <a:t>）作为系统的状态矢量，分别表示</a:t>
            </a:r>
            <a:r>
              <a:rPr lang="en-US" altLang="zh-CN" sz="2800" dirty="0" smtClean="0">
                <a:effectLst/>
              </a:rPr>
              <a:t>A</a:t>
            </a:r>
            <a:r>
              <a:rPr lang="zh-CN" altLang="en-US" sz="2800" dirty="0" smtClean="0">
                <a:effectLst/>
              </a:rPr>
              <a:t>、</a:t>
            </a:r>
            <a:r>
              <a:rPr lang="en-US" altLang="zh-CN" sz="2800" dirty="0" smtClean="0">
                <a:effectLst/>
              </a:rPr>
              <a:t>B</a:t>
            </a:r>
            <a:r>
              <a:rPr lang="zh-CN" altLang="en-US" sz="2800" dirty="0" smtClean="0">
                <a:effectLst/>
              </a:rPr>
              <a:t>、</a:t>
            </a:r>
            <a:r>
              <a:rPr lang="en-US" altLang="zh-CN" sz="2800" dirty="0" smtClean="0">
                <a:effectLst/>
              </a:rPr>
              <a:t>C</a:t>
            </a:r>
            <a:r>
              <a:rPr lang="zh-CN" altLang="en-US" sz="2800" dirty="0" smtClean="0">
                <a:effectLst/>
              </a:rPr>
              <a:t>线的忙闲，以“</a:t>
            </a:r>
            <a:r>
              <a:rPr lang="en-US" altLang="zh-CN" sz="2800" dirty="0" smtClean="0">
                <a:effectLst/>
              </a:rPr>
              <a:t>1”</a:t>
            </a:r>
            <a:r>
              <a:rPr lang="zh-CN" altLang="en-US" sz="2800" dirty="0" smtClean="0">
                <a:effectLst/>
              </a:rPr>
              <a:t>代表占用，“</a:t>
            </a:r>
            <a:r>
              <a:rPr lang="en-US" altLang="zh-CN" sz="2800" dirty="0" smtClean="0">
                <a:effectLst/>
              </a:rPr>
              <a:t>0”</a:t>
            </a:r>
            <a:r>
              <a:rPr lang="zh-CN" altLang="en-US" sz="2800" dirty="0" smtClean="0">
                <a:effectLst/>
              </a:rPr>
              <a:t>代表空闲。</a:t>
            </a:r>
          </a:p>
          <a:p>
            <a:endParaRPr lang="zh-CN" altLang="en-US" sz="2800" dirty="0" smtClean="0">
              <a:effectLst/>
            </a:endParaRPr>
          </a:p>
          <a:p>
            <a:r>
              <a:rPr lang="zh-CN" altLang="en-US" sz="2800" dirty="0" smtClean="0">
                <a:effectLst/>
              </a:rPr>
              <a:t>对于即时拒绝系统，状态矢量集为｛</a:t>
            </a:r>
            <a:r>
              <a:rPr lang="en-US" altLang="zh-CN" sz="2800" dirty="0" smtClean="0">
                <a:effectLst/>
              </a:rPr>
              <a:t>000,001,010,011,100,101,110,111</a:t>
            </a:r>
            <a:r>
              <a:rPr lang="zh-CN" altLang="en-US" sz="2800" dirty="0" smtClean="0">
                <a:effectLst/>
              </a:rPr>
              <a:t>｝</a:t>
            </a:r>
          </a:p>
          <a:p>
            <a:pPr lvl="3"/>
            <a:endParaRPr lang="en-US" altLang="zh-CN" sz="2800" dirty="0" smtClean="0"/>
          </a:p>
        </p:txBody>
      </p:sp>
      <p:graphicFrame>
        <p:nvGraphicFramePr>
          <p:cNvPr id="183299" name="Object 4"/>
          <p:cNvGraphicFramePr>
            <a:graphicFrameLocks noGrp="1" noChangeAspect="1"/>
          </p:cNvGraphicFramePr>
          <p:nvPr>
            <p:ph sz="half" idx="2"/>
          </p:nvPr>
        </p:nvGraphicFramePr>
        <p:xfrm>
          <a:off x="4140200" y="476885"/>
          <a:ext cx="5003800" cy="4525963"/>
        </p:xfrm>
        <a:graphic>
          <a:graphicData uri="http://schemas.openxmlformats.org/presentationml/2006/ole">
            <mc:AlternateContent xmlns:mc="http://schemas.openxmlformats.org/markup-compatibility/2006">
              <mc:Choice xmlns:v="urn:schemas-microsoft-com:vml" Requires="v">
                <p:oleObj spid="_x0000_s183927" name="Visio" r:id="rId4" imgW="4138930" imgH="3745865" progId="Visio.Drawing.11">
                  <p:embed/>
                </p:oleObj>
              </mc:Choice>
              <mc:Fallback>
                <p:oleObj name="Visio" r:id="rId4" imgW="4138930" imgH="3745865" progId="Visio.Drawing.11">
                  <p:embed/>
                  <p:pic>
                    <p:nvPicPr>
                      <p:cNvPr id="0" name="Picture 153"/>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40200" y="476885"/>
                        <a:ext cx="5003800" cy="4525963"/>
                      </a:xfrm>
                      <a:prstGeom prst="rect">
                        <a:avLst/>
                      </a:prstGeom>
                      <a:solidFill>
                        <a:srgbClr val="FFFF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83300" name="Rectangle 5"/>
          <p:cNvSpPr>
            <a:spLocks noChangeArrowheads="1"/>
          </p:cNvSpPr>
          <p:nvPr/>
        </p:nvSpPr>
        <p:spPr bwMode="auto">
          <a:xfrm>
            <a:off x="0" y="0"/>
            <a:ext cx="9144000" cy="433388"/>
          </a:xfrm>
          <a:prstGeom prst="rect">
            <a:avLst/>
          </a:prstGeom>
          <a:solidFill>
            <a:schemeClr val="accent1"/>
          </a:solidFill>
          <a:ln>
            <a:noFill/>
          </a:ln>
          <a:effectLst/>
          <a:extLst>
            <a:ext uri="{91240B29-F687-4F45-9708-019B960494DF}">
              <a14:hiddenLine xmlns:a14="http://schemas.microsoft.com/office/drawing/2010/main" w="9525">
                <a:solidFill>
                  <a:srgbClr val="000066"/>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marL="1143000" indent="-228600"/>
            <a:r>
              <a:rPr lang="zh-CN" altLang="en-US"/>
              <a:t>系统状态转移图</a:t>
            </a:r>
          </a:p>
        </p:txBody>
      </p:sp>
      <p:graphicFrame>
        <p:nvGraphicFramePr>
          <p:cNvPr id="2" name="对象 1"/>
          <p:cNvGraphicFramePr>
            <a:graphicFrameLocks noGrp="1" noChangeAspect="1"/>
          </p:cNvGraphicFramePr>
          <p:nvPr/>
        </p:nvGraphicFramePr>
        <p:xfrm>
          <a:off x="16242" y="4952157"/>
          <a:ext cx="2107485" cy="1905843"/>
        </p:xfrm>
        <a:graphic>
          <a:graphicData uri="http://schemas.openxmlformats.org/presentationml/2006/ole">
            <mc:AlternateContent xmlns:mc="http://schemas.openxmlformats.org/markup-compatibility/2006">
              <mc:Choice xmlns:v="urn:schemas-microsoft-com:vml" Requires="v">
                <p:oleObj spid="_x0000_s183928" name="Visio" r:id="rId6" imgW="2430145" imgH="2192655" progId="Visio.Drawing.11">
                  <p:embed/>
                </p:oleObj>
              </mc:Choice>
              <mc:Fallback>
                <p:oleObj name="Visio" r:id="rId6" imgW="2430145" imgH="2192655" progId="Visio.Drawing.11">
                  <p:embed/>
                  <p:pic>
                    <p:nvPicPr>
                      <p:cNvPr id="0" name="Picture 154"/>
                      <p:cNvPicPr>
                        <a:picLocks noGrp="1"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242" y="4952157"/>
                        <a:ext cx="2107485" cy="1905843"/>
                      </a:xfrm>
                      <a:prstGeom prst="rect">
                        <a:avLst/>
                      </a:prstGeom>
                      <a:solidFill>
                        <a:srgbClr val="FFFF66"/>
                      </a:solidFill>
                    </p:spPr>
                  </p:pic>
                </p:oleObj>
              </mc:Fallback>
            </mc:AlternateContent>
          </a:graphicData>
        </a:graphic>
      </p:graphicFrame>
    </p:spTree>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Rectangle 3"/>
          <p:cNvSpPr>
            <a:spLocks noGrp="1" noRot="1" noChangeArrowheads="1"/>
          </p:cNvSpPr>
          <p:nvPr>
            <p:ph type="body" sz="half" idx="1"/>
          </p:nvPr>
        </p:nvSpPr>
        <p:spPr>
          <a:xfrm>
            <a:off x="142875" y="0"/>
            <a:ext cx="9001125" cy="6237288"/>
          </a:xfrm>
          <a:solidFill>
            <a:schemeClr val="accent1"/>
          </a:solidFill>
        </p:spPr>
        <p:txBody>
          <a:bodyPr/>
          <a:lstStyle/>
          <a:p>
            <a:pPr lvl="1">
              <a:lnSpc>
                <a:spcPct val="90000"/>
              </a:lnSpc>
            </a:pPr>
            <a:r>
              <a:rPr lang="zh-CN" altLang="en-US" smtClean="0">
                <a:solidFill>
                  <a:srgbClr val="FB2D59"/>
                </a:solidFill>
              </a:rPr>
              <a:t>系统稳态方程</a:t>
            </a:r>
          </a:p>
          <a:p>
            <a:pPr lvl="1">
              <a:lnSpc>
                <a:spcPct val="90000"/>
              </a:lnSpc>
            </a:pPr>
            <a:endParaRPr lang="zh-CN" altLang="en-US" smtClean="0">
              <a:solidFill>
                <a:srgbClr val="FB2D59"/>
              </a:solidFill>
            </a:endParaRPr>
          </a:p>
          <a:p>
            <a:pPr lvl="1">
              <a:lnSpc>
                <a:spcPct val="90000"/>
              </a:lnSpc>
            </a:pPr>
            <a:endParaRPr lang="zh-CN" altLang="en-US" smtClean="0">
              <a:solidFill>
                <a:srgbClr val="FB2D59"/>
              </a:solidFill>
            </a:endParaRPr>
          </a:p>
          <a:p>
            <a:pPr lvl="1">
              <a:lnSpc>
                <a:spcPct val="90000"/>
              </a:lnSpc>
            </a:pPr>
            <a:endParaRPr lang="zh-CN" altLang="en-US" smtClean="0">
              <a:solidFill>
                <a:srgbClr val="FB2D59"/>
              </a:solidFill>
            </a:endParaRPr>
          </a:p>
          <a:p>
            <a:pPr lvl="1">
              <a:lnSpc>
                <a:spcPct val="90000"/>
              </a:lnSpc>
            </a:pPr>
            <a:endParaRPr lang="zh-CN" altLang="en-US" smtClean="0">
              <a:solidFill>
                <a:srgbClr val="FB2D59"/>
              </a:solidFill>
            </a:endParaRPr>
          </a:p>
          <a:p>
            <a:pPr lvl="1">
              <a:lnSpc>
                <a:spcPct val="90000"/>
              </a:lnSpc>
            </a:pPr>
            <a:endParaRPr lang="zh-CN" altLang="en-US" smtClean="0">
              <a:solidFill>
                <a:srgbClr val="FB2D59"/>
              </a:solidFill>
            </a:endParaRPr>
          </a:p>
          <a:p>
            <a:pPr lvl="1">
              <a:lnSpc>
                <a:spcPct val="90000"/>
              </a:lnSpc>
            </a:pPr>
            <a:endParaRPr lang="zh-CN" altLang="en-US" smtClean="0">
              <a:solidFill>
                <a:srgbClr val="FB2D59"/>
              </a:solidFill>
            </a:endParaRPr>
          </a:p>
          <a:p>
            <a:pPr lvl="1">
              <a:lnSpc>
                <a:spcPct val="90000"/>
              </a:lnSpc>
            </a:pPr>
            <a:endParaRPr lang="zh-CN" altLang="en-US" smtClean="0">
              <a:solidFill>
                <a:srgbClr val="FB2D59"/>
              </a:solidFill>
            </a:endParaRPr>
          </a:p>
          <a:p>
            <a:pPr lvl="1">
              <a:lnSpc>
                <a:spcPct val="90000"/>
              </a:lnSpc>
            </a:pPr>
            <a:endParaRPr lang="zh-CN" altLang="en-US" smtClean="0">
              <a:solidFill>
                <a:srgbClr val="FB2D59"/>
              </a:solidFill>
            </a:endParaRPr>
          </a:p>
          <a:p>
            <a:pPr lvl="1">
              <a:lnSpc>
                <a:spcPct val="90000"/>
              </a:lnSpc>
            </a:pPr>
            <a:endParaRPr lang="zh-CN" altLang="en-US" smtClean="0">
              <a:solidFill>
                <a:srgbClr val="FB2D59"/>
              </a:solidFill>
            </a:endParaRPr>
          </a:p>
          <a:p>
            <a:pPr lvl="1">
              <a:lnSpc>
                <a:spcPct val="90000"/>
              </a:lnSpc>
            </a:pPr>
            <a:r>
              <a:rPr lang="zh-CN" altLang="en-US" smtClean="0">
                <a:solidFill>
                  <a:srgbClr val="FB2D59"/>
                </a:solidFill>
              </a:rPr>
              <a:t>归一化条件</a:t>
            </a:r>
          </a:p>
        </p:txBody>
      </p:sp>
      <p:graphicFrame>
        <p:nvGraphicFramePr>
          <p:cNvPr id="184324" name="Object 7"/>
          <p:cNvGraphicFramePr>
            <a:graphicFrameLocks noGrp="1" noChangeAspect="1"/>
          </p:cNvGraphicFramePr>
          <p:nvPr>
            <p:ph sz="quarter" idx="3"/>
          </p:nvPr>
        </p:nvGraphicFramePr>
        <p:xfrm>
          <a:off x="395288" y="5805488"/>
          <a:ext cx="8135937" cy="598487"/>
        </p:xfrm>
        <a:graphic>
          <a:graphicData uri="http://schemas.openxmlformats.org/presentationml/2006/ole">
            <mc:AlternateContent xmlns:mc="http://schemas.openxmlformats.org/markup-compatibility/2006">
              <mc:Choice xmlns:v="urn:schemas-microsoft-com:vml" Requires="v">
                <p:oleObj spid="_x0000_s185024" name="公式" r:id="rId3" imgW="3111500" imgH="228600" progId="Equation.3">
                  <p:embed/>
                </p:oleObj>
              </mc:Choice>
              <mc:Fallback>
                <p:oleObj name="公式" r:id="rId3" imgW="3111500" imgH="228600" progId="Equation.3">
                  <p:embed/>
                  <p:pic>
                    <p:nvPicPr>
                      <p:cNvPr id="0" name="Picture 226"/>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5288" y="5805488"/>
                        <a:ext cx="8135937" cy="5984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 name="内容占位符 2"/>
          <p:cNvGraphicFramePr>
            <a:graphicFrameLocks noGrp="1" noChangeAspect="1"/>
          </p:cNvGraphicFramePr>
          <p:nvPr>
            <p:ph sz="quarter" idx="2"/>
          </p:nvPr>
        </p:nvGraphicFramePr>
        <p:xfrm>
          <a:off x="706120" y="911225"/>
          <a:ext cx="5513070" cy="3945255"/>
        </p:xfrm>
        <a:graphic>
          <a:graphicData uri="http://schemas.openxmlformats.org/presentationml/2006/ole">
            <mc:AlternateContent xmlns:mc="http://schemas.openxmlformats.org/markup-compatibility/2006">
              <mc:Choice xmlns:v="urn:schemas-microsoft-com:vml" Requires="v">
                <p:oleObj spid="_x0000_s185025" r:id="rId5" imgW="5791200" imgH="4143375" progId="Paint.Picture">
                  <p:embed/>
                </p:oleObj>
              </mc:Choice>
              <mc:Fallback>
                <p:oleObj r:id="rId5" imgW="5791200" imgH="4143375" progId="Paint.Picture">
                  <p:embed/>
                  <p:pic>
                    <p:nvPicPr>
                      <p:cNvPr id="0" name="图片 3"/>
                      <p:cNvPicPr/>
                      <p:nvPr/>
                    </p:nvPicPr>
                    <p:blipFill>
                      <a:blip r:embed="rId6"/>
                      <a:stretch>
                        <a:fillRect/>
                      </a:stretch>
                    </p:blipFill>
                    <p:spPr>
                      <a:xfrm>
                        <a:off x="706120" y="911225"/>
                        <a:ext cx="5513070" cy="3945255"/>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Rectangle 3"/>
          <p:cNvSpPr>
            <a:spLocks noGrp="1" noRot="1" noChangeArrowheads="1"/>
          </p:cNvSpPr>
          <p:nvPr>
            <p:ph type="body" sz="half" idx="1"/>
          </p:nvPr>
        </p:nvSpPr>
        <p:spPr>
          <a:xfrm>
            <a:off x="250825" y="1268413"/>
            <a:ext cx="8569325" cy="5184775"/>
          </a:xfrm>
        </p:spPr>
        <p:txBody>
          <a:bodyPr/>
          <a:lstStyle/>
          <a:p>
            <a:pPr lvl="1"/>
            <a:r>
              <a:rPr lang="zh-CN" altLang="en-US" smtClean="0"/>
              <a:t>稳态方程的解</a:t>
            </a:r>
            <a:r>
              <a:rPr lang="en-US" altLang="zh-CN" smtClean="0"/>
              <a:t>(</a:t>
            </a:r>
            <a:r>
              <a:rPr lang="zh-CN" altLang="en-US" smtClean="0"/>
              <a:t>令              ，          </a:t>
            </a:r>
            <a:r>
              <a:rPr lang="en-US" altLang="zh-CN" smtClean="0"/>
              <a:t>)</a:t>
            </a:r>
          </a:p>
          <a:p>
            <a:pPr lvl="1"/>
            <a:endParaRPr lang="en-US" altLang="zh-CN" smtClean="0"/>
          </a:p>
          <a:p>
            <a:pPr lvl="1"/>
            <a:endParaRPr lang="en-US" altLang="zh-CN" smtClean="0"/>
          </a:p>
          <a:p>
            <a:pPr lvl="1"/>
            <a:endParaRPr lang="en-US" altLang="zh-CN" smtClean="0"/>
          </a:p>
          <a:p>
            <a:pPr lvl="1"/>
            <a:endParaRPr lang="en-US" altLang="zh-CN" smtClean="0"/>
          </a:p>
          <a:p>
            <a:pPr lvl="1"/>
            <a:endParaRPr lang="en-US" altLang="zh-CN" smtClean="0"/>
          </a:p>
          <a:p>
            <a:pPr lvl="1"/>
            <a:endParaRPr lang="en-US" altLang="zh-CN" smtClean="0"/>
          </a:p>
          <a:p>
            <a:pPr lvl="2"/>
            <a:r>
              <a:rPr lang="zh-CN" altLang="en-US" smtClean="0"/>
              <a:t>其中</a:t>
            </a:r>
          </a:p>
        </p:txBody>
      </p:sp>
      <p:graphicFrame>
        <p:nvGraphicFramePr>
          <p:cNvPr id="185347" name="Object 5"/>
          <p:cNvGraphicFramePr>
            <a:graphicFrameLocks noChangeAspect="1"/>
          </p:cNvGraphicFramePr>
          <p:nvPr/>
        </p:nvGraphicFramePr>
        <p:xfrm>
          <a:off x="0" y="2108200"/>
          <a:ext cx="4427538" cy="2905125"/>
        </p:xfrm>
        <a:graphic>
          <a:graphicData uri="http://schemas.openxmlformats.org/presentationml/2006/ole">
            <mc:AlternateContent xmlns:mc="http://schemas.openxmlformats.org/markup-compatibility/2006">
              <mc:Choice xmlns:v="urn:schemas-microsoft-com:vml" Requires="v">
                <p:oleObj spid="_x0000_s348853" name="公式" r:id="rId3" imgW="1930400" imgH="1270000" progId="Equation.3">
                  <p:embed/>
                </p:oleObj>
              </mc:Choice>
              <mc:Fallback>
                <p:oleObj name="公式" r:id="rId3" imgW="1930400" imgH="1270000" progId="Equation.3">
                  <p:embed/>
                  <p:pic>
                    <p:nvPicPr>
                      <p:cNvPr id="0" name="Picture 55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2108200"/>
                        <a:ext cx="4427538" cy="29051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5348" name="Object 6"/>
          <p:cNvGraphicFramePr>
            <a:graphicFrameLocks noChangeAspect="1"/>
          </p:cNvGraphicFramePr>
          <p:nvPr/>
        </p:nvGraphicFramePr>
        <p:xfrm>
          <a:off x="4427538" y="2051050"/>
          <a:ext cx="4752975" cy="2962275"/>
        </p:xfrm>
        <a:graphic>
          <a:graphicData uri="http://schemas.openxmlformats.org/presentationml/2006/ole">
            <mc:AlternateContent xmlns:mc="http://schemas.openxmlformats.org/markup-compatibility/2006">
              <mc:Choice xmlns:v="urn:schemas-microsoft-com:vml" Requires="v">
                <p:oleObj spid="_x0000_s348854" name="公式" r:id="rId5" imgW="2032000" imgH="1270000" progId="Equation.3">
                  <p:embed/>
                </p:oleObj>
              </mc:Choice>
              <mc:Fallback>
                <p:oleObj name="公式" r:id="rId5" imgW="2032000" imgH="1270000" progId="Equation.3">
                  <p:embed/>
                  <p:pic>
                    <p:nvPicPr>
                      <p:cNvPr id="0" name="Picture 55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27538" y="2051050"/>
                        <a:ext cx="4752975" cy="29622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5349" name="Object 7"/>
          <p:cNvGraphicFramePr>
            <a:graphicFrameLocks noChangeAspect="1"/>
          </p:cNvGraphicFramePr>
          <p:nvPr/>
        </p:nvGraphicFramePr>
        <p:xfrm>
          <a:off x="4067175" y="1341438"/>
          <a:ext cx="1584325" cy="481012"/>
        </p:xfrm>
        <a:graphic>
          <a:graphicData uri="http://schemas.openxmlformats.org/presentationml/2006/ole">
            <mc:AlternateContent xmlns:mc="http://schemas.openxmlformats.org/markup-compatibility/2006">
              <mc:Choice xmlns:v="urn:schemas-microsoft-com:vml" Requires="v">
                <p:oleObj spid="_x0000_s348855" name="公式" r:id="rId7" imgW="711200" imgH="215900" progId="Equation.3">
                  <p:embed/>
                </p:oleObj>
              </mc:Choice>
              <mc:Fallback>
                <p:oleObj name="公式" r:id="rId7" imgW="711200" imgH="215900" progId="Equation.3">
                  <p:embed/>
                  <p:pic>
                    <p:nvPicPr>
                      <p:cNvPr id="0" name="Picture 56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067175" y="1341438"/>
                        <a:ext cx="1584325" cy="4810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5350" name="Object 8"/>
          <p:cNvGraphicFramePr>
            <a:graphicFrameLocks noChangeAspect="1"/>
          </p:cNvGraphicFramePr>
          <p:nvPr/>
        </p:nvGraphicFramePr>
        <p:xfrm>
          <a:off x="5940425" y="1393825"/>
          <a:ext cx="1295400" cy="450850"/>
        </p:xfrm>
        <a:graphic>
          <a:graphicData uri="http://schemas.openxmlformats.org/presentationml/2006/ole">
            <mc:AlternateContent xmlns:mc="http://schemas.openxmlformats.org/markup-compatibility/2006">
              <mc:Choice xmlns:v="urn:schemas-microsoft-com:vml" Requires="v">
                <p:oleObj spid="_x0000_s348856" name="公式" r:id="rId9" imgW="584200" imgH="203200" progId="Equation.3">
                  <p:embed/>
                </p:oleObj>
              </mc:Choice>
              <mc:Fallback>
                <p:oleObj name="公式" r:id="rId9" imgW="584200" imgH="203200" progId="Equation.3">
                  <p:embed/>
                  <p:pic>
                    <p:nvPicPr>
                      <p:cNvPr id="0" name="Picture 56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940425" y="1393825"/>
                        <a:ext cx="1295400" cy="4508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5351" name="Object 10"/>
          <p:cNvGraphicFramePr>
            <a:graphicFrameLocks noChangeAspect="1"/>
          </p:cNvGraphicFramePr>
          <p:nvPr/>
        </p:nvGraphicFramePr>
        <p:xfrm>
          <a:off x="2382838" y="5367338"/>
          <a:ext cx="5573712" cy="509587"/>
        </p:xfrm>
        <a:graphic>
          <a:graphicData uri="http://schemas.openxmlformats.org/presentationml/2006/ole">
            <mc:AlternateContent xmlns:mc="http://schemas.openxmlformats.org/markup-compatibility/2006">
              <mc:Choice xmlns:v="urn:schemas-microsoft-com:vml" Requires="v">
                <p:oleObj spid="_x0000_s348857" name="公式" r:id="rId11" imgW="2501900" imgH="228600" progId="Equation.3">
                  <p:embed/>
                </p:oleObj>
              </mc:Choice>
              <mc:Fallback>
                <p:oleObj name="公式" r:id="rId11" imgW="2501900" imgH="228600" progId="Equation.3">
                  <p:embed/>
                  <p:pic>
                    <p:nvPicPr>
                      <p:cNvPr id="0" name="Picture 56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382838" y="5367338"/>
                        <a:ext cx="5573712" cy="509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Rectangle 3"/>
          <p:cNvSpPr>
            <a:spLocks noGrp="1" noRot="1" noChangeArrowheads="1"/>
          </p:cNvSpPr>
          <p:nvPr>
            <p:ph type="body" sz="half" idx="1"/>
          </p:nvPr>
        </p:nvSpPr>
        <p:spPr>
          <a:xfrm>
            <a:off x="0" y="404813"/>
            <a:ext cx="8569325" cy="5184775"/>
          </a:xfrm>
        </p:spPr>
        <p:txBody>
          <a:bodyPr/>
          <a:lstStyle/>
          <a:p>
            <a:pPr lvl="1"/>
            <a:r>
              <a:rPr lang="zh-CN" altLang="en-US" dirty="0" smtClean="0"/>
              <a:t>呼损</a:t>
            </a:r>
          </a:p>
          <a:p>
            <a:pPr lvl="2"/>
            <a:r>
              <a:rPr lang="en-US" altLang="zh-CN" dirty="0" smtClean="0"/>
              <a:t>A</a:t>
            </a:r>
            <a:r>
              <a:rPr lang="zh-CN" altLang="en-US" dirty="0" smtClean="0"/>
              <a:t>端用户的呼损</a:t>
            </a:r>
          </a:p>
          <a:p>
            <a:pPr lvl="2"/>
            <a:r>
              <a:rPr lang="en-US" altLang="zh-CN" dirty="0" smtClean="0"/>
              <a:t>B</a:t>
            </a:r>
            <a:r>
              <a:rPr lang="zh-CN" altLang="en-US" dirty="0" smtClean="0"/>
              <a:t>端用户的呼损</a:t>
            </a:r>
          </a:p>
          <a:p>
            <a:pPr lvl="3"/>
            <a:r>
              <a:rPr lang="zh-CN" altLang="en-US" dirty="0" smtClean="0"/>
              <a:t>简化情况下</a:t>
            </a:r>
          </a:p>
          <a:p>
            <a:pPr lvl="3"/>
            <a:endParaRPr lang="zh-CN" altLang="en-US" dirty="0" smtClean="0"/>
          </a:p>
          <a:p>
            <a:pPr lvl="3"/>
            <a:endParaRPr lang="zh-CN" altLang="en-US" dirty="0" smtClean="0"/>
          </a:p>
          <a:p>
            <a:pPr lvl="1"/>
            <a:endParaRPr lang="zh-CN" altLang="en-US" sz="2400" dirty="0" smtClean="0">
              <a:solidFill>
                <a:schemeClr val="tx1"/>
              </a:solidFill>
            </a:endParaRPr>
          </a:p>
          <a:p>
            <a:pPr lvl="1"/>
            <a:r>
              <a:rPr lang="zh-CN" altLang="en-US" dirty="0" smtClean="0"/>
              <a:t>线路利用率</a:t>
            </a:r>
          </a:p>
        </p:txBody>
      </p:sp>
      <p:graphicFrame>
        <p:nvGraphicFramePr>
          <p:cNvPr id="186371" name="Object 4"/>
          <p:cNvGraphicFramePr>
            <a:graphicFrameLocks noGrp="1" noChangeAspect="1"/>
          </p:cNvGraphicFramePr>
          <p:nvPr>
            <p:ph sz="half" idx="2"/>
          </p:nvPr>
        </p:nvGraphicFramePr>
        <p:xfrm>
          <a:off x="3708400" y="803275"/>
          <a:ext cx="2951163" cy="684213"/>
        </p:xfrm>
        <a:graphic>
          <a:graphicData uri="http://schemas.openxmlformats.org/presentationml/2006/ole">
            <mc:AlternateContent xmlns:mc="http://schemas.openxmlformats.org/markup-compatibility/2006">
              <mc:Choice xmlns:v="urn:schemas-microsoft-com:vml" Requires="v">
                <p:oleObj spid="_x0000_s402767" name="公式" r:id="rId4" imgW="1701800" imgH="393700" progId="Equation.3">
                  <p:embed/>
                </p:oleObj>
              </mc:Choice>
              <mc:Fallback>
                <p:oleObj name="公式" r:id="rId4" imgW="1701800" imgH="393700" progId="Equation.3">
                  <p:embed/>
                  <p:pic>
                    <p:nvPicPr>
                      <p:cNvPr id="0" name="Picture 447"/>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08400" y="803275"/>
                        <a:ext cx="2951163" cy="6842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6372" name="Object 7"/>
          <p:cNvGraphicFramePr>
            <a:graphicFrameLocks noChangeAspect="1"/>
          </p:cNvGraphicFramePr>
          <p:nvPr/>
        </p:nvGraphicFramePr>
        <p:xfrm>
          <a:off x="3635375" y="1484313"/>
          <a:ext cx="3097213" cy="709612"/>
        </p:xfrm>
        <a:graphic>
          <a:graphicData uri="http://schemas.openxmlformats.org/presentationml/2006/ole">
            <mc:AlternateContent xmlns:mc="http://schemas.openxmlformats.org/markup-compatibility/2006">
              <mc:Choice xmlns:v="urn:schemas-microsoft-com:vml" Requires="v">
                <p:oleObj spid="_x0000_s402768" name="公式" r:id="rId6" imgW="1714500" imgH="393700" progId="Equation.3">
                  <p:embed/>
                </p:oleObj>
              </mc:Choice>
              <mc:Fallback>
                <p:oleObj name="公式" r:id="rId6" imgW="1714500" imgH="393700" progId="Equation.3">
                  <p:embed/>
                  <p:pic>
                    <p:nvPicPr>
                      <p:cNvPr id="0" name="Picture 44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635375" y="1484313"/>
                        <a:ext cx="3097213" cy="7096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6373" name="Object 8"/>
          <p:cNvGraphicFramePr>
            <a:graphicFrameLocks noChangeAspect="1"/>
          </p:cNvGraphicFramePr>
          <p:nvPr/>
        </p:nvGraphicFramePr>
        <p:xfrm>
          <a:off x="900113" y="2420938"/>
          <a:ext cx="6911975" cy="1128712"/>
        </p:xfrm>
        <a:graphic>
          <a:graphicData uri="http://schemas.openxmlformats.org/presentationml/2006/ole">
            <mc:AlternateContent xmlns:mc="http://schemas.openxmlformats.org/markup-compatibility/2006">
              <mc:Choice xmlns:v="urn:schemas-microsoft-com:vml" Requires="v">
                <p:oleObj spid="_x0000_s402769" name="公式" r:id="rId8" imgW="4191000" imgH="685800" progId="Equation.3">
                  <p:embed/>
                </p:oleObj>
              </mc:Choice>
              <mc:Fallback>
                <p:oleObj name="公式" r:id="rId8" imgW="4191000" imgH="685800" progId="Equation.3">
                  <p:embed/>
                  <p:pic>
                    <p:nvPicPr>
                      <p:cNvPr id="0" name="Picture 44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00113" y="2420938"/>
                        <a:ext cx="6911975" cy="11287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6374" name="Object 9"/>
          <p:cNvGraphicFramePr>
            <a:graphicFrameLocks noChangeAspect="1"/>
          </p:cNvGraphicFramePr>
          <p:nvPr/>
        </p:nvGraphicFramePr>
        <p:xfrm>
          <a:off x="611188" y="4437063"/>
          <a:ext cx="8210550" cy="2005012"/>
        </p:xfrm>
        <a:graphic>
          <a:graphicData uri="http://schemas.openxmlformats.org/presentationml/2006/ole">
            <mc:AlternateContent xmlns:mc="http://schemas.openxmlformats.org/markup-compatibility/2006">
              <mc:Choice xmlns:v="urn:schemas-microsoft-com:vml" Requires="v">
                <p:oleObj spid="_x0000_s402770" name="公式" r:id="rId10" imgW="5753100" imgH="1409700" progId="Equation.3">
                  <p:embed/>
                </p:oleObj>
              </mc:Choice>
              <mc:Fallback>
                <p:oleObj name="公式" r:id="rId10" imgW="5753100" imgH="1409700" progId="Equation.3">
                  <p:embed/>
                  <p:pic>
                    <p:nvPicPr>
                      <p:cNvPr id="0" name="Picture 450"/>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11188" y="4437063"/>
                        <a:ext cx="8210550" cy="20050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Rectangle 2"/>
          <p:cNvSpPr>
            <a:spLocks noChangeArrowheads="1"/>
          </p:cNvSpPr>
          <p:nvPr/>
        </p:nvSpPr>
        <p:spPr bwMode="auto">
          <a:xfrm>
            <a:off x="457200" y="381000"/>
            <a:ext cx="9144000" cy="6070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just">
              <a:lnSpc>
                <a:spcPct val="100000"/>
              </a:lnSpc>
              <a:spcBef>
                <a:spcPct val="0"/>
              </a:spcBef>
              <a:buClrTx/>
              <a:buSzTx/>
              <a:buFontTx/>
              <a:buNone/>
            </a:pPr>
            <a:r>
              <a:rPr kumimoji="1" lang="zh-CN" altLang="en-US" dirty="0">
                <a:latin typeface="Times New Roman" panose="02020603050405020304" pitchFamily="18" charset="0"/>
              </a:rPr>
              <a:t>公用备线与两个主备系统的比较</a:t>
            </a:r>
            <a:endParaRPr kumimoji="1" lang="zh-CN" altLang="en-US" b="0" dirty="0">
              <a:latin typeface="Times New Roman" panose="02020603050405020304" pitchFamily="18" charset="0"/>
            </a:endParaRPr>
          </a:p>
          <a:p>
            <a:pPr algn="just" eaLnBrk="0" hangingPunct="0">
              <a:lnSpc>
                <a:spcPct val="100000"/>
              </a:lnSpc>
              <a:spcBef>
                <a:spcPct val="0"/>
              </a:spcBef>
              <a:buClrTx/>
              <a:buSzTx/>
              <a:buFontTx/>
              <a:buNone/>
            </a:pPr>
            <a:r>
              <a:rPr kumimoji="1" lang="zh-CN" altLang="en-US" dirty="0">
                <a:latin typeface="Times New Roman" panose="02020603050405020304" pitchFamily="18" charset="0"/>
              </a:rPr>
              <a:t>        </a:t>
            </a:r>
          </a:p>
          <a:p>
            <a:pPr algn="just" eaLnBrk="0" hangingPunct="0">
              <a:lnSpc>
                <a:spcPct val="100000"/>
              </a:lnSpc>
              <a:spcBef>
                <a:spcPct val="0"/>
              </a:spcBef>
              <a:buClrTx/>
              <a:buSzTx/>
              <a:buFontTx/>
              <a:buNone/>
            </a:pPr>
            <a:endParaRPr kumimoji="1" lang="zh-CN" altLang="en-US" dirty="0">
              <a:latin typeface="Times New Roman" panose="02020603050405020304" pitchFamily="18" charset="0"/>
            </a:endParaRPr>
          </a:p>
          <a:p>
            <a:pPr algn="just" eaLnBrk="0" hangingPunct="0">
              <a:lnSpc>
                <a:spcPct val="100000"/>
              </a:lnSpc>
              <a:spcBef>
                <a:spcPct val="0"/>
              </a:spcBef>
              <a:buClrTx/>
              <a:buSzTx/>
              <a:buFontTx/>
              <a:buNone/>
            </a:pPr>
            <a:endParaRPr kumimoji="1" lang="zh-CN" altLang="en-US" dirty="0">
              <a:latin typeface="Times New Roman" panose="02020603050405020304" pitchFamily="18" charset="0"/>
            </a:endParaRPr>
          </a:p>
          <a:p>
            <a:pPr algn="just" eaLnBrk="0" hangingPunct="0">
              <a:lnSpc>
                <a:spcPct val="100000"/>
              </a:lnSpc>
              <a:spcBef>
                <a:spcPct val="0"/>
              </a:spcBef>
              <a:buClrTx/>
              <a:buSzTx/>
              <a:buFontTx/>
              <a:buNone/>
            </a:pPr>
            <a:endParaRPr kumimoji="1" lang="zh-CN" altLang="en-US" dirty="0">
              <a:latin typeface="Times New Roman" panose="02020603050405020304" pitchFamily="18" charset="0"/>
            </a:endParaRPr>
          </a:p>
          <a:p>
            <a:pPr algn="just" eaLnBrk="0" hangingPunct="0">
              <a:lnSpc>
                <a:spcPct val="100000"/>
              </a:lnSpc>
              <a:spcBef>
                <a:spcPct val="0"/>
              </a:spcBef>
              <a:buClrTx/>
              <a:buSzTx/>
              <a:buFontTx/>
              <a:buNone/>
            </a:pPr>
            <a:endParaRPr kumimoji="1" lang="zh-CN" altLang="en-US" dirty="0">
              <a:latin typeface="Times New Roman" panose="02020603050405020304" pitchFamily="18" charset="0"/>
            </a:endParaRPr>
          </a:p>
          <a:p>
            <a:pPr algn="just" eaLnBrk="0" hangingPunct="0">
              <a:lnSpc>
                <a:spcPct val="100000"/>
              </a:lnSpc>
              <a:spcBef>
                <a:spcPct val="0"/>
              </a:spcBef>
              <a:buClrTx/>
              <a:buSzTx/>
              <a:buFontTx/>
              <a:buNone/>
            </a:pPr>
            <a:r>
              <a:rPr kumimoji="1" lang="zh-CN" altLang="en-US" dirty="0">
                <a:latin typeface="Times New Roman" panose="02020603050405020304" pitchFamily="18" charset="0"/>
              </a:rPr>
              <a:t>	</a:t>
            </a:r>
          </a:p>
          <a:p>
            <a:pPr algn="just" eaLnBrk="0" hangingPunct="0">
              <a:lnSpc>
                <a:spcPct val="100000"/>
              </a:lnSpc>
              <a:spcBef>
                <a:spcPct val="0"/>
              </a:spcBef>
              <a:buClrTx/>
              <a:buSzTx/>
              <a:buFontTx/>
              <a:buNone/>
            </a:pPr>
            <a:endParaRPr kumimoji="1" lang="zh-CN" altLang="en-US" dirty="0">
              <a:latin typeface="Times New Roman" panose="02020603050405020304" pitchFamily="18" charset="0"/>
            </a:endParaRPr>
          </a:p>
          <a:p>
            <a:pPr algn="just" eaLnBrk="0" hangingPunct="0">
              <a:lnSpc>
                <a:spcPct val="100000"/>
              </a:lnSpc>
              <a:spcBef>
                <a:spcPct val="0"/>
              </a:spcBef>
              <a:buClrTx/>
              <a:buSzTx/>
              <a:buFontTx/>
              <a:buNone/>
            </a:pPr>
            <a:r>
              <a:rPr kumimoji="1" lang="zh-CN" altLang="en-US" dirty="0">
                <a:latin typeface="Times New Roman" panose="02020603050405020304" pitchFamily="18" charset="0"/>
              </a:rPr>
              <a:t>	右图省一条备用线，今讨论省此线对呼损的</a:t>
            </a:r>
          </a:p>
          <a:p>
            <a:pPr algn="just" eaLnBrk="0" hangingPunct="0">
              <a:lnSpc>
                <a:spcPct val="100000"/>
              </a:lnSpc>
              <a:spcBef>
                <a:spcPct val="0"/>
              </a:spcBef>
              <a:buClrTx/>
              <a:buSzTx/>
              <a:buFontTx/>
              <a:buNone/>
            </a:pPr>
            <a:r>
              <a:rPr kumimoji="1" lang="zh-CN" altLang="en-US" dirty="0">
                <a:latin typeface="Times New Roman" panose="02020603050405020304" pitchFamily="18" charset="0"/>
              </a:rPr>
              <a:t>影响，取</a:t>
            </a:r>
            <a:r>
              <a:rPr kumimoji="1" lang="en-US" altLang="zh-CN" dirty="0">
                <a:latin typeface="Times New Roman" panose="02020603050405020304" pitchFamily="18" charset="0"/>
              </a:rPr>
              <a:t>A</a:t>
            </a:r>
            <a:r>
              <a:rPr kumimoji="1" lang="zh-CN" altLang="en-US" dirty="0">
                <a:latin typeface="Times New Roman" panose="02020603050405020304" pitchFamily="18" charset="0"/>
              </a:rPr>
              <a:t>路呼损。</a:t>
            </a:r>
            <a:endParaRPr kumimoji="1" lang="zh-CN" altLang="en-US" b="0" dirty="0">
              <a:latin typeface="Times New Roman" panose="02020603050405020304" pitchFamily="18" charset="0"/>
            </a:endParaRPr>
          </a:p>
          <a:p>
            <a:pPr algn="just" eaLnBrk="0" hangingPunct="0">
              <a:lnSpc>
                <a:spcPct val="100000"/>
              </a:lnSpc>
              <a:spcBef>
                <a:spcPct val="0"/>
              </a:spcBef>
              <a:buClrTx/>
              <a:buSzTx/>
              <a:buFontTx/>
              <a:buNone/>
            </a:pPr>
            <a:r>
              <a:rPr kumimoji="1" lang="zh-CN" altLang="en-US" dirty="0">
                <a:latin typeface="Times New Roman" panose="02020603050405020304" pitchFamily="18" charset="0"/>
              </a:rPr>
              <a:t>	</a:t>
            </a:r>
          </a:p>
          <a:p>
            <a:pPr algn="just" eaLnBrk="0" hangingPunct="0">
              <a:lnSpc>
                <a:spcPct val="100000"/>
              </a:lnSpc>
              <a:spcBef>
                <a:spcPct val="0"/>
              </a:spcBef>
              <a:buClrTx/>
              <a:buSzTx/>
              <a:buFontTx/>
              <a:buNone/>
            </a:pPr>
            <a:r>
              <a:rPr kumimoji="1" lang="zh-CN" altLang="en-US" dirty="0">
                <a:latin typeface="Times New Roman" panose="02020603050405020304" pitchFamily="18" charset="0"/>
              </a:rPr>
              <a:t>	左图  </a:t>
            </a:r>
            <a:endParaRPr kumimoji="1" lang="zh-CN" altLang="en-US" b="0" dirty="0">
              <a:latin typeface="Times New Roman" panose="02020603050405020304" pitchFamily="18" charset="0"/>
            </a:endParaRPr>
          </a:p>
          <a:p>
            <a:pPr eaLnBrk="0" hangingPunct="0">
              <a:lnSpc>
                <a:spcPct val="100000"/>
              </a:lnSpc>
              <a:spcBef>
                <a:spcPct val="0"/>
              </a:spcBef>
              <a:buClrTx/>
              <a:buSzTx/>
              <a:buFontTx/>
              <a:buNone/>
            </a:pPr>
            <a:r>
              <a:rPr kumimoji="1" lang="zh-CN" altLang="en-US" dirty="0">
                <a:latin typeface="Times New Roman" panose="02020603050405020304" pitchFamily="18" charset="0"/>
              </a:rPr>
              <a:t>	</a:t>
            </a:r>
          </a:p>
          <a:p>
            <a:pPr eaLnBrk="0" hangingPunct="0">
              <a:lnSpc>
                <a:spcPct val="100000"/>
              </a:lnSpc>
              <a:spcBef>
                <a:spcPct val="0"/>
              </a:spcBef>
              <a:buClrTx/>
              <a:buSzTx/>
              <a:buFontTx/>
              <a:buNone/>
            </a:pPr>
            <a:r>
              <a:rPr kumimoji="1" lang="zh-CN" altLang="en-US" dirty="0">
                <a:latin typeface="Times New Roman" panose="02020603050405020304" pitchFamily="18" charset="0"/>
              </a:rPr>
              <a:t>	</a:t>
            </a:r>
            <a:r>
              <a:rPr kumimoji="1" lang="zh-CN" altLang="en-US" dirty="0">
                <a:latin typeface="宋体" panose="02010600030101010101" pitchFamily="2" charset="-122"/>
              </a:rPr>
              <a:t>右图</a:t>
            </a:r>
            <a:r>
              <a:rPr kumimoji="1" lang="zh-CN" altLang="en-US" dirty="0">
                <a:latin typeface="Times New Roman" panose="02020603050405020304" pitchFamily="18" charset="0"/>
              </a:rPr>
              <a:t>  </a:t>
            </a:r>
            <a:endParaRPr kumimoji="1" lang="zh-CN" altLang="en-US" b="0" dirty="0">
              <a:latin typeface="Times New Roman" panose="02020603050405020304" pitchFamily="18" charset="0"/>
            </a:endParaRPr>
          </a:p>
        </p:txBody>
      </p:sp>
      <p:graphicFrame>
        <p:nvGraphicFramePr>
          <p:cNvPr id="187395" name="Object 3"/>
          <p:cNvGraphicFramePr>
            <a:graphicFrameLocks noChangeAspect="1"/>
          </p:cNvGraphicFramePr>
          <p:nvPr/>
        </p:nvGraphicFramePr>
        <p:xfrm>
          <a:off x="838200" y="838200"/>
          <a:ext cx="6934200" cy="2733675"/>
        </p:xfrm>
        <a:graphic>
          <a:graphicData uri="http://schemas.openxmlformats.org/presentationml/2006/ole">
            <mc:AlternateContent xmlns:mc="http://schemas.openxmlformats.org/markup-compatibility/2006">
              <mc:Choice xmlns:v="urn:schemas-microsoft-com:vml" Requires="v">
                <p:oleObj spid="_x0000_s443413" name="Visio" r:id="rId3" imgW="6234430" imgH="2452370" progId="Visio.Drawing.11">
                  <p:embed/>
                </p:oleObj>
              </mc:Choice>
              <mc:Fallback>
                <p:oleObj name="Visio" r:id="rId3" imgW="6234430" imgH="2452370" progId="Visio.Drawing.11">
                  <p:embed/>
                  <p:pic>
                    <p:nvPicPr>
                      <p:cNvPr id="0" name="Picture 34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838200"/>
                        <a:ext cx="6934200" cy="27336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7396" name="Object 4"/>
          <p:cNvGraphicFramePr>
            <a:graphicFrameLocks noChangeAspect="1"/>
          </p:cNvGraphicFramePr>
          <p:nvPr/>
        </p:nvGraphicFramePr>
        <p:xfrm>
          <a:off x="2412640" y="4653136"/>
          <a:ext cx="5233119" cy="1090563"/>
        </p:xfrm>
        <a:graphic>
          <a:graphicData uri="http://schemas.openxmlformats.org/presentationml/2006/ole">
            <mc:AlternateContent xmlns:mc="http://schemas.openxmlformats.org/markup-compatibility/2006">
              <mc:Choice xmlns:v="urn:schemas-microsoft-com:vml" Requires="v">
                <p:oleObj spid="_x0000_s443414" name="公式" r:id="rId5" imgW="1117600" imgH="520700" progId="Equation.3">
                  <p:embed/>
                </p:oleObj>
              </mc:Choice>
              <mc:Fallback>
                <p:oleObj name="公式" r:id="rId5" imgW="1117600" imgH="520700" progId="Equation.3">
                  <p:embed/>
                  <p:pic>
                    <p:nvPicPr>
                      <p:cNvPr id="0" name="Picture 34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12640" y="4653136"/>
                        <a:ext cx="5233119" cy="1090563"/>
                      </a:xfrm>
                      <a:prstGeom prst="rect">
                        <a:avLst/>
                      </a:prstGeom>
                      <a:solidFill>
                        <a:srgbClr val="FFFF00"/>
                      </a:solidFill>
                    </p:spPr>
                  </p:pic>
                </p:oleObj>
              </mc:Fallback>
            </mc:AlternateContent>
          </a:graphicData>
        </a:graphic>
      </p:graphicFrame>
      <p:graphicFrame>
        <p:nvGraphicFramePr>
          <p:cNvPr id="187397" name="Object 5"/>
          <p:cNvGraphicFramePr>
            <a:graphicFrameLocks noChangeAspect="1"/>
          </p:cNvGraphicFramePr>
          <p:nvPr/>
        </p:nvGraphicFramePr>
        <p:xfrm>
          <a:off x="2483768" y="5869021"/>
          <a:ext cx="5266283" cy="1080120"/>
        </p:xfrm>
        <a:graphic>
          <a:graphicData uri="http://schemas.openxmlformats.org/presentationml/2006/ole">
            <mc:AlternateContent xmlns:mc="http://schemas.openxmlformats.org/markup-compatibility/2006">
              <mc:Choice xmlns:v="urn:schemas-microsoft-com:vml" Requires="v">
                <p:oleObj spid="_x0000_s443415" name="公式" r:id="rId7" imgW="2032000" imgH="457200" progId="Equation.3">
                  <p:embed/>
                </p:oleObj>
              </mc:Choice>
              <mc:Fallback>
                <p:oleObj name="公式" r:id="rId7" imgW="2032000" imgH="457200" progId="Equation.3">
                  <p:embed/>
                  <p:pic>
                    <p:nvPicPr>
                      <p:cNvPr id="0" name="Picture 34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483768" y="5869021"/>
                        <a:ext cx="5266283" cy="1080120"/>
                      </a:xfrm>
                      <a:prstGeom prst="rect">
                        <a:avLst/>
                      </a:prstGeom>
                      <a:solidFill>
                        <a:srgbClr val="FFFF00"/>
                      </a:solidFill>
                    </p:spPr>
                  </p:pic>
                </p:oleObj>
              </mc:Fallback>
            </mc:AlternateContent>
          </a:graphicData>
        </a:graphic>
      </p:graphicFrame>
    </p:spTree>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Rectangle 3"/>
          <p:cNvSpPr>
            <a:spLocks noGrp="1" noRot="1" noChangeArrowheads="1"/>
          </p:cNvSpPr>
          <p:nvPr>
            <p:ph type="body" idx="1"/>
          </p:nvPr>
        </p:nvSpPr>
        <p:spPr>
          <a:xfrm>
            <a:off x="-1016" y="3212976"/>
            <a:ext cx="9145016" cy="3168352"/>
          </a:xfrm>
        </p:spPr>
        <p:txBody>
          <a:bodyPr/>
          <a:lstStyle/>
          <a:p>
            <a:pPr lvl="1"/>
            <a:r>
              <a:rPr lang="zh-CN" altLang="en-US" sz="2400" dirty="0" smtClean="0"/>
              <a:t>公用备线系统与各自备线系统的比较</a:t>
            </a:r>
          </a:p>
          <a:p>
            <a:pPr lvl="2"/>
            <a:r>
              <a:rPr lang="zh-CN" altLang="en-US" sz="2400" dirty="0" smtClean="0"/>
              <a:t>各自备线系统（相当于两个书上图</a:t>
            </a:r>
            <a:r>
              <a:rPr lang="en-US" altLang="zh-CN" sz="2400" dirty="0" smtClean="0"/>
              <a:t>2-15</a:t>
            </a:r>
            <a:r>
              <a:rPr lang="zh-CN" altLang="en-US" sz="2400" dirty="0" smtClean="0"/>
              <a:t>）将用</a:t>
            </a:r>
            <a:r>
              <a:rPr lang="en-US" altLang="zh-CN" sz="2400" dirty="0" smtClean="0"/>
              <a:t>4</a:t>
            </a:r>
            <a:r>
              <a:rPr lang="zh-CN" altLang="en-US" sz="2400" dirty="0" smtClean="0"/>
              <a:t>条信道，公用备线系统将减少一条，信道利用率必然提高。</a:t>
            </a:r>
          </a:p>
          <a:p>
            <a:pPr lvl="2"/>
            <a:r>
              <a:rPr lang="zh-CN" altLang="en-US" sz="2400" dirty="0" smtClean="0"/>
              <a:t>呼损有所增加，是省一条备用线的代价。若</a:t>
            </a:r>
            <a:r>
              <a:rPr lang="en-US" altLang="zh-CN" sz="2400" dirty="0" smtClean="0">
                <a:latin typeface="Symbol" panose="05050102010706020507" pitchFamily="18" charset="2"/>
              </a:rPr>
              <a:t>r</a:t>
            </a:r>
            <a:r>
              <a:rPr lang="en-US" altLang="zh-CN" sz="2400" dirty="0" smtClean="0"/>
              <a:t>&lt;&lt;1</a:t>
            </a:r>
            <a:r>
              <a:rPr lang="zh-CN" altLang="en-US" sz="2400" dirty="0" smtClean="0"/>
              <a:t>，两者的呼损差别不大。</a:t>
            </a:r>
          </a:p>
          <a:p>
            <a:pPr lvl="2"/>
            <a:r>
              <a:rPr lang="zh-CN" altLang="en-US" sz="2400" dirty="0" smtClean="0"/>
              <a:t>在业务量不太大的情况下，采用公用备线是很合算的；在业务量较大时，采用这种方式要以呼损指标允许为前提。</a:t>
            </a:r>
          </a:p>
        </p:txBody>
      </p:sp>
      <p:graphicFrame>
        <p:nvGraphicFramePr>
          <p:cNvPr id="2" name="对象 1"/>
          <p:cNvGraphicFramePr>
            <a:graphicFrameLocks noChangeAspect="1"/>
          </p:cNvGraphicFramePr>
          <p:nvPr/>
        </p:nvGraphicFramePr>
        <p:xfrm>
          <a:off x="683568" y="-315416"/>
          <a:ext cx="6934200" cy="2733675"/>
        </p:xfrm>
        <a:graphic>
          <a:graphicData uri="http://schemas.openxmlformats.org/presentationml/2006/ole">
            <mc:AlternateContent xmlns:mc="http://schemas.openxmlformats.org/markup-compatibility/2006">
              <mc:Choice xmlns:v="urn:schemas-microsoft-com:vml" Requires="v">
                <p:oleObj spid="_x0000_s325922" name="Visio" r:id="rId3" imgW="6234430" imgH="2452370" progId="Visio.Drawing.11">
                  <p:embed/>
                </p:oleObj>
              </mc:Choice>
              <mc:Fallback>
                <p:oleObj name="Visio" r:id="rId3" imgW="6234430" imgH="2452370" progId="Visio.Drawing.11">
                  <p:embed/>
                  <p:pic>
                    <p:nvPicPr>
                      <p:cNvPr id="0" name="Picture 3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3568" y="-315416"/>
                        <a:ext cx="6934200" cy="27336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834" name="Rectangle 2"/>
          <p:cNvSpPr>
            <a:spLocks noGrp="1" noRot="1" noChangeArrowheads="1"/>
          </p:cNvSpPr>
          <p:nvPr>
            <p:ph type="title"/>
          </p:nvPr>
        </p:nvSpPr>
        <p:spPr/>
        <p:txBody>
          <a:bodyPr/>
          <a:lstStyle/>
          <a:p>
            <a:pPr>
              <a:defRPr/>
            </a:pPr>
            <a:endParaRPr lang="zh-CN" altLang="zh-CN"/>
          </a:p>
        </p:txBody>
      </p:sp>
      <p:sp>
        <p:nvSpPr>
          <p:cNvPr id="248835" name="Rectangle 3"/>
          <p:cNvSpPr>
            <a:spLocks noGrp="1" noRot="1" noChangeArrowheads="1"/>
          </p:cNvSpPr>
          <p:nvPr>
            <p:ph type="body" idx="1"/>
          </p:nvPr>
        </p:nvSpPr>
        <p:spPr/>
        <p:txBody>
          <a:bodyPr/>
          <a:lstStyle/>
          <a:p>
            <a:pPr>
              <a:defRPr/>
            </a:pPr>
            <a:r>
              <a:rPr lang="zh-CN" altLang="en-US" dirty="0"/>
              <a:t>（</a:t>
            </a:r>
            <a:r>
              <a:rPr lang="en-US" altLang="zh-CN" dirty="0"/>
              <a:t>4</a:t>
            </a:r>
            <a:r>
              <a:rPr lang="zh-CN" altLang="en-US" dirty="0"/>
              <a:t>）优先制排队系统</a:t>
            </a:r>
          </a:p>
          <a:p>
            <a:pPr lvl="1">
              <a:defRPr/>
            </a:pPr>
            <a:r>
              <a:rPr lang="zh-CN" altLang="en-US" dirty="0"/>
              <a:t>有</a:t>
            </a:r>
            <a:r>
              <a:rPr lang="en-US" altLang="zh-CN" dirty="0"/>
              <a:t>n</a:t>
            </a:r>
            <a:r>
              <a:rPr lang="zh-CN" altLang="en-US" dirty="0"/>
              <a:t>个业务流共用一条线路，事先规定各自的优先级。</a:t>
            </a:r>
          </a:p>
          <a:p>
            <a:pPr lvl="2">
              <a:defRPr/>
            </a:pPr>
            <a:r>
              <a:rPr lang="zh-CN" altLang="en-US" dirty="0"/>
              <a:t>优先级最高的队列，</a:t>
            </a:r>
            <a:r>
              <a:rPr lang="zh-CN" altLang="en-US" dirty="0">
                <a:solidFill>
                  <a:srgbClr val="FF0000"/>
                </a:solidFill>
              </a:rPr>
              <a:t>只要线路有空</a:t>
            </a:r>
            <a:r>
              <a:rPr lang="zh-CN" altLang="en-US" dirty="0"/>
              <a:t>即可占用</a:t>
            </a:r>
          </a:p>
          <a:p>
            <a:pPr lvl="2">
              <a:defRPr/>
            </a:pPr>
            <a:r>
              <a:rPr lang="zh-CN" altLang="en-US" dirty="0"/>
              <a:t>优先级较低的队列</a:t>
            </a:r>
            <a:r>
              <a:rPr lang="zh-CN" altLang="en-US" dirty="0">
                <a:solidFill>
                  <a:srgbClr val="FF0000"/>
                </a:solidFill>
              </a:rPr>
              <a:t>必须在优先级高的队列无呼叫等待且线路有空</a:t>
            </a:r>
            <a:r>
              <a:rPr lang="zh-CN" altLang="en-US" dirty="0"/>
              <a:t>的情况下才能占用线路。</a:t>
            </a:r>
          </a:p>
          <a:p>
            <a:pPr lvl="2">
              <a:defRPr/>
            </a:pPr>
            <a:r>
              <a:rPr lang="zh-CN" altLang="en-US" dirty="0"/>
              <a:t>优先级高的呼叫可以强行中断正在占用线路的优先级较低的用户，这称为</a:t>
            </a:r>
            <a:r>
              <a:rPr lang="zh-CN" altLang="en-US" dirty="0">
                <a:solidFill>
                  <a:srgbClr val="FF0000"/>
                </a:solidFill>
              </a:rPr>
              <a:t>强拆。</a:t>
            </a:r>
          </a:p>
        </p:txBody>
      </p:sp>
    </p:spTree>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Rectangle 3"/>
          <p:cNvSpPr>
            <a:spLocks noGrp="1" noRot="1" noChangeArrowheads="1"/>
          </p:cNvSpPr>
          <p:nvPr>
            <p:ph type="body" sz="half" idx="1"/>
          </p:nvPr>
        </p:nvSpPr>
        <p:spPr>
          <a:xfrm>
            <a:off x="250825" y="1268413"/>
            <a:ext cx="8569325" cy="5184775"/>
          </a:xfrm>
        </p:spPr>
        <p:txBody>
          <a:bodyPr/>
          <a:lstStyle/>
          <a:p>
            <a:pPr lvl="1"/>
            <a:r>
              <a:rPr lang="zh-CN" altLang="en-US" dirty="0" smtClean="0"/>
              <a:t>两队排队系统模型</a:t>
            </a:r>
          </a:p>
          <a:p>
            <a:pPr lvl="1"/>
            <a:endParaRPr lang="zh-CN" altLang="en-US" dirty="0" smtClean="0"/>
          </a:p>
          <a:p>
            <a:pPr lvl="1"/>
            <a:endParaRPr lang="zh-CN" altLang="en-US" dirty="0" smtClean="0"/>
          </a:p>
          <a:p>
            <a:pPr lvl="1"/>
            <a:endParaRPr lang="zh-CN" altLang="en-US" dirty="0" smtClean="0"/>
          </a:p>
          <a:p>
            <a:pPr lvl="1"/>
            <a:endParaRPr lang="zh-CN" altLang="en-US" dirty="0" smtClean="0"/>
          </a:p>
          <a:p>
            <a:pPr lvl="1"/>
            <a:endParaRPr lang="zh-CN" altLang="en-US" dirty="0" smtClean="0"/>
          </a:p>
          <a:p>
            <a:pPr lvl="2"/>
            <a:r>
              <a:rPr lang="en-US" altLang="zh-CN" dirty="0" smtClean="0"/>
              <a:t>A</a:t>
            </a:r>
            <a:r>
              <a:rPr lang="zh-CN" altLang="en-US" dirty="0" smtClean="0"/>
              <a:t>队有优先，规定</a:t>
            </a:r>
            <a:r>
              <a:rPr lang="en-US" altLang="zh-CN" dirty="0" smtClean="0"/>
              <a:t>B</a:t>
            </a:r>
            <a:r>
              <a:rPr lang="zh-CN" altLang="en-US" dirty="0" smtClean="0"/>
              <a:t>队只能在</a:t>
            </a:r>
            <a:r>
              <a:rPr lang="en-US" altLang="zh-CN" dirty="0" smtClean="0"/>
              <a:t>A</a:t>
            </a:r>
            <a:r>
              <a:rPr lang="zh-CN" altLang="en-US" dirty="0" smtClean="0"/>
              <a:t>队无等待着的呼叫时，才能占用线路，但占用后</a:t>
            </a:r>
            <a:r>
              <a:rPr lang="zh-CN" altLang="en-US" dirty="0" smtClean="0">
                <a:solidFill>
                  <a:srgbClr val="FF0000"/>
                </a:solidFill>
              </a:rPr>
              <a:t>不</a:t>
            </a:r>
            <a:r>
              <a:rPr lang="zh-CN" altLang="en-US" dirty="0" smtClean="0"/>
              <a:t>因</a:t>
            </a:r>
            <a:r>
              <a:rPr lang="en-US" altLang="zh-CN" dirty="0" smtClean="0"/>
              <a:t>A</a:t>
            </a:r>
            <a:r>
              <a:rPr lang="zh-CN" altLang="en-US" dirty="0" smtClean="0"/>
              <a:t>队有呼叫而被</a:t>
            </a:r>
            <a:r>
              <a:rPr lang="zh-CN" altLang="en-US" dirty="0" smtClean="0">
                <a:solidFill>
                  <a:srgbClr val="FF0000"/>
                </a:solidFill>
              </a:rPr>
              <a:t>强拆</a:t>
            </a:r>
            <a:r>
              <a:rPr lang="zh-CN" altLang="en-US" dirty="0" smtClean="0"/>
              <a:t>。</a:t>
            </a:r>
          </a:p>
        </p:txBody>
      </p:sp>
      <p:graphicFrame>
        <p:nvGraphicFramePr>
          <p:cNvPr id="190467" name="Object 4"/>
          <p:cNvGraphicFramePr>
            <a:graphicFrameLocks noGrp="1" noChangeAspect="1"/>
          </p:cNvGraphicFramePr>
          <p:nvPr>
            <p:ph sz="half" idx="2"/>
          </p:nvPr>
        </p:nvGraphicFramePr>
        <p:xfrm>
          <a:off x="4859338" y="692150"/>
          <a:ext cx="3887787" cy="3560763"/>
        </p:xfrm>
        <a:graphic>
          <a:graphicData uri="http://schemas.openxmlformats.org/presentationml/2006/ole">
            <mc:AlternateContent xmlns:mc="http://schemas.openxmlformats.org/markup-compatibility/2006">
              <mc:Choice xmlns:v="urn:schemas-microsoft-com:vml" Requires="v">
                <p:oleObj spid="_x0000_s190829" name="Visio" r:id="rId3" imgW="2099945" imgH="1922145" progId="Visio.Drawing.11">
                  <p:embed/>
                </p:oleObj>
              </mc:Choice>
              <mc:Fallback>
                <p:oleObj name="Visio" r:id="rId3" imgW="2099945" imgH="1922145" progId="Visio.Drawing.11">
                  <p:embed/>
                  <p:pic>
                    <p:nvPicPr>
                      <p:cNvPr id="0" name="Picture 114"/>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59338" y="692150"/>
                        <a:ext cx="3887787" cy="3560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Rot="1" noChangeArrowheads="1"/>
          </p:cNvSpPr>
          <p:nvPr>
            <p:ph type="title"/>
          </p:nvPr>
        </p:nvSpPr>
        <p:spPr>
          <a:xfrm>
            <a:off x="151130" y="234315"/>
            <a:ext cx="8842375" cy="620713"/>
          </a:xfrm>
          <a:noFill/>
          <a:extLst>
            <a:ext uri="{909E8E84-426E-40DD-AFC4-6F175D3DCCD1}">
              <a14:hiddenFill xmlns:a14="http://schemas.microsoft.com/office/drawing/2010/main">
                <a:solidFill>
                  <a:srgbClr val="FFFFFF"/>
                </a:solidFill>
              </a14:hiddenFill>
            </a:ext>
          </a:extLst>
        </p:spPr>
        <p:txBody>
          <a:bodyPr/>
          <a:lstStyle/>
          <a:p>
            <a:r>
              <a:rPr kumimoji="1" lang="zh-CN" altLang="en-US" sz="3600" dirty="0" smtClean="0">
                <a:solidFill>
                  <a:schemeClr val="tx1"/>
                </a:solidFill>
                <a:effectLst/>
              </a:rPr>
              <a:t>证明</a:t>
            </a:r>
            <a:r>
              <a:rPr kumimoji="1" lang="zh-CN" altLang="en-US" sz="3600" dirty="0" smtClean="0">
                <a:solidFill>
                  <a:srgbClr val="FF5050"/>
                </a:solidFill>
                <a:effectLst/>
              </a:rPr>
              <a:t>简单流的到达间隔</a:t>
            </a:r>
            <a:r>
              <a:rPr kumimoji="1" lang="en-US" altLang="zh-CN" sz="3600" dirty="0" smtClean="0">
                <a:solidFill>
                  <a:srgbClr val="FF5050"/>
                </a:solidFill>
                <a:effectLst/>
              </a:rPr>
              <a:t>t</a:t>
            </a:r>
            <a:r>
              <a:rPr kumimoji="1" lang="zh-CN" altLang="en-US" sz="3600" dirty="0" smtClean="0">
                <a:solidFill>
                  <a:srgbClr val="FF5050"/>
                </a:solidFill>
                <a:effectLst/>
              </a:rPr>
              <a:t>是负指数分布</a:t>
            </a:r>
            <a:r>
              <a:rPr kumimoji="1" lang="zh-CN" altLang="en-US" sz="3600" dirty="0" smtClean="0">
                <a:solidFill>
                  <a:schemeClr val="tx1"/>
                </a:solidFill>
                <a:effectLst/>
              </a:rPr>
              <a:t>:</a:t>
            </a:r>
          </a:p>
        </p:txBody>
      </p:sp>
      <p:sp>
        <p:nvSpPr>
          <p:cNvPr id="20483" name="Text Box 5"/>
          <p:cNvSpPr txBox="1">
            <a:spLocks noChangeArrowheads="1"/>
          </p:cNvSpPr>
          <p:nvPr/>
        </p:nvSpPr>
        <p:spPr bwMode="auto">
          <a:xfrm>
            <a:off x="0" y="985838"/>
            <a:ext cx="9144000" cy="2061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chemeClr val="tx1"/>
                </a:solidFill>
                <a:latin typeface="Arial" panose="020B0604020202020204" pitchFamily="34" charset="0"/>
                <a:ea typeface="宋体" panose="02010600030101010101" pitchFamily="2" charset="-122"/>
              </a:defRPr>
            </a:lvl1pPr>
            <a:lvl2pPr marL="742950" indent="-285750" eaLnBrk="0" hangingPunct="0">
              <a:defRPr sz="2800" b="1">
                <a:solidFill>
                  <a:schemeClr val="tx1"/>
                </a:solidFill>
                <a:latin typeface="Arial" panose="020B0604020202020204" pitchFamily="34" charset="0"/>
                <a:ea typeface="宋体" panose="02010600030101010101" pitchFamily="2" charset="-122"/>
              </a:defRPr>
            </a:lvl2pPr>
            <a:lvl3pPr marL="1143000" indent="-228600" eaLnBrk="0" hangingPunct="0">
              <a:defRPr sz="2800" b="1">
                <a:solidFill>
                  <a:schemeClr val="tx1"/>
                </a:solidFill>
                <a:latin typeface="Arial" panose="020B0604020202020204" pitchFamily="34" charset="0"/>
                <a:ea typeface="宋体" panose="02010600030101010101" pitchFamily="2" charset="-122"/>
              </a:defRPr>
            </a:lvl3pPr>
            <a:lvl4pPr marL="1600200" indent="-228600" eaLnBrk="0" hangingPunct="0">
              <a:defRPr sz="2800" b="1">
                <a:solidFill>
                  <a:schemeClr val="tx1"/>
                </a:solidFill>
                <a:latin typeface="Arial" panose="020B0604020202020204" pitchFamily="34" charset="0"/>
                <a:ea typeface="宋体" panose="02010600030101010101" pitchFamily="2" charset="-122"/>
              </a:defRPr>
            </a:lvl4pPr>
            <a:lvl5pPr marL="2057400" indent="-228600" eaLnBrk="0" hangingPunct="0">
              <a:defRPr sz="2800" b="1">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80000"/>
              </a:lnSpc>
              <a:spcBef>
                <a:spcPct val="20000"/>
              </a:spcBef>
              <a:spcAft>
                <a:spcPct val="0"/>
              </a:spcAft>
              <a:buClr>
                <a:schemeClr val="hlink"/>
              </a:buClr>
              <a:buSzPct val="85000"/>
              <a:buFont typeface="Wingdings" panose="05000000000000000000" pitchFamily="2" charset="2"/>
              <a:defRPr sz="2800" b="1">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80000"/>
              </a:lnSpc>
              <a:spcBef>
                <a:spcPct val="20000"/>
              </a:spcBef>
              <a:spcAft>
                <a:spcPct val="0"/>
              </a:spcAft>
              <a:buClr>
                <a:schemeClr val="hlink"/>
              </a:buClr>
              <a:buSzPct val="85000"/>
              <a:buFont typeface="Wingdings" panose="05000000000000000000" pitchFamily="2" charset="2"/>
              <a:defRPr sz="2800" b="1">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80000"/>
              </a:lnSpc>
              <a:spcBef>
                <a:spcPct val="20000"/>
              </a:spcBef>
              <a:spcAft>
                <a:spcPct val="0"/>
              </a:spcAft>
              <a:buClr>
                <a:schemeClr val="hlink"/>
              </a:buClr>
              <a:buSzPct val="85000"/>
              <a:buFont typeface="Wingdings" panose="05000000000000000000" pitchFamily="2" charset="2"/>
              <a:defRPr sz="2800" b="1">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80000"/>
              </a:lnSpc>
              <a:spcBef>
                <a:spcPct val="20000"/>
              </a:spcBef>
              <a:spcAft>
                <a:spcPct val="0"/>
              </a:spcAft>
              <a:buClr>
                <a:schemeClr val="hlink"/>
              </a:buClr>
              <a:buSzPct val="85000"/>
              <a:buFont typeface="Wingdings" panose="05000000000000000000" pitchFamily="2" charset="2"/>
              <a:defRPr sz="2800" b="1">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SzTx/>
              <a:buFontTx/>
              <a:buNone/>
            </a:pPr>
            <a:r>
              <a:rPr kumimoji="1" lang="zh-CN" altLang="en-US" sz="3200" dirty="0" smtClean="0">
                <a:latin typeface="方正粗黑宋简体" pitchFamily="2" charset="-122"/>
                <a:ea typeface="方正粗黑宋简体" pitchFamily="2" charset="-122"/>
              </a:rPr>
              <a:t>设到达间隔</a:t>
            </a:r>
            <a:r>
              <a:rPr kumimoji="1" lang="zh-CN" altLang="en-US" sz="3200" dirty="0">
                <a:latin typeface="方正粗黑宋简体" pitchFamily="2" charset="-122"/>
                <a:ea typeface="方正粗黑宋简体" pitchFamily="2" charset="-122"/>
              </a:rPr>
              <a:t>为</a:t>
            </a:r>
            <a:r>
              <a:rPr kumimoji="1" lang="en-US" altLang="zh-CN" sz="3200" dirty="0">
                <a:latin typeface="方正粗黑宋简体" pitchFamily="2" charset="-122"/>
                <a:ea typeface="方正粗黑宋简体" pitchFamily="2" charset="-122"/>
              </a:rPr>
              <a:t>t</a:t>
            </a:r>
            <a:r>
              <a:rPr kumimoji="1" lang="zh-CN" altLang="en-US" sz="3200" dirty="0">
                <a:latin typeface="方正粗黑宋简体" pitchFamily="2" charset="-122"/>
                <a:ea typeface="方正粗黑宋简体" pitchFamily="2" charset="-122"/>
                <a:sym typeface="+mn-ea"/>
              </a:rPr>
              <a:t>,</a:t>
            </a:r>
            <a:r>
              <a:rPr kumimoji="1" lang="zh-CN" altLang="en-US" sz="3200" dirty="0">
                <a:latin typeface="方正粗黑宋简体" pitchFamily="2" charset="-122"/>
                <a:ea typeface="方正粗黑宋简体" pitchFamily="2" charset="-122"/>
              </a:rPr>
              <a:t>把</a:t>
            </a:r>
            <a:r>
              <a:rPr kumimoji="1" lang="en-US" altLang="zh-CN" sz="3200" dirty="0">
                <a:latin typeface="方正粗黑宋简体" pitchFamily="2" charset="-122"/>
                <a:ea typeface="方正粗黑宋简体" pitchFamily="2" charset="-122"/>
              </a:rPr>
              <a:t>t</a:t>
            </a:r>
            <a:r>
              <a:rPr kumimoji="1" lang="zh-CN" altLang="en-US" sz="3200" dirty="0">
                <a:latin typeface="方正粗黑宋简体" pitchFamily="2" charset="-122"/>
                <a:ea typeface="方正粗黑宋简体" pitchFamily="2" charset="-122"/>
              </a:rPr>
              <a:t>分成</a:t>
            </a:r>
            <a:r>
              <a:rPr kumimoji="1" lang="en-US" altLang="zh-CN" sz="3200" dirty="0">
                <a:latin typeface="方正粗黑宋简体" pitchFamily="2" charset="-122"/>
                <a:ea typeface="方正粗黑宋简体" pitchFamily="2" charset="-122"/>
              </a:rPr>
              <a:t>N</a:t>
            </a:r>
            <a:r>
              <a:rPr kumimoji="1" lang="zh-CN" altLang="en-US" sz="3200" dirty="0">
                <a:latin typeface="方正粗黑宋简体" pitchFamily="2" charset="-122"/>
                <a:ea typeface="方正粗黑宋简体" pitchFamily="2" charset="-122"/>
              </a:rPr>
              <a:t>等份,每份的长度        </a:t>
            </a:r>
          </a:p>
          <a:p>
            <a:pPr eaLnBrk="1" hangingPunct="1">
              <a:lnSpc>
                <a:spcPct val="100000"/>
              </a:lnSpc>
              <a:spcBef>
                <a:spcPct val="0"/>
              </a:spcBef>
              <a:buClrTx/>
              <a:buSzTx/>
              <a:buFontTx/>
              <a:buNone/>
            </a:pPr>
            <a:r>
              <a:rPr kumimoji="1" lang="zh-CN" altLang="en-US" sz="3200" dirty="0" smtClean="0">
                <a:latin typeface="方正粗黑宋简体" pitchFamily="2" charset="-122"/>
                <a:ea typeface="方正粗黑宋简体" pitchFamily="2" charset="-122"/>
              </a:rPr>
              <a:t>根据</a:t>
            </a:r>
            <a:r>
              <a:rPr kumimoji="1" lang="zh-CN" altLang="en-US" sz="3200" dirty="0">
                <a:latin typeface="方正粗黑宋简体" pitchFamily="2" charset="-122"/>
                <a:ea typeface="方正粗黑宋简体" pitchFamily="2" charset="-122"/>
              </a:rPr>
              <a:t>无后效性和稀疏性</a:t>
            </a:r>
            <a:r>
              <a:rPr kumimoji="1" lang="zh-CN" altLang="en-US" sz="3200" dirty="0">
                <a:latin typeface="方正粗黑宋简体" pitchFamily="2" charset="-122"/>
                <a:ea typeface="方正粗黑宋简体" pitchFamily="2" charset="-122"/>
                <a:sym typeface="+mn-ea"/>
              </a:rPr>
              <a:t>,</a:t>
            </a:r>
            <a:r>
              <a:rPr kumimoji="1" lang="zh-CN" altLang="en-US" sz="3200" dirty="0">
                <a:latin typeface="方正粗黑宋简体" pitchFamily="2" charset="-122"/>
                <a:ea typeface="方正粗黑宋简体" pitchFamily="2" charset="-122"/>
              </a:rPr>
              <a:t>在前面</a:t>
            </a:r>
            <a:r>
              <a:rPr kumimoji="1" lang="en-US" altLang="zh-CN" sz="3200" dirty="0">
                <a:latin typeface="方正粗黑宋简体" pitchFamily="2" charset="-122"/>
                <a:ea typeface="方正粗黑宋简体" pitchFamily="2" charset="-122"/>
              </a:rPr>
              <a:t>N</a:t>
            </a:r>
            <a:r>
              <a:rPr kumimoji="1" lang="zh-CN" altLang="en-US" sz="3200" dirty="0">
                <a:latin typeface="方正粗黑宋简体" pitchFamily="2" charset="-122"/>
                <a:ea typeface="方正粗黑宋简体" pitchFamily="2" charset="-122"/>
              </a:rPr>
              <a:t>个  内无顾客到达，再一</a:t>
            </a:r>
            <a:r>
              <a:rPr kumimoji="1" lang="zh-CN" altLang="en-US" sz="3200" dirty="0" smtClean="0">
                <a:latin typeface="方正粗黑宋简体" pitchFamily="2" charset="-122"/>
                <a:ea typeface="方正粗黑宋简体" pitchFamily="2" charset="-122"/>
              </a:rPr>
              <a:t>个</a:t>
            </a:r>
            <a:r>
              <a:rPr kumimoji="1" lang="en-US" altLang="zh-CN" sz="3200" dirty="0" smtClean="0">
                <a:solidFill>
                  <a:srgbClr val="FF0000"/>
                </a:solidFill>
                <a:latin typeface="方正粗黑宋简体" pitchFamily="2" charset="-122"/>
                <a:ea typeface="方正粗黑宋简体" pitchFamily="2" charset="-122"/>
                <a:cs typeface="Times New Roman" panose="02020603050405020304" pitchFamily="18" charset="0"/>
              </a:rPr>
              <a:t>∆</a:t>
            </a:r>
            <a:r>
              <a:rPr kumimoji="1" lang="zh-CN" altLang="en-US" sz="3200" dirty="0" smtClean="0">
                <a:latin typeface="方正粗黑宋简体" pitchFamily="2" charset="-122"/>
                <a:ea typeface="方正粗黑宋简体" pitchFamily="2" charset="-122"/>
              </a:rPr>
              <a:t> </a:t>
            </a:r>
            <a:r>
              <a:rPr kumimoji="1" lang="zh-CN" altLang="en-US" sz="3200" dirty="0">
                <a:latin typeface="方正粗黑宋简体" pitchFamily="2" charset="-122"/>
                <a:ea typeface="方正粗黑宋简体" pitchFamily="2" charset="-122"/>
              </a:rPr>
              <a:t>内有一个顾客到达的概率</a:t>
            </a:r>
            <a:r>
              <a:rPr kumimoji="1" lang="zh-CN" altLang="en-US" sz="3200" dirty="0" smtClean="0">
                <a:latin typeface="方正粗黑宋简体" pitchFamily="2" charset="-122"/>
                <a:ea typeface="方正粗黑宋简体" pitchFamily="2" charset="-122"/>
              </a:rPr>
              <a:t>为</a:t>
            </a:r>
            <a:r>
              <a:rPr kumimoji="1" lang="en-US" altLang="zh-CN" sz="3200" dirty="0">
                <a:solidFill>
                  <a:srgbClr val="FF0000"/>
                </a:solidFill>
                <a:latin typeface="方正粗黑宋简体" pitchFamily="2" charset="-122"/>
                <a:ea typeface="方正粗黑宋简体" pitchFamily="2" charset="-122"/>
                <a:cs typeface="Arial Unicode MS" panose="020B0604020202020204" charset="-122"/>
              </a:rPr>
              <a:t>a(t</a:t>
            </a:r>
            <a:r>
              <a:rPr kumimoji="1" lang="en-US" altLang="zh-CN" sz="3200" dirty="0" smtClean="0">
                <a:solidFill>
                  <a:srgbClr val="FF0000"/>
                </a:solidFill>
                <a:latin typeface="方正粗黑宋简体" pitchFamily="2" charset="-122"/>
                <a:ea typeface="方正粗黑宋简体" pitchFamily="2" charset="-122"/>
                <a:cs typeface="Arial Unicode MS" panose="020B0604020202020204" charset="-122"/>
              </a:rPr>
              <a:t>)</a:t>
            </a:r>
            <a:r>
              <a:rPr kumimoji="1" lang="en-US" altLang="zh-CN" sz="3200" dirty="0" smtClean="0">
                <a:solidFill>
                  <a:srgbClr val="FF0000"/>
                </a:solidFill>
                <a:latin typeface="方正粗黑宋简体" pitchFamily="2" charset="-122"/>
                <a:ea typeface="方正粗黑宋简体" pitchFamily="2" charset="-122"/>
                <a:cs typeface="Times New Roman" panose="02020603050405020304" pitchFamily="18" charset="0"/>
              </a:rPr>
              <a:t>∆</a:t>
            </a:r>
            <a:r>
              <a:rPr kumimoji="1" lang="en-US" altLang="zh-CN" sz="3200" dirty="0" smtClean="0">
                <a:solidFill>
                  <a:srgbClr val="FF0000"/>
                </a:solidFill>
                <a:latin typeface="方正粗黑宋简体" pitchFamily="2" charset="-122"/>
                <a:ea typeface="方正粗黑宋简体" pitchFamily="2" charset="-122"/>
                <a:cs typeface="Arial Unicode MS" panose="020B0604020202020204" charset="-122"/>
              </a:rPr>
              <a:t> </a:t>
            </a:r>
            <a:r>
              <a:rPr kumimoji="1" lang="zh-CN" altLang="en-US" sz="3200" dirty="0" smtClean="0">
                <a:solidFill>
                  <a:srgbClr val="FF0000"/>
                </a:solidFill>
                <a:latin typeface="方正粗黑宋简体" pitchFamily="2" charset="-122"/>
                <a:ea typeface="方正粗黑宋简体" pitchFamily="2" charset="-122"/>
              </a:rPr>
              <a:t>（</a:t>
            </a:r>
            <a:r>
              <a:rPr kumimoji="1" lang="zh-CN" altLang="en-US" sz="3200" dirty="0">
                <a:solidFill>
                  <a:srgbClr val="FF0000"/>
                </a:solidFill>
                <a:latin typeface="方正粗黑宋简体" pitchFamily="2" charset="-122"/>
                <a:ea typeface="方正粗黑宋简体" pitchFamily="2" charset="-122"/>
              </a:rPr>
              <a:t>其中，</a:t>
            </a:r>
            <a:r>
              <a:rPr kumimoji="1" lang="en-US" altLang="zh-CN" sz="3200" dirty="0">
                <a:solidFill>
                  <a:srgbClr val="FF0000"/>
                </a:solidFill>
                <a:latin typeface="方正粗黑宋简体" pitchFamily="2" charset="-122"/>
                <a:ea typeface="方正粗黑宋简体" pitchFamily="2" charset="-122"/>
                <a:cs typeface="Arial Unicode MS" panose="020B0604020202020204" charset="-122"/>
              </a:rPr>
              <a:t>a(t)</a:t>
            </a:r>
            <a:r>
              <a:rPr kumimoji="1" lang="zh-CN" altLang="en-US" sz="3200" dirty="0">
                <a:solidFill>
                  <a:srgbClr val="FF0000"/>
                </a:solidFill>
                <a:latin typeface="方正粗黑宋简体" pitchFamily="2" charset="-122"/>
                <a:ea typeface="方正粗黑宋简体" pitchFamily="2" charset="-122"/>
              </a:rPr>
              <a:t>为概率密度</a:t>
            </a:r>
            <a:r>
              <a:rPr kumimoji="1" lang="zh-CN" altLang="en-US" sz="3200" dirty="0" smtClean="0">
                <a:solidFill>
                  <a:srgbClr val="FF0000"/>
                </a:solidFill>
                <a:latin typeface="方正粗黑宋简体" pitchFamily="2" charset="-122"/>
                <a:ea typeface="方正粗黑宋简体" pitchFamily="2" charset="-122"/>
              </a:rPr>
              <a:t>）</a:t>
            </a:r>
            <a:endParaRPr kumimoji="1" lang="zh-CN" altLang="en-US" sz="3200" dirty="0">
              <a:latin typeface="方正粗黑宋简体" pitchFamily="2" charset="-122"/>
              <a:ea typeface="方正粗黑宋简体" pitchFamily="2" charset="-122"/>
            </a:endParaRPr>
          </a:p>
        </p:txBody>
      </p:sp>
      <p:graphicFrame>
        <p:nvGraphicFramePr>
          <p:cNvPr id="20485" name="Object 7"/>
          <p:cNvGraphicFramePr>
            <a:graphicFrameLocks noChangeAspect="1"/>
          </p:cNvGraphicFramePr>
          <p:nvPr>
            <p:extLst>
              <p:ext uri="{D42A27DB-BD31-4B8C-83A1-F6EECF244321}">
                <p14:modId xmlns:p14="http://schemas.microsoft.com/office/powerpoint/2010/main" val="3949448976"/>
              </p:ext>
            </p:extLst>
          </p:nvPr>
        </p:nvGraphicFramePr>
        <p:xfrm>
          <a:off x="7579646" y="647682"/>
          <a:ext cx="1242409" cy="1000132"/>
        </p:xfrm>
        <a:graphic>
          <a:graphicData uri="http://schemas.openxmlformats.org/presentationml/2006/ole">
            <mc:AlternateContent xmlns:mc="http://schemas.openxmlformats.org/markup-compatibility/2006">
              <mc:Choice xmlns:v="urn:schemas-microsoft-com:vml" Requires="v">
                <p:oleObj spid="_x0000_s426263" name="公式" r:id="rId4" imgW="457200" imgH="393700" progId="Equation.3">
                  <p:embed/>
                </p:oleObj>
              </mc:Choice>
              <mc:Fallback>
                <p:oleObj name="公式" r:id="rId4" imgW="457200" imgH="393700" progId="Equation.3">
                  <p:embed/>
                  <p:pic>
                    <p:nvPicPr>
                      <p:cNvPr id="0" name="Picture 117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79646" y="647682"/>
                        <a:ext cx="1242409" cy="100013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20486" name="Group 24"/>
          <p:cNvGrpSpPr/>
          <p:nvPr/>
        </p:nvGrpSpPr>
        <p:grpSpPr bwMode="auto">
          <a:xfrm>
            <a:off x="1295400" y="4228734"/>
            <a:ext cx="6553200" cy="896757"/>
            <a:chOff x="1898" y="2115"/>
            <a:chExt cx="2495" cy="476"/>
          </a:xfrm>
        </p:grpSpPr>
        <p:sp>
          <p:nvSpPr>
            <p:cNvPr id="20492" name="Line 8"/>
            <p:cNvSpPr>
              <a:spLocks noChangeShapeType="1"/>
            </p:cNvSpPr>
            <p:nvPr/>
          </p:nvSpPr>
          <p:spPr bwMode="auto">
            <a:xfrm>
              <a:off x="1898" y="2455"/>
              <a:ext cx="2495" cy="0"/>
            </a:xfrm>
            <a:prstGeom prst="line">
              <a:avLst/>
            </a:prstGeom>
            <a:noFill/>
            <a:ln w="38100">
              <a:solidFill>
                <a:schemeClr val="tx1"/>
              </a:solidFill>
              <a:miter lim="800000"/>
            </a:ln>
            <a:extLst>
              <a:ext uri="{909E8E84-426E-40DD-AFC4-6F175D3DCCD1}">
                <a14:hiddenFill xmlns:a14="http://schemas.microsoft.com/office/drawing/2010/main">
                  <a:noFill/>
                </a14:hiddenFill>
              </a:ext>
            </a:extLst>
          </p:spPr>
          <p:txBody>
            <a:bodyPr wrap="none"/>
            <a:lstStyle/>
            <a:p>
              <a:endParaRPr lang="zh-CN" altLang="en-US"/>
            </a:p>
          </p:txBody>
        </p:sp>
        <p:sp>
          <p:nvSpPr>
            <p:cNvPr id="20493" name="Line 9"/>
            <p:cNvSpPr>
              <a:spLocks noChangeShapeType="1"/>
            </p:cNvSpPr>
            <p:nvPr/>
          </p:nvSpPr>
          <p:spPr bwMode="auto">
            <a:xfrm>
              <a:off x="1898" y="2409"/>
              <a:ext cx="0" cy="91"/>
            </a:xfrm>
            <a:prstGeom prst="line">
              <a:avLst/>
            </a:prstGeom>
            <a:noFill/>
            <a:ln w="38100">
              <a:solidFill>
                <a:schemeClr val="tx1"/>
              </a:solidFill>
              <a:miter lim="800000"/>
            </a:ln>
            <a:extLst>
              <a:ext uri="{909E8E84-426E-40DD-AFC4-6F175D3DCCD1}">
                <a14:hiddenFill xmlns:a14="http://schemas.microsoft.com/office/drawing/2010/main">
                  <a:noFill/>
                </a14:hiddenFill>
              </a:ext>
            </a:extLst>
          </p:spPr>
          <p:txBody>
            <a:bodyPr wrap="none"/>
            <a:lstStyle/>
            <a:p>
              <a:endParaRPr lang="zh-CN" altLang="en-US"/>
            </a:p>
          </p:txBody>
        </p:sp>
        <p:sp>
          <p:nvSpPr>
            <p:cNvPr id="20494" name="Line 10"/>
            <p:cNvSpPr>
              <a:spLocks noChangeShapeType="1"/>
            </p:cNvSpPr>
            <p:nvPr/>
          </p:nvSpPr>
          <p:spPr bwMode="auto">
            <a:xfrm>
              <a:off x="3803" y="2364"/>
              <a:ext cx="0" cy="182"/>
            </a:xfrm>
            <a:prstGeom prst="line">
              <a:avLst/>
            </a:prstGeom>
            <a:noFill/>
            <a:ln w="38100">
              <a:solidFill>
                <a:schemeClr val="tx1"/>
              </a:solidFill>
              <a:miter lim="800000"/>
            </a:ln>
            <a:extLst>
              <a:ext uri="{909E8E84-426E-40DD-AFC4-6F175D3DCCD1}">
                <a14:hiddenFill xmlns:a14="http://schemas.microsoft.com/office/drawing/2010/main">
                  <a:noFill/>
                </a14:hiddenFill>
              </a:ext>
            </a:extLst>
          </p:spPr>
          <p:txBody>
            <a:bodyPr wrap="none"/>
            <a:lstStyle/>
            <a:p>
              <a:endParaRPr lang="zh-CN" altLang="en-US"/>
            </a:p>
          </p:txBody>
        </p:sp>
        <p:sp>
          <p:nvSpPr>
            <p:cNvPr id="20495" name="Line 11"/>
            <p:cNvSpPr>
              <a:spLocks noChangeShapeType="1"/>
            </p:cNvSpPr>
            <p:nvPr/>
          </p:nvSpPr>
          <p:spPr bwMode="auto">
            <a:xfrm>
              <a:off x="2080" y="2364"/>
              <a:ext cx="0" cy="227"/>
            </a:xfrm>
            <a:prstGeom prst="line">
              <a:avLst/>
            </a:prstGeom>
            <a:noFill/>
            <a:ln w="38100">
              <a:solidFill>
                <a:schemeClr val="tx1"/>
              </a:solidFill>
              <a:miter lim="800000"/>
            </a:ln>
            <a:extLst>
              <a:ext uri="{909E8E84-426E-40DD-AFC4-6F175D3DCCD1}">
                <a14:hiddenFill xmlns:a14="http://schemas.microsoft.com/office/drawing/2010/main">
                  <a:noFill/>
                </a14:hiddenFill>
              </a:ext>
            </a:extLst>
          </p:spPr>
          <p:txBody>
            <a:bodyPr wrap="none"/>
            <a:lstStyle/>
            <a:p>
              <a:endParaRPr lang="zh-CN" altLang="en-US"/>
            </a:p>
          </p:txBody>
        </p:sp>
        <p:sp>
          <p:nvSpPr>
            <p:cNvPr id="20496" name="Line 12"/>
            <p:cNvSpPr>
              <a:spLocks noChangeShapeType="1"/>
            </p:cNvSpPr>
            <p:nvPr/>
          </p:nvSpPr>
          <p:spPr bwMode="auto">
            <a:xfrm>
              <a:off x="2261" y="2364"/>
              <a:ext cx="0" cy="227"/>
            </a:xfrm>
            <a:prstGeom prst="line">
              <a:avLst/>
            </a:prstGeom>
            <a:noFill/>
            <a:ln w="38100">
              <a:solidFill>
                <a:schemeClr val="tx1"/>
              </a:solidFill>
              <a:miter lim="800000"/>
            </a:ln>
            <a:extLst>
              <a:ext uri="{909E8E84-426E-40DD-AFC4-6F175D3DCCD1}">
                <a14:hiddenFill xmlns:a14="http://schemas.microsoft.com/office/drawing/2010/main">
                  <a:noFill/>
                </a14:hiddenFill>
              </a:ext>
            </a:extLst>
          </p:spPr>
          <p:txBody>
            <a:bodyPr wrap="none"/>
            <a:lstStyle/>
            <a:p>
              <a:endParaRPr lang="zh-CN" altLang="en-US"/>
            </a:p>
          </p:txBody>
        </p:sp>
        <p:sp>
          <p:nvSpPr>
            <p:cNvPr id="20497" name="Line 13"/>
            <p:cNvSpPr>
              <a:spLocks noChangeShapeType="1"/>
            </p:cNvSpPr>
            <p:nvPr/>
          </p:nvSpPr>
          <p:spPr bwMode="auto">
            <a:xfrm>
              <a:off x="3622" y="2364"/>
              <a:ext cx="0" cy="182"/>
            </a:xfrm>
            <a:prstGeom prst="line">
              <a:avLst/>
            </a:prstGeom>
            <a:noFill/>
            <a:ln w="38100">
              <a:solidFill>
                <a:schemeClr val="tx1"/>
              </a:solidFill>
              <a:miter lim="800000"/>
            </a:ln>
            <a:extLst>
              <a:ext uri="{909E8E84-426E-40DD-AFC4-6F175D3DCCD1}">
                <a14:hiddenFill xmlns:a14="http://schemas.microsoft.com/office/drawing/2010/main">
                  <a:noFill/>
                </a14:hiddenFill>
              </a:ext>
            </a:extLst>
          </p:spPr>
          <p:txBody>
            <a:bodyPr wrap="none"/>
            <a:lstStyle/>
            <a:p>
              <a:endParaRPr lang="zh-CN" altLang="en-US"/>
            </a:p>
          </p:txBody>
        </p:sp>
        <p:sp>
          <p:nvSpPr>
            <p:cNvPr id="20498" name="Line 14"/>
            <p:cNvSpPr>
              <a:spLocks noChangeShapeType="1"/>
            </p:cNvSpPr>
            <p:nvPr/>
          </p:nvSpPr>
          <p:spPr bwMode="auto">
            <a:xfrm>
              <a:off x="3985" y="2364"/>
              <a:ext cx="0" cy="182"/>
            </a:xfrm>
            <a:prstGeom prst="line">
              <a:avLst/>
            </a:prstGeom>
            <a:noFill/>
            <a:ln w="38100">
              <a:solidFill>
                <a:schemeClr val="tx1"/>
              </a:solidFill>
              <a:miter lim="800000"/>
            </a:ln>
            <a:extLst>
              <a:ext uri="{909E8E84-426E-40DD-AFC4-6F175D3DCCD1}">
                <a14:hiddenFill xmlns:a14="http://schemas.microsoft.com/office/drawing/2010/main">
                  <a:noFill/>
                </a14:hiddenFill>
              </a:ext>
            </a:extLst>
          </p:spPr>
          <p:txBody>
            <a:bodyPr wrap="none"/>
            <a:lstStyle/>
            <a:p>
              <a:endParaRPr lang="zh-CN" altLang="en-US"/>
            </a:p>
          </p:txBody>
        </p:sp>
        <p:graphicFrame>
          <p:nvGraphicFramePr>
            <p:cNvPr id="20499" name="Object 15"/>
            <p:cNvGraphicFramePr>
              <a:graphicFrameLocks noChangeAspect="1"/>
            </p:cNvGraphicFramePr>
            <p:nvPr/>
          </p:nvGraphicFramePr>
          <p:xfrm>
            <a:off x="1898" y="2319"/>
            <a:ext cx="159" cy="188"/>
          </p:xfrm>
          <a:graphic>
            <a:graphicData uri="http://schemas.openxmlformats.org/presentationml/2006/ole">
              <mc:AlternateContent xmlns:mc="http://schemas.openxmlformats.org/markup-compatibility/2006">
                <mc:Choice xmlns:v="urn:schemas-microsoft-com:vml" Requires="v">
                  <p:oleObj spid="_x0000_s426264" name="公式" r:id="rId6" imgW="139700" imgH="165100" progId="Equation.3">
                    <p:embed/>
                  </p:oleObj>
                </mc:Choice>
                <mc:Fallback>
                  <p:oleObj name="公式" r:id="rId6" imgW="139700" imgH="165100" progId="Equation.3">
                    <p:embed/>
                    <p:pic>
                      <p:nvPicPr>
                        <p:cNvPr id="0" name="Picture 117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98" y="2319"/>
                          <a:ext cx="159"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20500" name="Object 16"/>
            <p:cNvGraphicFramePr>
              <a:graphicFrameLocks noChangeAspect="1"/>
            </p:cNvGraphicFramePr>
            <p:nvPr/>
          </p:nvGraphicFramePr>
          <p:xfrm>
            <a:off x="2080" y="2319"/>
            <a:ext cx="159" cy="188"/>
          </p:xfrm>
          <a:graphic>
            <a:graphicData uri="http://schemas.openxmlformats.org/presentationml/2006/ole">
              <mc:AlternateContent xmlns:mc="http://schemas.openxmlformats.org/markup-compatibility/2006">
                <mc:Choice xmlns:v="urn:schemas-microsoft-com:vml" Requires="v">
                  <p:oleObj spid="_x0000_s426265" name="公式" r:id="rId8" imgW="139700" imgH="165100" progId="Equation.3">
                    <p:embed/>
                  </p:oleObj>
                </mc:Choice>
                <mc:Fallback>
                  <p:oleObj name="公式" r:id="rId8" imgW="139700" imgH="165100" progId="Equation.3">
                    <p:embed/>
                    <p:pic>
                      <p:nvPicPr>
                        <p:cNvPr id="0" name="Picture 117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80" y="2319"/>
                          <a:ext cx="159"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20501" name="Object 17"/>
            <p:cNvGraphicFramePr>
              <a:graphicFrameLocks noChangeAspect="1"/>
            </p:cNvGraphicFramePr>
            <p:nvPr/>
          </p:nvGraphicFramePr>
          <p:xfrm>
            <a:off x="3667" y="2364"/>
            <a:ext cx="159" cy="188"/>
          </p:xfrm>
          <a:graphic>
            <a:graphicData uri="http://schemas.openxmlformats.org/presentationml/2006/ole">
              <mc:AlternateContent xmlns:mc="http://schemas.openxmlformats.org/markup-compatibility/2006">
                <mc:Choice xmlns:v="urn:schemas-microsoft-com:vml" Requires="v">
                  <p:oleObj spid="_x0000_s426266" name="公式" r:id="rId9" imgW="139700" imgH="165100" progId="Equation.3">
                    <p:embed/>
                  </p:oleObj>
                </mc:Choice>
                <mc:Fallback>
                  <p:oleObj name="公式" r:id="rId9" imgW="139700" imgH="165100" progId="Equation.3">
                    <p:embed/>
                    <p:pic>
                      <p:nvPicPr>
                        <p:cNvPr id="0" name="Picture 117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667" y="2364"/>
                          <a:ext cx="159"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20502" name="Object 18"/>
            <p:cNvGraphicFramePr>
              <a:graphicFrameLocks noChangeAspect="1"/>
            </p:cNvGraphicFramePr>
            <p:nvPr/>
          </p:nvGraphicFramePr>
          <p:xfrm>
            <a:off x="2835" y="2115"/>
            <a:ext cx="463" cy="232"/>
          </p:xfrm>
          <a:graphic>
            <a:graphicData uri="http://schemas.openxmlformats.org/presentationml/2006/ole">
              <mc:AlternateContent xmlns:mc="http://schemas.openxmlformats.org/markup-compatibility/2006">
                <mc:Choice xmlns:v="urn:schemas-microsoft-com:vml" Requires="v">
                  <p:oleObj spid="_x0000_s426267" name="公式" r:id="rId10" imgW="405765" imgH="203200" progId="Equation.3">
                    <p:embed/>
                  </p:oleObj>
                </mc:Choice>
                <mc:Fallback>
                  <p:oleObj name="公式" r:id="rId10" imgW="405765" imgH="203200" progId="Equation.3">
                    <p:embed/>
                    <p:pic>
                      <p:nvPicPr>
                        <p:cNvPr id="0" name="Picture 1180"/>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835" y="2115"/>
                          <a:ext cx="463" cy="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20503" name="Line 19"/>
            <p:cNvSpPr>
              <a:spLocks noChangeShapeType="1"/>
            </p:cNvSpPr>
            <p:nvPr/>
          </p:nvSpPr>
          <p:spPr bwMode="auto">
            <a:xfrm>
              <a:off x="3350" y="2228"/>
              <a:ext cx="453" cy="181"/>
            </a:xfrm>
            <a:prstGeom prst="line">
              <a:avLst/>
            </a:prstGeom>
            <a:noFill/>
            <a:ln w="38100">
              <a:solidFill>
                <a:schemeClr val="tx1"/>
              </a:solidFill>
              <a:miter lim="800000"/>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20504" name="Line 20"/>
            <p:cNvSpPr>
              <a:spLocks noChangeShapeType="1"/>
            </p:cNvSpPr>
            <p:nvPr/>
          </p:nvSpPr>
          <p:spPr bwMode="auto">
            <a:xfrm flipH="1">
              <a:off x="1898" y="2228"/>
              <a:ext cx="953" cy="136"/>
            </a:xfrm>
            <a:prstGeom prst="line">
              <a:avLst/>
            </a:prstGeom>
            <a:noFill/>
            <a:ln w="38100">
              <a:solidFill>
                <a:schemeClr val="tx1"/>
              </a:solidFill>
              <a:miter lim="800000"/>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aphicFrame>
          <p:nvGraphicFramePr>
            <p:cNvPr id="20505" name="Object 21"/>
            <p:cNvGraphicFramePr>
              <a:graphicFrameLocks noChangeAspect="1"/>
            </p:cNvGraphicFramePr>
            <p:nvPr/>
          </p:nvGraphicFramePr>
          <p:xfrm>
            <a:off x="3803" y="2344"/>
            <a:ext cx="159" cy="188"/>
          </p:xfrm>
          <a:graphic>
            <a:graphicData uri="http://schemas.openxmlformats.org/presentationml/2006/ole">
              <mc:AlternateContent xmlns:mc="http://schemas.openxmlformats.org/markup-compatibility/2006">
                <mc:Choice xmlns:v="urn:schemas-microsoft-com:vml" Requires="v">
                  <p:oleObj spid="_x0000_s426268" name="公式" r:id="rId12" imgW="139700" imgH="165100" progId="Equation.3">
                    <p:embed/>
                  </p:oleObj>
                </mc:Choice>
                <mc:Fallback>
                  <p:oleObj name="公式" r:id="rId12" imgW="139700" imgH="165100" progId="Equation.3">
                    <p:embed/>
                    <p:pic>
                      <p:nvPicPr>
                        <p:cNvPr id="0" name="Picture 118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03" y="2344"/>
                          <a:ext cx="159" cy="1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aphicFrame>
        <p:nvGraphicFramePr>
          <p:cNvPr id="20487" name="Object 25"/>
          <p:cNvGraphicFramePr>
            <a:graphicFrameLocks noChangeAspect="1"/>
          </p:cNvGraphicFramePr>
          <p:nvPr>
            <p:extLst>
              <p:ext uri="{D42A27DB-BD31-4B8C-83A1-F6EECF244321}">
                <p14:modId xmlns:p14="http://schemas.microsoft.com/office/powerpoint/2010/main" val="86447101"/>
              </p:ext>
            </p:extLst>
          </p:nvPr>
        </p:nvGraphicFramePr>
        <p:xfrm>
          <a:off x="6191861" y="1554996"/>
          <a:ext cx="444500" cy="450850"/>
        </p:xfrm>
        <a:graphic>
          <a:graphicData uri="http://schemas.openxmlformats.org/presentationml/2006/ole">
            <mc:AlternateContent xmlns:mc="http://schemas.openxmlformats.org/markup-compatibility/2006">
              <mc:Choice xmlns:v="urn:schemas-microsoft-com:vml" Requires="v">
                <p:oleObj spid="_x0000_s426269" name="公式" r:id="rId13" imgW="152400" imgH="165100" progId="Equation.3">
                  <p:embed/>
                </p:oleObj>
              </mc:Choice>
              <mc:Fallback>
                <p:oleObj name="公式" r:id="rId13" imgW="152400" imgH="165100" progId="Equation.3">
                  <p:embed/>
                  <p:pic>
                    <p:nvPicPr>
                      <p:cNvPr id="0" name="Picture 1182"/>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191861" y="1554996"/>
                        <a:ext cx="444500" cy="4508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2"/>
          <p:cNvSpPr>
            <a:spLocks noChangeArrowheads="1"/>
          </p:cNvSpPr>
          <p:nvPr/>
        </p:nvSpPr>
        <p:spPr bwMode="auto">
          <a:xfrm>
            <a:off x="304800" y="228600"/>
            <a:ext cx="9144000" cy="6070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indent="269875" algn="just">
              <a:lnSpc>
                <a:spcPct val="100000"/>
              </a:lnSpc>
              <a:spcBef>
                <a:spcPct val="0"/>
              </a:spcBef>
              <a:buClrTx/>
              <a:buSzTx/>
              <a:buFontTx/>
              <a:buNone/>
            </a:pPr>
            <a:r>
              <a:rPr kumimoji="1" lang="zh-CN" altLang="en-US" dirty="0">
                <a:latin typeface="Times New Roman" panose="02020603050405020304" pitchFamily="18" charset="0"/>
              </a:rPr>
              <a:t>        </a:t>
            </a:r>
          </a:p>
          <a:p>
            <a:pPr indent="269875" algn="just">
              <a:lnSpc>
                <a:spcPct val="100000"/>
              </a:lnSpc>
              <a:spcBef>
                <a:spcPct val="0"/>
              </a:spcBef>
              <a:buClrTx/>
              <a:buSzTx/>
              <a:buFontTx/>
              <a:buNone/>
            </a:pPr>
            <a:r>
              <a:rPr kumimoji="1" lang="zh-CN" altLang="en-US" dirty="0">
                <a:latin typeface="Times New Roman" panose="02020603050405020304" pitchFamily="18" charset="0"/>
              </a:rPr>
              <a:t>	 以两队为例（</a:t>
            </a:r>
            <a:r>
              <a:rPr kumimoji="1" lang="en-US" altLang="zh-CN" dirty="0">
                <a:latin typeface="Times New Roman" panose="02020603050405020304" pitchFamily="18" charset="0"/>
              </a:rPr>
              <a:t>A，B</a:t>
            </a:r>
            <a:r>
              <a:rPr kumimoji="1" lang="zh-CN" altLang="en-US" dirty="0">
                <a:latin typeface="Times New Roman" panose="02020603050405020304" pitchFamily="18" charset="0"/>
              </a:rPr>
              <a:t>均可排队，线空</a:t>
            </a:r>
            <a:r>
              <a:rPr kumimoji="1" lang="en-US" altLang="zh-CN" dirty="0">
                <a:latin typeface="Times New Roman" panose="02020603050405020304" pitchFamily="18" charset="0"/>
              </a:rPr>
              <a:t>A</a:t>
            </a:r>
            <a:r>
              <a:rPr kumimoji="1" lang="zh-CN" altLang="en-US" dirty="0">
                <a:latin typeface="Times New Roman" panose="02020603050405020304" pitchFamily="18" charset="0"/>
              </a:rPr>
              <a:t>优先，</a:t>
            </a:r>
          </a:p>
          <a:p>
            <a:pPr indent="269875" algn="just">
              <a:lnSpc>
                <a:spcPct val="100000"/>
              </a:lnSpc>
              <a:spcBef>
                <a:spcPct val="0"/>
              </a:spcBef>
              <a:buClrTx/>
              <a:buSzTx/>
              <a:buFontTx/>
              <a:buNone/>
            </a:pPr>
            <a:r>
              <a:rPr kumimoji="1" lang="zh-CN" altLang="en-US" dirty="0">
                <a:latin typeface="Times New Roman" panose="02020603050405020304" pitchFamily="18" charset="0"/>
              </a:rPr>
              <a:t>不强拆）</a:t>
            </a:r>
            <a:endParaRPr kumimoji="1" lang="zh-CN" altLang="en-US" b="0" dirty="0">
              <a:latin typeface="Times New Roman" panose="02020603050405020304" pitchFamily="18" charset="0"/>
            </a:endParaRPr>
          </a:p>
          <a:p>
            <a:pPr indent="269875" algn="just" eaLnBrk="0" hangingPunct="0">
              <a:lnSpc>
                <a:spcPct val="100000"/>
              </a:lnSpc>
              <a:spcBef>
                <a:spcPct val="0"/>
              </a:spcBef>
              <a:buClrTx/>
              <a:buSzTx/>
              <a:buFontTx/>
              <a:buNone/>
            </a:pPr>
            <a:endParaRPr kumimoji="1" lang="zh-CN" altLang="en-US" dirty="0">
              <a:latin typeface="Times New Roman" panose="02020603050405020304" pitchFamily="18" charset="0"/>
            </a:endParaRPr>
          </a:p>
          <a:p>
            <a:pPr indent="269875" algn="just" eaLnBrk="0" hangingPunct="0">
              <a:lnSpc>
                <a:spcPct val="100000"/>
              </a:lnSpc>
              <a:spcBef>
                <a:spcPct val="0"/>
              </a:spcBef>
              <a:buClrTx/>
              <a:buSzTx/>
              <a:buFontTx/>
              <a:buNone/>
            </a:pPr>
            <a:endParaRPr kumimoji="1" lang="zh-CN" altLang="en-US" dirty="0">
              <a:latin typeface="Times New Roman" panose="02020603050405020304" pitchFamily="18" charset="0"/>
            </a:endParaRPr>
          </a:p>
          <a:p>
            <a:pPr indent="269875" algn="just" eaLnBrk="0" hangingPunct="0">
              <a:lnSpc>
                <a:spcPct val="100000"/>
              </a:lnSpc>
              <a:spcBef>
                <a:spcPct val="0"/>
              </a:spcBef>
              <a:buClrTx/>
              <a:buSzTx/>
              <a:buFontTx/>
              <a:buNone/>
            </a:pPr>
            <a:endParaRPr kumimoji="1" lang="zh-CN" altLang="en-US" dirty="0">
              <a:latin typeface="Times New Roman" panose="02020603050405020304" pitchFamily="18" charset="0"/>
            </a:endParaRPr>
          </a:p>
          <a:p>
            <a:pPr indent="269875" algn="just" eaLnBrk="0" hangingPunct="0">
              <a:lnSpc>
                <a:spcPct val="100000"/>
              </a:lnSpc>
              <a:spcBef>
                <a:spcPct val="0"/>
              </a:spcBef>
              <a:buClrTx/>
              <a:buSzTx/>
              <a:buFontTx/>
              <a:buNone/>
            </a:pPr>
            <a:endParaRPr kumimoji="1" lang="zh-CN" altLang="en-US" dirty="0">
              <a:latin typeface="Times New Roman" panose="02020603050405020304" pitchFamily="18" charset="0"/>
            </a:endParaRPr>
          </a:p>
          <a:p>
            <a:pPr indent="269875" algn="just" eaLnBrk="0" hangingPunct="0">
              <a:lnSpc>
                <a:spcPct val="100000"/>
              </a:lnSpc>
              <a:spcBef>
                <a:spcPct val="0"/>
              </a:spcBef>
              <a:buClrTx/>
              <a:buSzTx/>
              <a:buFontTx/>
              <a:buNone/>
            </a:pPr>
            <a:endParaRPr kumimoji="1" lang="zh-CN" altLang="en-US" dirty="0">
              <a:latin typeface="Times New Roman" panose="02020603050405020304" pitchFamily="18" charset="0"/>
            </a:endParaRPr>
          </a:p>
          <a:p>
            <a:pPr indent="269875" algn="just" eaLnBrk="0" hangingPunct="0">
              <a:lnSpc>
                <a:spcPct val="100000"/>
              </a:lnSpc>
              <a:spcBef>
                <a:spcPct val="0"/>
              </a:spcBef>
              <a:buClrTx/>
              <a:buSzTx/>
              <a:buFontTx/>
              <a:buNone/>
            </a:pPr>
            <a:r>
              <a:rPr kumimoji="1" lang="zh-CN" altLang="en-US" dirty="0">
                <a:latin typeface="Times New Roman" panose="02020603050405020304" pitchFamily="18" charset="0"/>
              </a:rPr>
              <a:t>定义状态及 变量:	</a:t>
            </a:r>
            <a:endParaRPr kumimoji="1" lang="zh-CN" altLang="en-US" b="0" dirty="0">
              <a:latin typeface="Times New Roman" panose="02020603050405020304" pitchFamily="18" charset="0"/>
            </a:endParaRPr>
          </a:p>
          <a:p>
            <a:pPr indent="269875" eaLnBrk="0" hangingPunct="0">
              <a:lnSpc>
                <a:spcPct val="100000"/>
              </a:lnSpc>
              <a:spcBef>
                <a:spcPct val="0"/>
              </a:spcBef>
              <a:buClrTx/>
              <a:buSzTx/>
              <a:buFontTx/>
              <a:buNone/>
            </a:pPr>
            <a:r>
              <a:rPr kumimoji="1" lang="zh-CN" altLang="en-US" dirty="0">
                <a:latin typeface="宋体" panose="02010600030101010101" pitchFamily="2" charset="-122"/>
              </a:rPr>
              <a:t>线路</a:t>
            </a:r>
            <a:r>
              <a:rPr kumimoji="1" lang="zh-CN" altLang="en-US" dirty="0">
                <a:latin typeface="Times New Roman" panose="02020603050405020304" pitchFamily="18" charset="0"/>
              </a:rPr>
              <a:t>状态</a:t>
            </a:r>
            <a:r>
              <a:rPr kumimoji="1" lang="en-US" altLang="zh-CN" dirty="0">
                <a:latin typeface="Times New Roman" panose="02020603050405020304" pitchFamily="18" charset="0"/>
              </a:rPr>
              <a:t>t</a:t>
            </a:r>
            <a:r>
              <a:rPr kumimoji="1" lang="en-US" altLang="zh-CN" b="0" dirty="0">
                <a:latin typeface="Times New Roman" panose="02020603050405020304" pitchFamily="18" charset="0"/>
              </a:rPr>
              <a:t>          </a:t>
            </a:r>
            <a:r>
              <a:rPr kumimoji="1" lang="zh-CN" altLang="en-US" dirty="0">
                <a:latin typeface="Times New Roman" panose="02020603050405020304" pitchFamily="18" charset="0"/>
              </a:rPr>
              <a:t>1 </a:t>
            </a:r>
            <a:r>
              <a:rPr kumimoji="1" lang="zh-CN" altLang="en-US" dirty="0">
                <a:latin typeface="宋体" panose="02010600030101010101" pitchFamily="2" charset="-122"/>
              </a:rPr>
              <a:t>线不空</a:t>
            </a:r>
            <a:r>
              <a:rPr kumimoji="1" lang="zh-CN" altLang="en-US" b="0" dirty="0">
                <a:latin typeface="Times New Roman" panose="02020603050405020304" pitchFamily="18" charset="0"/>
              </a:rPr>
              <a:t> </a:t>
            </a:r>
          </a:p>
          <a:p>
            <a:pPr indent="269875" eaLnBrk="0" hangingPunct="0">
              <a:lnSpc>
                <a:spcPct val="100000"/>
              </a:lnSpc>
              <a:spcBef>
                <a:spcPct val="0"/>
              </a:spcBef>
              <a:buClrTx/>
              <a:buSzTx/>
              <a:buFontTx/>
              <a:buNone/>
            </a:pPr>
            <a:r>
              <a:rPr kumimoji="1" lang="zh-CN" altLang="en-US" b="0" dirty="0">
                <a:latin typeface="Times New Roman" panose="02020603050405020304" pitchFamily="18" charset="0"/>
              </a:rPr>
              <a:t>		          </a:t>
            </a:r>
            <a:r>
              <a:rPr kumimoji="1" lang="zh-CN" altLang="en-US" dirty="0">
                <a:latin typeface="Times New Roman" panose="02020603050405020304" pitchFamily="18" charset="0"/>
              </a:rPr>
              <a:t>0 </a:t>
            </a:r>
            <a:r>
              <a:rPr kumimoji="1" lang="zh-CN" altLang="en-US" dirty="0">
                <a:latin typeface="宋体" panose="02010600030101010101" pitchFamily="2" charset="-122"/>
              </a:rPr>
              <a:t>线空</a:t>
            </a:r>
            <a:r>
              <a:rPr kumimoji="1" lang="zh-CN" altLang="en-US" b="0" dirty="0">
                <a:latin typeface="Times New Roman" panose="02020603050405020304" pitchFamily="18" charset="0"/>
              </a:rPr>
              <a:t> </a:t>
            </a:r>
          </a:p>
          <a:p>
            <a:pPr indent="269875" eaLnBrk="0" hangingPunct="0">
              <a:lnSpc>
                <a:spcPct val="100000"/>
              </a:lnSpc>
              <a:spcBef>
                <a:spcPct val="0"/>
              </a:spcBef>
              <a:buClrTx/>
              <a:buSzTx/>
              <a:buFontTx/>
              <a:buNone/>
            </a:pPr>
            <a:r>
              <a:rPr kumimoji="1" lang="zh-CN" altLang="en-US" b="0" dirty="0">
                <a:latin typeface="宋体" panose="02010600030101010101" pitchFamily="2" charset="-122"/>
              </a:rPr>
              <a:t>    排队</a:t>
            </a:r>
            <a:r>
              <a:rPr kumimoji="1" lang="zh-CN" altLang="en-US" b="0" dirty="0">
                <a:latin typeface="Times New Roman" panose="02020603050405020304" pitchFamily="18" charset="0"/>
              </a:rPr>
              <a:t>            </a:t>
            </a:r>
            <a:r>
              <a:rPr kumimoji="1" lang="en-US" altLang="zh-CN" dirty="0">
                <a:latin typeface="Times New Roman" panose="02020603050405020304" pitchFamily="18" charset="0"/>
              </a:rPr>
              <a:t>r —— A</a:t>
            </a:r>
            <a:r>
              <a:rPr kumimoji="1" lang="zh-CN" altLang="en-US" dirty="0">
                <a:latin typeface="宋体" panose="02010600030101010101" pitchFamily="2" charset="-122"/>
              </a:rPr>
              <a:t>队为</a:t>
            </a:r>
            <a:r>
              <a:rPr kumimoji="1" lang="en-US" altLang="zh-CN" dirty="0">
                <a:latin typeface="Times New Roman" panose="02020603050405020304" pitchFamily="18" charset="0"/>
              </a:rPr>
              <a:t>r</a:t>
            </a:r>
            <a:r>
              <a:rPr kumimoji="1" lang="zh-CN" altLang="en-US" dirty="0">
                <a:latin typeface="宋体" panose="02010600030101010101" pitchFamily="2" charset="-122"/>
              </a:rPr>
              <a:t>人等待</a:t>
            </a:r>
            <a:r>
              <a:rPr kumimoji="1" lang="zh-CN" altLang="en-US" b="0" dirty="0">
                <a:latin typeface="Times New Roman" panose="02020603050405020304" pitchFamily="18" charset="0"/>
              </a:rPr>
              <a:t> </a:t>
            </a:r>
          </a:p>
          <a:p>
            <a:pPr indent="269875" eaLnBrk="0" hangingPunct="0">
              <a:lnSpc>
                <a:spcPct val="100000"/>
              </a:lnSpc>
              <a:spcBef>
                <a:spcPct val="0"/>
              </a:spcBef>
              <a:buClrTx/>
              <a:buSzTx/>
              <a:buFontTx/>
              <a:buNone/>
            </a:pPr>
            <a:r>
              <a:rPr kumimoji="1" lang="zh-CN" altLang="en-US" b="0" dirty="0">
                <a:latin typeface="Times New Roman" panose="02020603050405020304" pitchFamily="18" charset="0"/>
              </a:rPr>
              <a:t>		           </a:t>
            </a:r>
            <a:r>
              <a:rPr kumimoji="1" lang="en-US" altLang="zh-CN" dirty="0">
                <a:latin typeface="Times New Roman" panose="02020603050405020304" pitchFamily="18" charset="0"/>
              </a:rPr>
              <a:t>s —— B</a:t>
            </a:r>
            <a:r>
              <a:rPr kumimoji="1" lang="zh-CN" altLang="en-US" dirty="0">
                <a:latin typeface="Times New Roman" panose="02020603050405020304" pitchFamily="18" charset="0"/>
              </a:rPr>
              <a:t>队为</a:t>
            </a:r>
            <a:r>
              <a:rPr kumimoji="1" lang="en-US" altLang="zh-CN" dirty="0">
                <a:latin typeface="Times New Roman" panose="02020603050405020304" pitchFamily="18" charset="0"/>
              </a:rPr>
              <a:t>s</a:t>
            </a:r>
            <a:r>
              <a:rPr kumimoji="1" lang="zh-CN" altLang="en-US" dirty="0">
                <a:latin typeface="Times New Roman" panose="02020603050405020304" pitchFamily="18" charset="0"/>
              </a:rPr>
              <a:t>人等待</a:t>
            </a:r>
            <a:endParaRPr kumimoji="1" lang="zh-CN" altLang="en-US" b="0" dirty="0">
              <a:latin typeface="Times New Roman" panose="02020603050405020304" pitchFamily="18" charset="0"/>
            </a:endParaRPr>
          </a:p>
          <a:p>
            <a:pPr indent="269875" eaLnBrk="0" hangingPunct="0">
              <a:lnSpc>
                <a:spcPct val="100000"/>
              </a:lnSpc>
              <a:spcBef>
                <a:spcPct val="0"/>
              </a:spcBef>
              <a:buClrTx/>
              <a:buSzTx/>
              <a:buFontTx/>
              <a:buNone/>
            </a:pPr>
            <a:endParaRPr kumimoji="1" lang="zh-CN" altLang="en-US" b="0" dirty="0">
              <a:latin typeface="Times New Roman" panose="02020603050405020304" pitchFamily="18" charset="0"/>
            </a:endParaRPr>
          </a:p>
        </p:txBody>
      </p:sp>
      <p:graphicFrame>
        <p:nvGraphicFramePr>
          <p:cNvPr id="191491" name="Object 3"/>
          <p:cNvGraphicFramePr>
            <a:graphicFrameLocks noChangeAspect="1"/>
          </p:cNvGraphicFramePr>
          <p:nvPr/>
        </p:nvGraphicFramePr>
        <p:xfrm>
          <a:off x="2743200" y="1524000"/>
          <a:ext cx="3124200" cy="2051050"/>
        </p:xfrm>
        <a:graphic>
          <a:graphicData uri="http://schemas.openxmlformats.org/presentationml/2006/ole">
            <mc:AlternateContent xmlns:mc="http://schemas.openxmlformats.org/markup-compatibility/2006">
              <mc:Choice xmlns:v="urn:schemas-microsoft-com:vml" Requires="v">
                <p:oleObj spid="_x0000_s191857" name="Visio" r:id="rId3" imgW="2223770" imgH="1922145" progId="Visio.Drawing.11">
                  <p:embed/>
                </p:oleObj>
              </mc:Choice>
              <mc:Fallback>
                <p:oleObj name="Visio" r:id="rId3" imgW="2223770" imgH="1922145" progId="Visio.Drawing.11">
                  <p:embed/>
                  <p:pic>
                    <p:nvPicPr>
                      <p:cNvPr id="0" name="Picture 11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43200" y="1524000"/>
                        <a:ext cx="3124200" cy="20510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91492" name="AutoShape 4"/>
          <p:cNvSpPr/>
          <p:nvPr/>
        </p:nvSpPr>
        <p:spPr bwMode="auto">
          <a:xfrm>
            <a:off x="2895600" y="5181600"/>
            <a:ext cx="114300" cy="495300"/>
          </a:xfrm>
          <a:prstGeom prst="leftBrace">
            <a:avLst>
              <a:gd name="adj1" fmla="val 36111"/>
              <a:gd name="adj2" fmla="val 50000"/>
            </a:avLst>
          </a:prstGeom>
          <a:noFill/>
          <a:ln w="9525">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91493" name="AutoShape 5"/>
          <p:cNvSpPr/>
          <p:nvPr/>
        </p:nvSpPr>
        <p:spPr bwMode="auto">
          <a:xfrm>
            <a:off x="3352800" y="4343400"/>
            <a:ext cx="304800" cy="495300"/>
          </a:xfrm>
          <a:prstGeom prst="leftBrace">
            <a:avLst>
              <a:gd name="adj1" fmla="val 13542"/>
              <a:gd name="adj2" fmla="val 50000"/>
            </a:avLst>
          </a:prstGeom>
          <a:noFill/>
          <a:ln w="9525">
            <a:solidFill>
              <a:srgbClr val="FFFFFF"/>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91494" name="AutoShape 6"/>
          <p:cNvSpPr/>
          <p:nvPr/>
        </p:nvSpPr>
        <p:spPr bwMode="auto">
          <a:xfrm>
            <a:off x="3352800" y="5257800"/>
            <a:ext cx="304800" cy="495300"/>
          </a:xfrm>
          <a:prstGeom prst="leftBrace">
            <a:avLst>
              <a:gd name="adj1" fmla="val 13542"/>
              <a:gd name="adj2" fmla="val 50000"/>
            </a:avLst>
          </a:prstGeom>
          <a:noFill/>
          <a:ln w="9525">
            <a:solidFill>
              <a:srgbClr val="FFFFFF"/>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Tree>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Rectangle 2"/>
          <p:cNvSpPr>
            <a:spLocks noGrp="1" noRot="1" noChangeArrowheads="1"/>
          </p:cNvSpPr>
          <p:nvPr>
            <p:ph type="title" idx="4294967295"/>
          </p:nvPr>
        </p:nvSpPr>
        <p:spPr>
          <a:xfrm>
            <a:off x="684213" y="836613"/>
            <a:ext cx="7848600" cy="45370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algn="l"/>
            <a:r>
              <a:rPr lang="zh-CN" altLang="en-US" sz="2800" dirty="0" smtClean="0">
                <a:solidFill>
                  <a:schemeClr val="tx1"/>
                </a:solidFill>
                <a:effectLst/>
              </a:rPr>
              <a:t>状态:(</a:t>
            </a:r>
            <a:r>
              <a:rPr lang="en-US" altLang="zh-CN" sz="2800" dirty="0" err="1" smtClean="0">
                <a:solidFill>
                  <a:schemeClr val="tx1"/>
                </a:solidFill>
                <a:effectLst/>
              </a:rPr>
              <a:t>t,r,s</a:t>
            </a:r>
            <a:r>
              <a:rPr lang="en-US" altLang="zh-CN" sz="2800" dirty="0" smtClean="0">
                <a:solidFill>
                  <a:schemeClr val="tx1"/>
                </a:solidFill>
                <a:effectLst/>
              </a:rPr>
              <a:t>)</a:t>
            </a:r>
            <a:br>
              <a:rPr lang="en-US" altLang="zh-CN" sz="2800" dirty="0" smtClean="0">
                <a:solidFill>
                  <a:schemeClr val="tx1"/>
                </a:solidFill>
                <a:effectLst/>
              </a:rPr>
            </a:br>
            <a:r>
              <a:rPr lang="en-US" altLang="zh-CN" sz="2800" dirty="0" smtClean="0">
                <a:solidFill>
                  <a:schemeClr val="tx1"/>
                </a:solidFill>
                <a:effectLst/>
              </a:rPr>
              <a:t>t=0</a:t>
            </a:r>
            <a:r>
              <a:rPr lang="zh-CN" altLang="en-US" sz="2800" dirty="0" smtClean="0">
                <a:solidFill>
                  <a:schemeClr val="tx1"/>
                </a:solidFill>
                <a:effectLst/>
              </a:rPr>
              <a:t>则</a:t>
            </a:r>
            <a:r>
              <a:rPr lang="en-US" altLang="zh-CN" sz="2800" dirty="0" smtClean="0">
                <a:solidFill>
                  <a:schemeClr val="tx1"/>
                </a:solidFill>
                <a:effectLst/>
              </a:rPr>
              <a:t>r=0,s=0 (</a:t>
            </a:r>
            <a:r>
              <a:rPr lang="zh-CN" altLang="en-US" sz="2800" dirty="0" smtClean="0">
                <a:solidFill>
                  <a:schemeClr val="tx1"/>
                </a:solidFill>
                <a:effectLst/>
              </a:rPr>
              <a:t>系统无顾客)  (</a:t>
            </a:r>
            <a:r>
              <a:rPr lang="en-US" altLang="zh-CN" sz="2800" dirty="0" smtClean="0">
                <a:solidFill>
                  <a:schemeClr val="tx1"/>
                </a:solidFill>
                <a:effectLst/>
              </a:rPr>
              <a:t>t, r, s)=(0,0,0)</a:t>
            </a:r>
            <a:r>
              <a:rPr lang="zh-CN" altLang="en-US" sz="2800" dirty="0" smtClean="0">
                <a:solidFill>
                  <a:schemeClr val="tx1"/>
                </a:solidFill>
                <a:effectLst/>
              </a:rPr>
              <a:t>态， 设</a:t>
            </a:r>
            <a:r>
              <a:rPr lang="en-US" altLang="zh-CN" sz="2800" dirty="0" smtClean="0">
                <a:solidFill>
                  <a:schemeClr val="tx1"/>
                </a:solidFill>
                <a:effectLst/>
              </a:rPr>
              <a:t>t=0</a:t>
            </a:r>
            <a:r>
              <a:rPr lang="zh-CN" altLang="en-US" sz="2800" dirty="0" smtClean="0">
                <a:solidFill>
                  <a:schemeClr val="tx1"/>
                </a:solidFill>
                <a:effectLst/>
              </a:rPr>
              <a:t>为0此态</a:t>
            </a:r>
            <a:br>
              <a:rPr lang="zh-CN" altLang="en-US" sz="2800" dirty="0" smtClean="0">
                <a:solidFill>
                  <a:schemeClr val="tx1"/>
                </a:solidFill>
                <a:effectLst/>
              </a:rPr>
            </a:br>
            <a:r>
              <a:rPr lang="zh-CN" altLang="en-US" sz="2800" dirty="0" smtClean="0">
                <a:solidFill>
                  <a:schemeClr val="tx1"/>
                </a:solidFill>
                <a:effectLst/>
              </a:rPr>
              <a:t>  </a:t>
            </a:r>
            <a:br>
              <a:rPr lang="zh-CN" altLang="en-US" sz="2800" dirty="0" smtClean="0">
                <a:solidFill>
                  <a:schemeClr val="tx1"/>
                </a:solidFill>
                <a:effectLst/>
              </a:rPr>
            </a:br>
            <a:r>
              <a:rPr lang="zh-CN" altLang="en-US" sz="2800" dirty="0" smtClean="0">
                <a:solidFill>
                  <a:schemeClr val="tx1"/>
                </a:solidFill>
                <a:effectLst/>
              </a:rPr>
              <a:t>于是</a:t>
            </a:r>
            <a:r>
              <a:rPr lang="en-US" altLang="zh-CN" sz="2800" dirty="0" smtClean="0">
                <a:solidFill>
                  <a:schemeClr val="tx1"/>
                </a:solidFill>
                <a:effectLst/>
              </a:rPr>
              <a:t>t=1</a:t>
            </a:r>
            <a:r>
              <a:rPr lang="zh-CN" altLang="en-US" sz="2800" dirty="0" smtClean="0">
                <a:solidFill>
                  <a:schemeClr val="tx1"/>
                </a:solidFill>
                <a:effectLst/>
              </a:rPr>
              <a:t>时可用二维描述. </a:t>
            </a:r>
            <a:br>
              <a:rPr lang="zh-CN" altLang="en-US" sz="2800" dirty="0" smtClean="0">
                <a:solidFill>
                  <a:schemeClr val="tx1"/>
                </a:solidFill>
                <a:effectLst/>
              </a:rPr>
            </a:br>
            <a:r>
              <a:rPr lang="zh-CN" altLang="en-US" sz="2800" dirty="0" smtClean="0">
                <a:solidFill>
                  <a:schemeClr val="tx1"/>
                </a:solidFill>
                <a:effectLst/>
              </a:rPr>
              <a:t>   (</a:t>
            </a:r>
            <a:r>
              <a:rPr lang="en-US" altLang="zh-CN" sz="2800" dirty="0" smtClean="0">
                <a:solidFill>
                  <a:schemeClr val="tx1"/>
                </a:solidFill>
                <a:effectLst/>
              </a:rPr>
              <a:t>t, r, s)</a:t>
            </a:r>
            <a:r>
              <a:rPr lang="en-US" altLang="zh-CN" sz="2800" dirty="0" smtClean="0">
                <a:solidFill>
                  <a:schemeClr val="tx1"/>
                </a:solidFill>
                <a:effectLst/>
                <a:latin typeface="宋体" panose="02010600030101010101" pitchFamily="2" charset="-122"/>
              </a:rPr>
              <a:t>→</a:t>
            </a:r>
            <a:r>
              <a:rPr lang="en-US" altLang="zh-CN" sz="2800" dirty="0" smtClean="0">
                <a:solidFill>
                  <a:schemeClr val="tx1"/>
                </a:solidFill>
                <a:effectLst/>
              </a:rPr>
              <a:t>	(r, s)</a:t>
            </a:r>
            <a:br>
              <a:rPr lang="en-US" altLang="zh-CN" sz="2800" dirty="0" smtClean="0">
                <a:solidFill>
                  <a:schemeClr val="tx1"/>
                </a:solidFill>
                <a:effectLst/>
              </a:rPr>
            </a:br>
            <a:r>
              <a:rPr lang="en-US" altLang="zh-CN" sz="2800" dirty="0" smtClean="0">
                <a:solidFill>
                  <a:schemeClr val="tx1"/>
                </a:solidFill>
                <a:effectLst/>
              </a:rPr>
              <a:t>   </a:t>
            </a:r>
            <a:r>
              <a:rPr lang="zh-CN" altLang="en-US" sz="2800" dirty="0" smtClean="0">
                <a:solidFill>
                  <a:schemeClr val="tx1"/>
                </a:solidFill>
                <a:effectLst/>
              </a:rPr>
              <a:t>表示</a:t>
            </a:r>
            <a:r>
              <a:rPr lang="en-US" altLang="zh-CN" sz="2800" dirty="0" smtClean="0">
                <a:solidFill>
                  <a:schemeClr val="tx1"/>
                </a:solidFill>
                <a:effectLst/>
              </a:rPr>
              <a:t>t=1</a:t>
            </a:r>
            <a:r>
              <a:rPr lang="zh-CN" altLang="en-US" sz="2800" dirty="0" smtClean="0">
                <a:solidFill>
                  <a:schemeClr val="tx1"/>
                </a:solidFill>
                <a:effectLst/>
              </a:rPr>
              <a:t>时，</a:t>
            </a:r>
            <a:r>
              <a:rPr lang="en-US" altLang="zh-CN" sz="2800" dirty="0" smtClean="0">
                <a:solidFill>
                  <a:schemeClr val="tx1"/>
                </a:solidFill>
                <a:effectLst/>
              </a:rPr>
              <a:t>A</a:t>
            </a:r>
            <a:r>
              <a:rPr lang="zh-CN" altLang="en-US" sz="2800" dirty="0" smtClean="0">
                <a:solidFill>
                  <a:schemeClr val="tx1"/>
                </a:solidFill>
                <a:effectLst/>
              </a:rPr>
              <a:t>队</a:t>
            </a:r>
            <a:r>
              <a:rPr lang="en-US" altLang="zh-CN" sz="2800" dirty="0" smtClean="0">
                <a:solidFill>
                  <a:schemeClr val="tx1"/>
                </a:solidFill>
                <a:effectLst/>
              </a:rPr>
              <a:t>r</a:t>
            </a:r>
            <a:r>
              <a:rPr lang="zh-CN" altLang="en-US" sz="2800" dirty="0" smtClean="0">
                <a:solidFill>
                  <a:schemeClr val="tx1"/>
                </a:solidFill>
                <a:effectLst/>
              </a:rPr>
              <a:t>人，</a:t>
            </a:r>
            <a:r>
              <a:rPr lang="en-US" altLang="zh-CN" sz="2800" dirty="0" smtClean="0">
                <a:solidFill>
                  <a:schemeClr val="tx1"/>
                </a:solidFill>
                <a:effectLst/>
              </a:rPr>
              <a:t>B</a:t>
            </a:r>
            <a:r>
              <a:rPr lang="zh-CN" altLang="en-US" sz="2800" dirty="0" smtClean="0">
                <a:solidFill>
                  <a:schemeClr val="tx1"/>
                </a:solidFill>
                <a:effectLst/>
              </a:rPr>
              <a:t>队</a:t>
            </a:r>
            <a:r>
              <a:rPr lang="en-US" altLang="zh-CN" sz="2800" dirty="0" smtClean="0">
                <a:solidFill>
                  <a:schemeClr val="tx1"/>
                </a:solidFill>
                <a:effectLst/>
              </a:rPr>
              <a:t>s</a:t>
            </a:r>
            <a:r>
              <a:rPr lang="zh-CN" altLang="en-US" sz="2800" dirty="0" smtClean="0">
                <a:solidFill>
                  <a:schemeClr val="tx1"/>
                </a:solidFill>
                <a:effectLst/>
              </a:rPr>
              <a:t>人等待的概率（</a:t>
            </a:r>
            <a:r>
              <a:rPr lang="zh-CN" altLang="en-US" sz="2400" dirty="0" smtClean="0">
                <a:solidFill>
                  <a:schemeClr val="tx1"/>
                </a:solidFill>
                <a:effectLst/>
              </a:rPr>
              <a:t>不包括正在传输的呼叫）</a:t>
            </a:r>
            <a:r>
              <a:rPr lang="zh-CN" altLang="en-US" sz="2800" dirty="0" smtClean="0">
                <a:solidFill>
                  <a:schemeClr val="tx1"/>
                </a:solidFill>
                <a:effectLst/>
              </a:rPr>
              <a:t/>
            </a:r>
            <a:br>
              <a:rPr lang="zh-CN" altLang="en-US" sz="2800" dirty="0" smtClean="0">
                <a:solidFill>
                  <a:schemeClr val="tx1"/>
                </a:solidFill>
                <a:effectLst/>
              </a:rPr>
            </a:br>
            <a:r>
              <a:rPr lang="zh-CN" altLang="en-US" sz="2800" dirty="0" smtClean="0">
                <a:solidFill>
                  <a:schemeClr val="tx1"/>
                </a:solidFill>
                <a:effectLst/>
              </a:rPr>
              <a:t>   </a:t>
            </a:r>
            <a:r>
              <a:rPr lang="en-US" altLang="zh-CN" sz="2800" dirty="0" smtClean="0">
                <a:solidFill>
                  <a:schemeClr val="tx1"/>
                </a:solidFill>
                <a:effectLst/>
              </a:rPr>
              <a:t>t=1: (r, s)=(</a:t>
            </a:r>
            <a:r>
              <a:rPr lang="en-US" altLang="zh-CN" sz="2800" u="sng" dirty="0" smtClean="0">
                <a:solidFill>
                  <a:schemeClr val="tx1"/>
                </a:solidFill>
                <a:effectLst/>
              </a:rPr>
              <a:t>00</a:t>
            </a:r>
            <a:r>
              <a:rPr lang="en-US" altLang="zh-CN" sz="2800" dirty="0" smtClean="0">
                <a:solidFill>
                  <a:schemeClr val="tx1"/>
                </a:solidFill>
                <a:effectLst/>
              </a:rPr>
              <a:t>, 01, 02,…; 10, 11, 12,……; 20, 21,22……)      </a:t>
            </a:r>
            <a:r>
              <a:rPr lang="en-US" altLang="zh-CN" sz="2800" dirty="0" smtClean="0">
                <a:solidFill>
                  <a:schemeClr val="tx1"/>
                </a:solidFill>
                <a:effectLst/>
                <a:sym typeface="Symbol" panose="05050102010706020507" pitchFamily="18" charset="2"/>
              </a:rPr>
              <a:t></a:t>
            </a:r>
            <a:r>
              <a:rPr lang="en-US" altLang="zh-CN" sz="2800" dirty="0" smtClean="0">
                <a:solidFill>
                  <a:schemeClr val="tx1"/>
                </a:solidFill>
                <a:effectLst/>
              </a:rPr>
              <a:t/>
            </a:r>
            <a:br>
              <a:rPr lang="en-US" altLang="zh-CN" sz="2800" dirty="0" smtClean="0">
                <a:solidFill>
                  <a:schemeClr val="tx1"/>
                </a:solidFill>
                <a:effectLst/>
              </a:rPr>
            </a:br>
            <a:r>
              <a:rPr lang="en-US" altLang="zh-CN" sz="2800" dirty="0" smtClean="0">
                <a:solidFill>
                  <a:schemeClr val="tx1"/>
                </a:solidFill>
                <a:effectLst/>
              </a:rPr>
              <a:t>		     </a:t>
            </a:r>
            <a:r>
              <a:rPr lang="zh-CN" altLang="en-US" sz="2800" dirty="0" smtClean="0">
                <a:solidFill>
                  <a:schemeClr val="tx1"/>
                </a:solidFill>
                <a:effectLst/>
              </a:rPr>
              <a:t>线上有人    无人排队</a:t>
            </a:r>
            <a:br>
              <a:rPr lang="zh-CN" altLang="en-US" sz="2800" dirty="0" smtClean="0">
                <a:solidFill>
                  <a:schemeClr val="tx1"/>
                </a:solidFill>
                <a:effectLst/>
              </a:rPr>
            </a:br>
            <a:endParaRPr lang="zh-CN" altLang="en-US" sz="2800" dirty="0" smtClean="0">
              <a:solidFill>
                <a:schemeClr val="tx1"/>
              </a:solidFill>
              <a:effectLst/>
            </a:endParaRPr>
          </a:p>
        </p:txBody>
      </p:sp>
      <p:sp>
        <p:nvSpPr>
          <p:cNvPr id="192515" name="Rectangle 3"/>
          <p:cNvSpPr>
            <a:spLocks noChangeArrowheads="1"/>
          </p:cNvSpPr>
          <p:nvPr/>
        </p:nvSpPr>
        <p:spPr bwMode="auto">
          <a:xfrm>
            <a:off x="755650" y="5643563"/>
            <a:ext cx="1370013" cy="4333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66"/>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marL="1143000" indent="-228600">
              <a:buFont typeface="Wingdings" panose="05000000000000000000" pitchFamily="2" charset="2"/>
              <a:buChar char="v"/>
            </a:pPr>
            <a:endParaRPr lang="zh-CN" altLang="en-US"/>
          </a:p>
        </p:txBody>
      </p:sp>
      <p:sp>
        <p:nvSpPr>
          <p:cNvPr id="192516" name="Rectangle 4"/>
          <p:cNvSpPr>
            <a:spLocks noChangeArrowheads="1"/>
          </p:cNvSpPr>
          <p:nvPr/>
        </p:nvSpPr>
        <p:spPr bwMode="auto">
          <a:xfrm>
            <a:off x="-107950" y="5876925"/>
            <a:ext cx="6048375" cy="4333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66"/>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marL="1143000" indent="-228600"/>
            <a:r>
              <a:rPr lang="zh-CN" altLang="en-US"/>
              <a:t>两队的截止长度分别为</a:t>
            </a:r>
            <a:r>
              <a:rPr lang="en-US" altLang="zh-CN"/>
              <a:t>n</a:t>
            </a:r>
            <a:r>
              <a:rPr lang="en-US" altLang="zh-CN" baseline="-25000"/>
              <a:t>r</a:t>
            </a:r>
            <a:r>
              <a:rPr lang="zh-CN" altLang="en-US"/>
              <a:t>、</a:t>
            </a:r>
            <a:r>
              <a:rPr lang="en-US" altLang="zh-CN"/>
              <a:t>n</a:t>
            </a:r>
            <a:r>
              <a:rPr lang="en-US" altLang="zh-CN" baseline="-25000"/>
              <a:t>s</a:t>
            </a:r>
            <a:r>
              <a:rPr lang="zh-CN" altLang="en-US"/>
              <a:t>。</a:t>
            </a:r>
          </a:p>
        </p:txBody>
      </p:sp>
    </p:spTree>
  </p:cSld>
  <p:clrMapOvr>
    <a:masterClrMapping/>
  </p:clrMapOvr>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3"/>
          <p:cNvSpPr>
            <a:spLocks noGrp="1" noRot="1" noChangeArrowheads="1"/>
          </p:cNvSpPr>
          <p:nvPr>
            <p:ph type="body" sz="half" idx="4294967295"/>
          </p:nvPr>
        </p:nvSpPr>
        <p:spPr>
          <a:xfrm>
            <a:off x="430213" y="417513"/>
            <a:ext cx="8569325" cy="51847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endParaRPr lang="zh-CN" altLang="en-US" smtClean="0"/>
          </a:p>
        </p:txBody>
      </p:sp>
      <p:graphicFrame>
        <p:nvGraphicFramePr>
          <p:cNvPr id="194563" name="Object 9"/>
          <p:cNvGraphicFramePr>
            <a:graphicFrameLocks noGrp="1" noChangeAspect="1"/>
          </p:cNvGraphicFramePr>
          <p:nvPr>
            <p:ph sz="half" idx="4294967295"/>
          </p:nvPr>
        </p:nvGraphicFramePr>
        <p:xfrm>
          <a:off x="19685" y="0"/>
          <a:ext cx="8894445" cy="6890385"/>
        </p:xfrm>
        <a:graphic>
          <a:graphicData uri="http://schemas.openxmlformats.org/presentationml/2006/ole">
            <mc:AlternateContent xmlns:mc="http://schemas.openxmlformats.org/markup-compatibility/2006">
              <mc:Choice xmlns:v="urn:schemas-microsoft-com:vml" Requires="v">
                <p:oleObj spid="_x0000_s195198" name="Visio" r:id="rId4" imgW="10045700" imgH="8864600" progId="Visio.Drawing.11">
                  <p:embed/>
                </p:oleObj>
              </mc:Choice>
              <mc:Fallback>
                <p:oleObj name="Visio" r:id="rId4" imgW="10045700" imgH="8864600" progId="Visio.Drawing.11">
                  <p:embed/>
                  <p:pic>
                    <p:nvPicPr>
                      <p:cNvPr id="0" name="Picture 160"/>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685" y="0"/>
                        <a:ext cx="8894445" cy="6890385"/>
                      </a:xfrm>
                      <a:prstGeom prst="rect">
                        <a:avLst/>
                      </a:prstGeom>
                      <a:solidFill>
                        <a:srgbClr val="FFFF00"/>
                      </a:solidFill>
                    </p:spPr>
                  </p:pic>
                </p:oleObj>
              </mc:Fallback>
            </mc:AlternateContent>
          </a:graphicData>
        </a:graphic>
      </p:graphicFrame>
      <p:graphicFrame>
        <p:nvGraphicFramePr>
          <p:cNvPr id="2" name="对象 1"/>
          <p:cNvGraphicFramePr>
            <a:graphicFrameLocks noChangeAspect="1"/>
          </p:cNvGraphicFramePr>
          <p:nvPr/>
        </p:nvGraphicFramePr>
        <p:xfrm>
          <a:off x="-180528" y="5445224"/>
          <a:ext cx="2356412" cy="1546994"/>
        </p:xfrm>
        <a:graphic>
          <a:graphicData uri="http://schemas.openxmlformats.org/presentationml/2006/ole">
            <mc:AlternateContent xmlns:mc="http://schemas.openxmlformats.org/markup-compatibility/2006">
              <mc:Choice xmlns:v="urn:schemas-microsoft-com:vml" Requires="v">
                <p:oleObj spid="_x0000_s195199" name="Visio" r:id="rId6" imgW="2223770" imgH="1922145" progId="Visio.Drawing.11">
                  <p:embed/>
                </p:oleObj>
              </mc:Choice>
              <mc:Fallback>
                <p:oleObj name="Visio" r:id="rId6" imgW="2223770" imgH="1922145" progId="Visio.Drawing.11">
                  <p:embed/>
                  <p:pic>
                    <p:nvPicPr>
                      <p:cNvPr id="0" name="Picture 16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0528" y="5445224"/>
                        <a:ext cx="2356412" cy="154699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5586" name="Object 7"/>
          <p:cNvGraphicFramePr>
            <a:graphicFrameLocks noChangeAspect="1"/>
          </p:cNvGraphicFramePr>
          <p:nvPr/>
        </p:nvGraphicFramePr>
        <p:xfrm>
          <a:off x="0" y="138113"/>
          <a:ext cx="9144000" cy="6746875"/>
        </p:xfrm>
        <a:graphic>
          <a:graphicData uri="http://schemas.openxmlformats.org/presentationml/2006/ole">
            <mc:AlternateContent xmlns:mc="http://schemas.openxmlformats.org/markup-compatibility/2006">
              <mc:Choice xmlns:v="urn:schemas-microsoft-com:vml" Requires="v">
                <p:oleObj spid="_x0000_s195953" name="Visio" r:id="rId3" imgW="8291830" imgH="7200900" progId="Visio.Drawing.11">
                  <p:embed/>
                </p:oleObj>
              </mc:Choice>
              <mc:Fallback>
                <p:oleObj name="Visio" r:id="rId3" imgW="8291830" imgH="7200900" progId="Visio.Drawing.11">
                  <p:embed/>
                  <p:pic>
                    <p:nvPicPr>
                      <p:cNvPr id="0" name="Picture 11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38113"/>
                        <a:ext cx="9144000" cy="6746875"/>
                      </a:xfrm>
                      <a:prstGeom prst="rect">
                        <a:avLst/>
                      </a:prstGeom>
                      <a:solidFill>
                        <a:schemeClr val="accent1"/>
                      </a:solidFill>
                      <a:ln>
                        <a:noFill/>
                      </a:ln>
                      <a:extLst>
                        <a:ext uri="{91240B29-F687-4F45-9708-019B960494DF}">
                          <a14:hiddenLine xmlns:a14="http://schemas.microsoft.com/office/drawing/2010/main" w="9525">
                            <a:solidFill>
                              <a:srgbClr val="000066"/>
                            </a:solidFill>
                            <a:miter lim="800000"/>
                            <a:headEnd/>
                            <a:tailEnd/>
                          </a14:hiddenLine>
                        </a:ext>
                      </a:extLst>
                    </p:spPr>
                  </p:pic>
                </p:oleObj>
              </mc:Fallback>
            </mc:AlternateContent>
          </a:graphicData>
        </a:graphic>
      </p:graphicFrame>
      <p:sp>
        <p:nvSpPr>
          <p:cNvPr id="195587" name="Rectangle 8"/>
          <p:cNvSpPr>
            <a:spLocks noChangeArrowheads="1"/>
          </p:cNvSpPr>
          <p:nvPr/>
        </p:nvSpPr>
        <p:spPr bwMode="auto">
          <a:xfrm>
            <a:off x="2339975" y="0"/>
            <a:ext cx="4670425" cy="4333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66"/>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marL="1143000" indent="-228600"/>
            <a:r>
              <a:rPr lang="zh-CN" altLang="en-US"/>
              <a:t>优先制系统状态转移图</a:t>
            </a:r>
          </a:p>
        </p:txBody>
      </p:sp>
      <p:sp>
        <p:nvSpPr>
          <p:cNvPr id="195588" name="Rectangle 9"/>
          <p:cNvSpPr>
            <a:spLocks noChangeArrowheads="1"/>
          </p:cNvSpPr>
          <p:nvPr/>
        </p:nvSpPr>
        <p:spPr bwMode="auto">
          <a:xfrm>
            <a:off x="0" y="6276975"/>
            <a:ext cx="9144000" cy="5810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66"/>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marL="1143000" indent="-228600"/>
            <a:r>
              <a:rPr lang="zh-CN" altLang="en-US" sz="2000" dirty="0"/>
              <a:t>优先制体现在</a:t>
            </a:r>
            <a:r>
              <a:rPr lang="en-US" altLang="zh-CN" sz="2000" dirty="0"/>
              <a:t>r&gt;0</a:t>
            </a:r>
            <a:r>
              <a:rPr lang="zh-CN" altLang="en-US" sz="2000" dirty="0"/>
              <a:t>时，</a:t>
            </a:r>
            <a:r>
              <a:rPr lang="en-US" altLang="zh-CN" sz="2000" dirty="0"/>
              <a:t>(r,s+1)</a:t>
            </a:r>
            <a:r>
              <a:rPr lang="zh-CN" altLang="en-US" sz="2000" dirty="0"/>
              <a:t>状态不能转移到</a:t>
            </a:r>
            <a:r>
              <a:rPr lang="en-US" altLang="zh-CN" sz="2000" dirty="0"/>
              <a:t>(</a:t>
            </a:r>
            <a:r>
              <a:rPr lang="en-US" altLang="zh-CN" sz="2000" dirty="0" err="1"/>
              <a:t>r,s</a:t>
            </a:r>
            <a:r>
              <a:rPr lang="en-US" altLang="zh-CN" sz="2000" dirty="0"/>
              <a:t>)</a:t>
            </a:r>
            <a:r>
              <a:rPr lang="zh-CN" altLang="en-US" sz="2000" dirty="0"/>
              <a:t>状态，因一旦线路空闲，</a:t>
            </a:r>
            <a:r>
              <a:rPr lang="en-US" altLang="zh-CN" sz="2000" dirty="0"/>
              <a:t>A</a:t>
            </a:r>
            <a:r>
              <a:rPr lang="zh-CN" altLang="en-US" sz="2000" dirty="0"/>
              <a:t>队将占用，就转移到</a:t>
            </a:r>
            <a:r>
              <a:rPr lang="en-US" altLang="zh-CN" sz="2000" dirty="0"/>
              <a:t>(r-1,s+1)</a:t>
            </a:r>
            <a:r>
              <a:rPr lang="zh-CN" altLang="en-US" sz="2000" dirty="0"/>
              <a:t>状态。按行是</a:t>
            </a:r>
            <a:r>
              <a:rPr lang="en-US" altLang="zh-CN" sz="2000" dirty="0"/>
              <a:t>r</a:t>
            </a:r>
            <a:r>
              <a:rPr lang="zh-CN" altLang="en-US" sz="2000" dirty="0"/>
              <a:t>变，按列是</a:t>
            </a:r>
            <a:r>
              <a:rPr lang="en-US" altLang="zh-CN" sz="2000" dirty="0"/>
              <a:t>s</a:t>
            </a:r>
            <a:r>
              <a:rPr lang="zh-CN" altLang="en-US" sz="2000" dirty="0"/>
              <a:t>变</a:t>
            </a:r>
          </a:p>
        </p:txBody>
      </p:sp>
    </p:spTree>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Rectangle 3"/>
          <p:cNvSpPr>
            <a:spLocks noGrp="1" noRot="1" noChangeArrowheads="1"/>
          </p:cNvSpPr>
          <p:nvPr>
            <p:ph type="body" sz="half" idx="4294967295"/>
          </p:nvPr>
        </p:nvSpPr>
        <p:spPr>
          <a:xfrm>
            <a:off x="-252536" y="1268760"/>
            <a:ext cx="8569326" cy="51847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r>
              <a:rPr lang="zh-CN" altLang="en-US" dirty="0" smtClean="0"/>
              <a:t>系统稳态方程</a:t>
            </a:r>
          </a:p>
          <a:p>
            <a:pPr lvl="1"/>
            <a:endParaRPr lang="zh-CN" altLang="en-US" dirty="0" smtClean="0"/>
          </a:p>
          <a:p>
            <a:pPr lvl="1"/>
            <a:endParaRPr lang="zh-CN" altLang="en-US" dirty="0" smtClean="0"/>
          </a:p>
          <a:p>
            <a:pPr lvl="1"/>
            <a:endParaRPr lang="zh-CN" altLang="en-US" dirty="0" smtClean="0"/>
          </a:p>
          <a:p>
            <a:pPr lvl="1"/>
            <a:endParaRPr lang="zh-CN" altLang="en-US" dirty="0" smtClean="0"/>
          </a:p>
          <a:p>
            <a:pPr lvl="1"/>
            <a:endParaRPr lang="zh-CN" altLang="en-US" dirty="0" smtClean="0"/>
          </a:p>
          <a:p>
            <a:pPr lvl="1"/>
            <a:endParaRPr lang="zh-CN" altLang="en-US" dirty="0" smtClean="0"/>
          </a:p>
        </p:txBody>
      </p:sp>
      <p:graphicFrame>
        <p:nvGraphicFramePr>
          <p:cNvPr id="196612" name="Object 7"/>
          <p:cNvGraphicFramePr>
            <a:graphicFrameLocks noChangeAspect="1"/>
          </p:cNvGraphicFramePr>
          <p:nvPr/>
        </p:nvGraphicFramePr>
        <p:xfrm>
          <a:off x="2843808" y="26098"/>
          <a:ext cx="2527300" cy="1143000"/>
        </p:xfrm>
        <a:graphic>
          <a:graphicData uri="http://schemas.openxmlformats.org/presentationml/2006/ole">
            <mc:AlternateContent xmlns:mc="http://schemas.openxmlformats.org/markup-compatibility/2006">
              <mc:Choice xmlns:v="urn:schemas-microsoft-com:vml" Requires="v">
                <p:oleObj spid="_x0000_s432163" name="公式" r:id="rId3" imgW="1205865" imgH="546100" progId="Equation.3">
                  <p:embed/>
                </p:oleObj>
              </mc:Choice>
              <mc:Fallback>
                <p:oleObj name="公式" r:id="rId3" imgW="1205865" imgH="546100" progId="Equation.3">
                  <p:embed/>
                  <p:pic>
                    <p:nvPicPr>
                      <p:cNvPr id="0" name="Picture 35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43808" y="26098"/>
                        <a:ext cx="2527300" cy="1143000"/>
                      </a:xfrm>
                      <a:prstGeom prst="rect">
                        <a:avLst/>
                      </a:prstGeom>
                      <a:solidFill>
                        <a:srgbClr val="FFFF66"/>
                      </a:solidFill>
                    </p:spPr>
                  </p:pic>
                </p:oleObj>
              </mc:Fallback>
            </mc:AlternateContent>
          </a:graphicData>
        </a:graphic>
      </p:graphicFrame>
      <p:sp>
        <p:nvSpPr>
          <p:cNvPr id="196613" name="Rectangle 6"/>
          <p:cNvSpPr>
            <a:spLocks noChangeArrowheads="1"/>
          </p:cNvSpPr>
          <p:nvPr/>
        </p:nvSpPr>
        <p:spPr bwMode="auto">
          <a:xfrm>
            <a:off x="0" y="-10123"/>
            <a:ext cx="2601994" cy="5232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66"/>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lvl="1" eaLnBrk="0" hangingPunct="0">
              <a:lnSpc>
                <a:spcPct val="100000"/>
              </a:lnSpc>
              <a:buClr>
                <a:schemeClr val="accent2"/>
              </a:buClr>
              <a:buFont typeface="Wingdings" panose="05000000000000000000" pitchFamily="2" charset="2"/>
              <a:buChar char=""/>
            </a:pPr>
            <a:r>
              <a:rPr lang="zh-CN" altLang="en-US" dirty="0">
                <a:solidFill>
                  <a:srgbClr val="FF0000"/>
                </a:solidFill>
              </a:rPr>
              <a:t>归一化条件</a:t>
            </a:r>
          </a:p>
        </p:txBody>
      </p:sp>
      <p:graphicFrame>
        <p:nvGraphicFramePr>
          <p:cNvPr id="5" name="对象 4"/>
          <p:cNvGraphicFramePr>
            <a:graphicFrameLocks noChangeAspect="1"/>
          </p:cNvGraphicFramePr>
          <p:nvPr/>
        </p:nvGraphicFramePr>
        <p:xfrm>
          <a:off x="107504" y="5157192"/>
          <a:ext cx="7634131" cy="1312664"/>
        </p:xfrm>
        <a:graphic>
          <a:graphicData uri="http://schemas.openxmlformats.org/presentationml/2006/ole">
            <mc:AlternateContent xmlns:mc="http://schemas.openxmlformats.org/markup-compatibility/2006">
              <mc:Choice xmlns:v="urn:schemas-microsoft-com:vml" Requires="v">
                <p:oleObj spid="_x0000_s432164" name="公式" r:id="rId5" imgW="4521200" imgH="736600" progId="Equation.3">
                  <p:embed/>
                </p:oleObj>
              </mc:Choice>
              <mc:Fallback>
                <p:oleObj name="公式" r:id="rId5" imgW="4521200" imgH="736600" progId="Equation.3">
                  <p:embed/>
                  <p:pic>
                    <p:nvPicPr>
                      <p:cNvPr id="0" name="Picture 35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7504" y="5157192"/>
                        <a:ext cx="7634131" cy="1312664"/>
                      </a:xfrm>
                      <a:prstGeom prst="rect">
                        <a:avLst/>
                      </a:prstGeom>
                      <a:solidFill>
                        <a:srgbClr val="D8EEC0"/>
                      </a:solidFill>
                    </p:spPr>
                  </p:pic>
                </p:oleObj>
              </mc:Fallback>
            </mc:AlternateContent>
          </a:graphicData>
        </a:graphic>
      </p:graphicFrame>
      <p:graphicFrame>
        <p:nvGraphicFramePr>
          <p:cNvPr id="196611" name="Object 4"/>
          <p:cNvGraphicFramePr>
            <a:graphicFrameLocks noGrp="1" noChangeAspect="1"/>
          </p:cNvGraphicFramePr>
          <p:nvPr>
            <p:ph sz="half" idx="4294967295"/>
          </p:nvPr>
        </p:nvGraphicFramePr>
        <p:xfrm>
          <a:off x="107504" y="1916832"/>
          <a:ext cx="8504854" cy="3096344"/>
        </p:xfrm>
        <a:graphic>
          <a:graphicData uri="http://schemas.openxmlformats.org/presentationml/2006/ole">
            <mc:AlternateContent xmlns:mc="http://schemas.openxmlformats.org/markup-compatibility/2006">
              <mc:Choice xmlns:v="urn:schemas-microsoft-com:vml" Requires="v">
                <p:oleObj spid="_x0000_s432165" name="公式" r:id="rId7" imgW="4838700" imgH="1651000" progId="Equation.3">
                  <p:embed/>
                </p:oleObj>
              </mc:Choice>
              <mc:Fallback>
                <p:oleObj name="公式" r:id="rId7" imgW="4838700" imgH="1651000" progId="Equation.3">
                  <p:embed/>
                  <p:pic>
                    <p:nvPicPr>
                      <p:cNvPr id="0" name="Picture 356"/>
                      <p:cNvPicPr>
                        <a:picLocks noGrp="1"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7504" y="1916832"/>
                        <a:ext cx="8504854" cy="3096344"/>
                      </a:xfrm>
                      <a:prstGeom prst="rect">
                        <a:avLst/>
                      </a:prstGeom>
                      <a:solidFill>
                        <a:srgbClr val="FFFF66"/>
                      </a:solidFill>
                    </p:spPr>
                  </p:pic>
                </p:oleObj>
              </mc:Fallback>
            </mc:AlternateContent>
          </a:graphicData>
        </a:graphic>
      </p:graphicFrame>
    </p:spTree>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6614" name="Object 7"/>
          <p:cNvGraphicFramePr>
            <a:graphicFrameLocks noChangeAspect="1"/>
          </p:cNvGraphicFramePr>
          <p:nvPr/>
        </p:nvGraphicFramePr>
        <p:xfrm>
          <a:off x="347621" y="0"/>
          <a:ext cx="4392488" cy="3678024"/>
        </p:xfrm>
        <a:graphic>
          <a:graphicData uri="http://schemas.openxmlformats.org/presentationml/2006/ole">
            <mc:AlternateContent xmlns:mc="http://schemas.openxmlformats.org/markup-compatibility/2006">
              <mc:Choice xmlns:v="urn:schemas-microsoft-com:vml" Requires="v">
                <p:oleObj spid="_x0000_s327206" name="Visio" r:id="rId4" imgW="3927475" imgH="3159125" progId="Visio.Drawing.11">
                  <p:embed/>
                </p:oleObj>
              </mc:Choice>
              <mc:Fallback>
                <p:oleObj name="Visio" r:id="rId4" imgW="3927475" imgH="3159125" progId="Visio.Drawing.11">
                  <p:embed/>
                  <p:pic>
                    <p:nvPicPr>
                      <p:cNvPr id="0" name="Picture 7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7621" y="0"/>
                        <a:ext cx="4392488" cy="3678024"/>
                      </a:xfrm>
                      <a:prstGeom prst="rect">
                        <a:avLst/>
                      </a:prstGeom>
                      <a:solidFill>
                        <a:srgbClr val="D8EEC0"/>
                      </a:solidFill>
                    </p:spPr>
                  </p:pic>
                </p:oleObj>
              </mc:Fallback>
            </mc:AlternateContent>
          </a:graphicData>
        </a:graphic>
      </p:graphicFrame>
      <p:graphicFrame>
        <p:nvGraphicFramePr>
          <p:cNvPr id="5" name="对象 4"/>
          <p:cNvGraphicFramePr>
            <a:graphicFrameLocks noChangeAspect="1"/>
          </p:cNvGraphicFramePr>
          <p:nvPr/>
        </p:nvGraphicFramePr>
        <p:xfrm>
          <a:off x="323528" y="5157193"/>
          <a:ext cx="8799928" cy="1446538"/>
        </p:xfrm>
        <a:graphic>
          <a:graphicData uri="http://schemas.openxmlformats.org/presentationml/2006/ole">
            <mc:AlternateContent xmlns:mc="http://schemas.openxmlformats.org/markup-compatibility/2006">
              <mc:Choice xmlns:v="urn:schemas-microsoft-com:vml" Requires="v">
                <p:oleObj spid="_x0000_s327207" name="公式" r:id="rId6" imgW="185928000" imgH="28956000" progId="Equation.3">
                  <p:embed/>
                </p:oleObj>
              </mc:Choice>
              <mc:Fallback>
                <p:oleObj name="公式" r:id="rId6" imgW="185928000" imgH="28956000" progId="Equation.3">
                  <p:embed/>
                  <p:pic>
                    <p:nvPicPr>
                      <p:cNvPr id="0" name="Picture 73"/>
                      <p:cNvPicPr>
                        <a:picLocks noChangeAspect="1" noChangeArrowheads="1"/>
                      </p:cNvPicPr>
                      <p:nvPr/>
                    </p:nvPicPr>
                    <p:blipFill>
                      <a:blip r:embed="rId7"/>
                      <a:srcRect/>
                      <a:stretch>
                        <a:fillRect/>
                      </a:stretch>
                    </p:blipFill>
                    <p:spPr bwMode="auto">
                      <a:xfrm>
                        <a:off x="323528" y="5157193"/>
                        <a:ext cx="8799928" cy="1446538"/>
                      </a:xfrm>
                      <a:prstGeom prst="rect">
                        <a:avLst/>
                      </a:prstGeom>
                      <a:solidFill>
                        <a:srgbClr val="D8EEC0"/>
                      </a:solidFill>
                    </p:spPr>
                  </p:pic>
                </p:oleObj>
              </mc:Fallback>
            </mc:AlternateContent>
          </a:graphicData>
        </a:graphic>
      </p:graphicFrame>
      <p:sp>
        <p:nvSpPr>
          <p:cNvPr id="8" name="矩形 7"/>
          <p:cNvSpPr/>
          <p:nvPr/>
        </p:nvSpPr>
        <p:spPr>
          <a:xfrm>
            <a:off x="2219829" y="1008112"/>
            <a:ext cx="5904656" cy="3744416"/>
          </a:xfrm>
          <a:prstGeom prst="rect">
            <a:avLst/>
          </a:prstGeom>
          <a:noFill/>
          <a:ln w="3492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对象 1"/>
          <p:cNvGraphicFramePr>
            <a:graphicFrameLocks noChangeAspect="1"/>
          </p:cNvGraphicFramePr>
          <p:nvPr/>
        </p:nvGraphicFramePr>
        <p:xfrm>
          <a:off x="107504" y="4797152"/>
          <a:ext cx="8703684" cy="1012056"/>
        </p:xfrm>
        <a:graphic>
          <a:graphicData uri="http://schemas.openxmlformats.org/presentationml/2006/ole">
            <mc:AlternateContent xmlns:mc="http://schemas.openxmlformats.org/markup-compatibility/2006">
              <mc:Choice xmlns:v="urn:schemas-microsoft-com:vml" Requires="v">
                <p:oleObj spid="_x0000_s430129" name="公式" r:id="rId3" imgW="4368800" imgH="508000" progId="Equation.3">
                  <p:embed/>
                </p:oleObj>
              </mc:Choice>
              <mc:Fallback>
                <p:oleObj name="公式" r:id="rId3" imgW="4368800" imgH="508000" progId="Equation.3">
                  <p:embed/>
                  <p:pic>
                    <p:nvPicPr>
                      <p:cNvPr id="0" name="Picture 42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504" y="4797152"/>
                        <a:ext cx="8703684" cy="1012056"/>
                      </a:xfrm>
                      <a:prstGeom prst="rect">
                        <a:avLst/>
                      </a:prstGeom>
                      <a:solidFill>
                        <a:srgbClr val="FFFF00"/>
                      </a:solidFill>
                    </p:spPr>
                  </p:pic>
                </p:oleObj>
              </mc:Fallback>
            </mc:AlternateContent>
          </a:graphicData>
        </a:graphic>
      </p:graphicFrame>
      <p:sp>
        <p:nvSpPr>
          <p:cNvPr id="9" name="矩形 8"/>
          <p:cNvSpPr/>
          <p:nvPr/>
        </p:nvSpPr>
        <p:spPr>
          <a:xfrm>
            <a:off x="2162335" y="836712"/>
            <a:ext cx="5904656" cy="3744416"/>
          </a:xfrm>
          <a:prstGeom prst="rect">
            <a:avLst/>
          </a:prstGeom>
          <a:noFill/>
          <a:ln w="3492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197638" name="Object 7"/>
          <p:cNvGraphicFramePr>
            <a:graphicFrameLocks noChangeAspect="1"/>
          </p:cNvGraphicFramePr>
          <p:nvPr/>
        </p:nvGraphicFramePr>
        <p:xfrm>
          <a:off x="3851920" y="-16814"/>
          <a:ext cx="2232025" cy="1882775"/>
        </p:xfrm>
        <a:graphic>
          <a:graphicData uri="http://schemas.openxmlformats.org/presentationml/2006/ole">
            <mc:AlternateContent xmlns:mc="http://schemas.openxmlformats.org/markup-compatibility/2006">
              <mc:Choice xmlns:v="urn:schemas-microsoft-com:vml" Requires="v">
                <p:oleObj spid="_x0000_s430130" name="Visio" r:id="rId5" imgW="2882900" imgH="2184400" progId="Visio.Drawing.11">
                  <p:embed/>
                </p:oleObj>
              </mc:Choice>
              <mc:Fallback>
                <p:oleObj name="Visio" r:id="rId5" imgW="2882900" imgH="2184400" progId="Visio.Drawing.11">
                  <p:embed/>
                  <p:pic>
                    <p:nvPicPr>
                      <p:cNvPr id="0" name="Picture 42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51920" y="-16814"/>
                        <a:ext cx="2232025" cy="1882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66"/>
                            </a:solidFill>
                            <a:miter lim="800000"/>
                            <a:headEnd/>
                            <a:tailEnd/>
                          </a14:hiddenLine>
                        </a:ext>
                      </a:extLst>
                    </p:spPr>
                  </p:pic>
                </p:oleObj>
              </mc:Fallback>
            </mc:AlternateContent>
          </a:graphicData>
        </a:graphic>
      </p:graphicFrame>
      <p:graphicFrame>
        <p:nvGraphicFramePr>
          <p:cNvPr id="197639" name="Object 8"/>
          <p:cNvGraphicFramePr>
            <a:graphicFrameLocks noChangeAspect="1"/>
          </p:cNvGraphicFramePr>
          <p:nvPr/>
        </p:nvGraphicFramePr>
        <p:xfrm>
          <a:off x="1183868" y="1700808"/>
          <a:ext cx="2087563" cy="1949450"/>
        </p:xfrm>
        <a:graphic>
          <a:graphicData uri="http://schemas.openxmlformats.org/presentationml/2006/ole">
            <mc:AlternateContent xmlns:mc="http://schemas.openxmlformats.org/markup-compatibility/2006">
              <mc:Choice xmlns:v="urn:schemas-microsoft-com:vml" Requires="v">
                <p:oleObj spid="_x0000_s430131" name="Visio" r:id="rId7" imgW="2349500" imgH="2247900" progId="Visio.Drawing.11">
                  <p:embed/>
                </p:oleObj>
              </mc:Choice>
              <mc:Fallback>
                <p:oleObj name="Visio" r:id="rId7" imgW="2349500" imgH="2247900" progId="Visio.Drawing.11">
                  <p:embed/>
                  <p:pic>
                    <p:nvPicPr>
                      <p:cNvPr id="0" name="Picture 42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83868" y="1700808"/>
                        <a:ext cx="2087563" cy="194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66"/>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对象 4"/>
          <p:cNvGraphicFramePr>
            <a:graphicFrameLocks noChangeAspect="1"/>
          </p:cNvGraphicFramePr>
          <p:nvPr/>
        </p:nvGraphicFramePr>
        <p:xfrm>
          <a:off x="493713" y="5229225"/>
          <a:ext cx="7724775" cy="1179513"/>
        </p:xfrm>
        <a:graphic>
          <a:graphicData uri="http://schemas.openxmlformats.org/presentationml/2006/ole">
            <mc:AlternateContent xmlns:mc="http://schemas.openxmlformats.org/markup-compatibility/2006">
              <mc:Choice xmlns:v="urn:schemas-microsoft-com:vml" Requires="v">
                <p:oleObj spid="_x0000_s327971" name="公式" r:id="rId3" imgW="3505200" imgH="508000" progId="Equation.3">
                  <p:embed/>
                </p:oleObj>
              </mc:Choice>
              <mc:Fallback>
                <p:oleObj name="公式" r:id="rId3" imgW="3505200" imgH="508000" progId="Equation.3">
                  <p:embed/>
                  <p:pic>
                    <p:nvPicPr>
                      <p:cNvPr id="0" name="Picture 4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3713" y="5229225"/>
                        <a:ext cx="7724775" cy="1179513"/>
                      </a:xfrm>
                      <a:prstGeom prst="rect">
                        <a:avLst/>
                      </a:prstGeom>
                      <a:solidFill>
                        <a:srgbClr val="D8EEC0"/>
                      </a:solidFill>
                    </p:spPr>
                  </p:pic>
                </p:oleObj>
              </mc:Fallback>
            </mc:AlternateContent>
          </a:graphicData>
        </a:graphic>
      </p:graphicFrame>
      <p:sp>
        <p:nvSpPr>
          <p:cNvPr id="3" name="矩形 2"/>
          <p:cNvSpPr/>
          <p:nvPr/>
        </p:nvSpPr>
        <p:spPr>
          <a:xfrm>
            <a:off x="2843808" y="548680"/>
            <a:ext cx="5256584" cy="3835062"/>
          </a:xfrm>
          <a:prstGeom prst="rect">
            <a:avLst/>
          </a:prstGeom>
          <a:noFill/>
          <a:ln w="3492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27683"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051720" y="3068960"/>
            <a:ext cx="2688237" cy="15380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27691" name="Picture 11"/>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236296" y="0"/>
            <a:ext cx="1069082" cy="23206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8661" name="Object 6"/>
          <p:cNvGraphicFramePr>
            <a:graphicFrameLocks noChangeAspect="1"/>
          </p:cNvGraphicFramePr>
          <p:nvPr/>
        </p:nvGraphicFramePr>
        <p:xfrm>
          <a:off x="3779277" y="1016766"/>
          <a:ext cx="3363913" cy="2759075"/>
        </p:xfrm>
        <a:graphic>
          <a:graphicData uri="http://schemas.openxmlformats.org/presentationml/2006/ole">
            <mc:AlternateContent xmlns:mc="http://schemas.openxmlformats.org/markup-compatibility/2006">
              <mc:Choice xmlns:v="urn:schemas-microsoft-com:vml" Requires="v">
                <p:oleObj spid="_x0000_s199442" name="Visio" r:id="rId3" imgW="5613400" imgH="4610100" progId="Visio.Drawing.11">
                  <p:embed/>
                </p:oleObj>
              </mc:Choice>
              <mc:Fallback>
                <p:oleObj name="Visio" r:id="rId3" imgW="5613400" imgH="4610100" progId="Visio.Drawing.11">
                  <p:embed/>
                  <p:pic>
                    <p:nvPicPr>
                      <p:cNvPr id="0" name="Picture 30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79277" y="1016766"/>
                        <a:ext cx="3363913" cy="2759075"/>
                      </a:xfrm>
                      <a:prstGeom prst="rect">
                        <a:avLst/>
                      </a:prstGeom>
                      <a:solidFill>
                        <a:schemeClr val="accent1"/>
                      </a:solidFill>
                      <a:ln>
                        <a:noFill/>
                      </a:ln>
                      <a:extLst>
                        <a:ext uri="{91240B29-F687-4F45-9708-019B960494DF}">
                          <a14:hiddenLine xmlns:a14="http://schemas.microsoft.com/office/drawing/2010/main" w="9525">
                            <a:solidFill>
                              <a:srgbClr val="000066"/>
                            </a:solidFill>
                            <a:miter lim="800000"/>
                            <a:headEnd/>
                            <a:tailEnd/>
                          </a14:hiddenLine>
                        </a:ext>
                      </a:extLst>
                    </p:spPr>
                  </p:pic>
                </p:oleObj>
              </mc:Fallback>
            </mc:AlternateContent>
          </a:graphicData>
        </a:graphic>
      </p:graphicFrame>
      <p:graphicFrame>
        <p:nvGraphicFramePr>
          <p:cNvPr id="3" name="对象 2"/>
          <p:cNvGraphicFramePr>
            <a:graphicFrameLocks noChangeAspect="1"/>
          </p:cNvGraphicFramePr>
          <p:nvPr/>
        </p:nvGraphicFramePr>
        <p:xfrm>
          <a:off x="251520" y="4869160"/>
          <a:ext cx="8443912" cy="1225550"/>
        </p:xfrm>
        <a:graphic>
          <a:graphicData uri="http://schemas.openxmlformats.org/presentationml/2006/ole">
            <mc:AlternateContent xmlns:mc="http://schemas.openxmlformats.org/markup-compatibility/2006">
              <mc:Choice xmlns:v="urn:schemas-microsoft-com:vml" Requires="v">
                <p:oleObj spid="_x0000_s199443" name="公式" r:id="rId5" imgW="3327400" imgH="482600" progId="Equation.3">
                  <p:embed/>
                </p:oleObj>
              </mc:Choice>
              <mc:Fallback>
                <p:oleObj name="公式" r:id="rId5" imgW="3327400" imgH="482600" progId="Equation.3">
                  <p:embed/>
                  <p:pic>
                    <p:nvPicPr>
                      <p:cNvPr id="0" name="Picture 30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1520" y="4869160"/>
                        <a:ext cx="8443912" cy="12255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 name="矩形 9"/>
          <p:cNvSpPr/>
          <p:nvPr/>
        </p:nvSpPr>
        <p:spPr>
          <a:xfrm>
            <a:off x="2339752" y="260648"/>
            <a:ext cx="5904656" cy="4271312"/>
          </a:xfrm>
          <a:prstGeom prst="rect">
            <a:avLst/>
          </a:prstGeom>
          <a:noFill/>
          <a:ln w="3492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对象 1"/>
          <p:cNvGraphicFramePr>
            <a:graphicFrameLocks noChangeAspect="1"/>
          </p:cNvGraphicFramePr>
          <p:nvPr/>
        </p:nvGraphicFramePr>
        <p:xfrm>
          <a:off x="135327" y="5373216"/>
          <a:ext cx="8974658" cy="1008112"/>
        </p:xfrm>
        <a:graphic>
          <a:graphicData uri="http://schemas.openxmlformats.org/presentationml/2006/ole">
            <mc:AlternateContent xmlns:mc="http://schemas.openxmlformats.org/markup-compatibility/2006">
              <mc:Choice xmlns:v="urn:schemas-microsoft-com:vml" Requires="v">
                <p:oleObj spid="_x0000_s354929" name="公式" r:id="rId3" imgW="4635500" imgH="520700" progId="Equation.3">
                  <p:embed/>
                </p:oleObj>
              </mc:Choice>
              <mc:Fallback>
                <p:oleObj name="公式" r:id="rId3" imgW="4635500" imgH="520700" progId="Equation.3">
                  <p:embed/>
                  <p:pic>
                    <p:nvPicPr>
                      <p:cNvPr id="0" name="Picture 49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5327" y="5373216"/>
                        <a:ext cx="8974658" cy="1008112"/>
                      </a:xfrm>
                      <a:prstGeom prst="rect">
                        <a:avLst/>
                      </a:prstGeom>
                      <a:solidFill>
                        <a:srgbClr val="FFFF00"/>
                      </a:solidFill>
                    </p:spPr>
                  </p:pic>
                </p:oleObj>
              </mc:Fallback>
            </mc:AlternateContent>
          </a:graphicData>
        </a:graphic>
      </p:graphicFrame>
      <p:graphicFrame>
        <p:nvGraphicFramePr>
          <p:cNvPr id="4" name="对象 3"/>
          <p:cNvGraphicFramePr>
            <a:graphicFrameLocks noChangeAspect="1"/>
          </p:cNvGraphicFramePr>
          <p:nvPr/>
        </p:nvGraphicFramePr>
        <p:xfrm>
          <a:off x="107504" y="6315968"/>
          <a:ext cx="7723958" cy="542032"/>
        </p:xfrm>
        <a:graphic>
          <a:graphicData uri="http://schemas.openxmlformats.org/presentationml/2006/ole">
            <mc:AlternateContent xmlns:mc="http://schemas.openxmlformats.org/markup-compatibility/2006">
              <mc:Choice xmlns:v="urn:schemas-microsoft-com:vml" Requires="v">
                <p:oleObj spid="_x0000_s354930" name="公式" r:id="rId5" imgW="3619500" imgH="254000" progId="Equation.3">
                  <p:embed/>
                </p:oleObj>
              </mc:Choice>
              <mc:Fallback>
                <p:oleObj name="公式" r:id="rId5" imgW="3619500" imgH="254000" progId="Equation.3">
                  <p:embed/>
                  <p:pic>
                    <p:nvPicPr>
                      <p:cNvPr id="0" name="Picture 49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7504" y="6315968"/>
                        <a:ext cx="7723958" cy="542032"/>
                      </a:xfrm>
                      <a:prstGeom prst="rect">
                        <a:avLst/>
                      </a:prstGeom>
                      <a:solidFill>
                        <a:srgbClr val="FFFF00"/>
                      </a:solidFill>
                    </p:spPr>
                  </p:pic>
                </p:oleObj>
              </mc:Fallback>
            </mc:AlternateContent>
          </a:graphicData>
        </a:graphic>
      </p:graphicFrame>
      <p:sp>
        <p:nvSpPr>
          <p:cNvPr id="11" name="矩形 10"/>
          <p:cNvSpPr/>
          <p:nvPr/>
        </p:nvSpPr>
        <p:spPr>
          <a:xfrm>
            <a:off x="1475656" y="0"/>
            <a:ext cx="6552728" cy="4941168"/>
          </a:xfrm>
          <a:prstGeom prst="rect">
            <a:avLst/>
          </a:prstGeom>
          <a:noFill/>
          <a:ln w="3492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199686" name="Object 7"/>
          <p:cNvGraphicFramePr>
            <a:graphicFrameLocks noChangeAspect="1"/>
          </p:cNvGraphicFramePr>
          <p:nvPr/>
        </p:nvGraphicFramePr>
        <p:xfrm>
          <a:off x="3059832" y="3789040"/>
          <a:ext cx="3097212" cy="1531938"/>
        </p:xfrm>
        <a:graphic>
          <a:graphicData uri="http://schemas.openxmlformats.org/presentationml/2006/ole">
            <mc:AlternateContent xmlns:mc="http://schemas.openxmlformats.org/markup-compatibility/2006">
              <mc:Choice xmlns:v="urn:schemas-microsoft-com:vml" Requires="v">
                <p:oleObj spid="_x0000_s354931" name="Visio" r:id="rId7" imgW="2946400" imgH="1498600" progId="Visio.Drawing.11">
                  <p:embed/>
                </p:oleObj>
              </mc:Choice>
              <mc:Fallback>
                <p:oleObj name="Visio" r:id="rId7" imgW="2946400" imgH="1498600" progId="Visio.Drawing.11">
                  <p:embed/>
                  <p:pic>
                    <p:nvPicPr>
                      <p:cNvPr id="0" name="Picture 49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59832" y="3789040"/>
                        <a:ext cx="3097212" cy="153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66"/>
                            </a:solidFill>
                            <a:miter lim="800000"/>
                            <a:headEnd/>
                            <a:tailEnd/>
                          </a14:hiddenLine>
                        </a:ext>
                      </a:extLst>
                    </p:spPr>
                  </p:pic>
                </p:oleObj>
              </mc:Fallback>
            </mc:AlternateContent>
          </a:graphicData>
        </a:graphic>
      </p:graphicFrame>
      <p:graphicFrame>
        <p:nvGraphicFramePr>
          <p:cNvPr id="199687" name="Object 8"/>
          <p:cNvGraphicFramePr>
            <a:graphicFrameLocks noChangeAspect="1"/>
          </p:cNvGraphicFramePr>
          <p:nvPr/>
        </p:nvGraphicFramePr>
        <p:xfrm>
          <a:off x="6775272" y="743188"/>
          <a:ext cx="1841500" cy="2366963"/>
        </p:xfrm>
        <a:graphic>
          <a:graphicData uri="http://schemas.openxmlformats.org/presentationml/2006/ole">
            <mc:AlternateContent xmlns:mc="http://schemas.openxmlformats.org/markup-compatibility/2006">
              <mc:Choice xmlns:v="urn:schemas-microsoft-com:vml" Requires="v">
                <p:oleObj spid="_x0000_s354932" name="Visio" r:id="rId9" imgW="1778000" imgH="2298700" progId="Visio.Drawing.11">
                  <p:embed/>
                </p:oleObj>
              </mc:Choice>
              <mc:Fallback>
                <p:oleObj name="Visio" r:id="rId9" imgW="1778000" imgH="2298700" progId="Visio.Drawing.11">
                  <p:embed/>
                  <p:pic>
                    <p:nvPicPr>
                      <p:cNvPr id="0" name="Picture 49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775272" y="743188"/>
                        <a:ext cx="1841500" cy="236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66"/>
                            </a:solidFill>
                            <a:miter lim="800000"/>
                            <a:headEnd/>
                            <a:tailEnd/>
                          </a14:hiddenLine>
                        </a:ext>
                      </a:extLst>
                    </p:spPr>
                  </p:pic>
                </p:oleObj>
              </mc:Fallback>
            </mc:AlternateContent>
          </a:graphicData>
        </a:graphic>
      </p:graphicFrame>
      <p:graphicFrame>
        <p:nvGraphicFramePr>
          <p:cNvPr id="3" name="对象 2"/>
          <p:cNvGraphicFramePr>
            <a:graphicFrameLocks noChangeAspect="1"/>
          </p:cNvGraphicFramePr>
          <p:nvPr/>
        </p:nvGraphicFramePr>
        <p:xfrm>
          <a:off x="5874740" y="2806183"/>
          <a:ext cx="2879725" cy="2740025"/>
        </p:xfrm>
        <a:graphic>
          <a:graphicData uri="http://schemas.openxmlformats.org/presentationml/2006/ole">
            <mc:AlternateContent xmlns:mc="http://schemas.openxmlformats.org/markup-compatibility/2006">
              <mc:Choice xmlns:v="urn:schemas-microsoft-com:vml" Requires="v">
                <p:oleObj spid="_x0000_s354933" name="Visio" r:id="rId11" imgW="2374900" imgH="2235200" progId="Visio.Drawing.11">
                  <p:embed/>
                </p:oleObj>
              </mc:Choice>
              <mc:Fallback>
                <p:oleObj name="Visio" r:id="rId11" imgW="2374900" imgH="2235200" progId="Visio.Drawing.11">
                  <p:embed/>
                  <p:pic>
                    <p:nvPicPr>
                      <p:cNvPr id="0" name="Picture 49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874740" y="2806183"/>
                        <a:ext cx="2879725" cy="274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66"/>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endParaRPr lang="zh-CN" altLang="en-US" dirty="0"/>
          </a:p>
        </p:txBody>
      </p:sp>
      <p:sp>
        <p:nvSpPr>
          <p:cNvPr id="3" name="内容占位符 2"/>
          <p:cNvSpPr>
            <a:spLocks noGrp="1"/>
          </p:cNvSpPr>
          <p:nvPr>
            <p:ph idx="1"/>
          </p:nvPr>
        </p:nvSpPr>
        <p:spPr/>
        <p:txBody>
          <a:bodyPr/>
          <a:lstStyle/>
          <a:p>
            <a:pPr lvl="2">
              <a:defRPr/>
            </a:pPr>
            <a:r>
              <a:rPr lang="zh-CN" altLang="en-US" sz="3200" dirty="0" smtClean="0">
                <a:solidFill>
                  <a:srgbClr val="FF0000"/>
                </a:solidFill>
                <a:sym typeface="Symbol" panose="05050102010706020507" pitchFamily="18" charset="2"/>
              </a:rPr>
              <a:t></a:t>
            </a:r>
            <a:r>
              <a:rPr lang="en-US" altLang="zh-CN" sz="3200" dirty="0" smtClean="0">
                <a:solidFill>
                  <a:srgbClr val="FF0000"/>
                </a:solidFill>
              </a:rPr>
              <a:t>Δ</a:t>
            </a:r>
            <a:r>
              <a:rPr lang="en-US" altLang="zh-CN" sz="3200" dirty="0" smtClean="0">
                <a:solidFill>
                  <a:schemeClr val="tx1"/>
                </a:solidFill>
              </a:rPr>
              <a:t>—Δ</a:t>
            </a:r>
            <a:r>
              <a:rPr lang="zh-CN" altLang="en-US" sz="3200" dirty="0" smtClean="0">
                <a:solidFill>
                  <a:schemeClr val="tx1"/>
                </a:solidFill>
              </a:rPr>
              <a:t>内</a:t>
            </a:r>
            <a:r>
              <a:rPr lang="zh-CN" altLang="en-US" sz="3200" dirty="0">
                <a:solidFill>
                  <a:schemeClr val="tx1"/>
                </a:solidFill>
              </a:rPr>
              <a:t>到达</a:t>
            </a:r>
            <a:r>
              <a:rPr lang="en-US" altLang="zh-CN" sz="3200" dirty="0">
                <a:solidFill>
                  <a:schemeClr val="tx1"/>
                </a:solidFill>
              </a:rPr>
              <a:t>1</a:t>
            </a:r>
            <a:r>
              <a:rPr lang="zh-CN" altLang="en-US" sz="3200" dirty="0">
                <a:solidFill>
                  <a:schemeClr val="tx1"/>
                </a:solidFill>
              </a:rPr>
              <a:t>人的概</a:t>
            </a:r>
            <a:r>
              <a:rPr lang="zh-CN" altLang="en-US" sz="3200" dirty="0" smtClean="0">
                <a:solidFill>
                  <a:schemeClr val="tx1"/>
                </a:solidFill>
              </a:rPr>
              <a:t>率</a:t>
            </a:r>
            <a:endParaRPr lang="en-US" altLang="zh-CN" sz="3200" dirty="0" smtClean="0">
              <a:solidFill>
                <a:schemeClr val="tx1"/>
              </a:solidFill>
            </a:endParaRPr>
          </a:p>
          <a:p>
            <a:pPr lvl="2">
              <a:defRPr/>
            </a:pPr>
            <a:r>
              <a:rPr lang="en-US" altLang="zh-CN" sz="3200" dirty="0" smtClean="0">
                <a:solidFill>
                  <a:srgbClr val="FF0000"/>
                </a:solidFill>
                <a:sym typeface="Symbol" panose="05050102010706020507" pitchFamily="18" charset="2"/>
              </a:rPr>
              <a:t>1-</a:t>
            </a:r>
            <a:r>
              <a:rPr lang="zh-CN" altLang="en-US" sz="3200" dirty="0" smtClean="0">
                <a:solidFill>
                  <a:srgbClr val="FF0000"/>
                </a:solidFill>
                <a:sym typeface="Symbol" panose="05050102010706020507" pitchFamily="18" charset="2"/>
              </a:rPr>
              <a:t></a:t>
            </a:r>
            <a:r>
              <a:rPr lang="en-US" altLang="zh-CN" sz="3200" dirty="0" smtClean="0">
                <a:solidFill>
                  <a:srgbClr val="FF0000"/>
                </a:solidFill>
              </a:rPr>
              <a:t>Δ</a:t>
            </a:r>
            <a:r>
              <a:rPr lang="en-US" altLang="zh-CN" sz="3200" dirty="0" smtClean="0">
                <a:solidFill>
                  <a:schemeClr val="tx1"/>
                </a:solidFill>
              </a:rPr>
              <a:t>—Δ</a:t>
            </a:r>
            <a:r>
              <a:rPr lang="zh-CN" altLang="en-US" sz="3200" dirty="0" smtClean="0">
                <a:solidFill>
                  <a:schemeClr val="tx1"/>
                </a:solidFill>
              </a:rPr>
              <a:t>内</a:t>
            </a:r>
            <a:r>
              <a:rPr lang="zh-CN" altLang="en-US" sz="3200" dirty="0">
                <a:solidFill>
                  <a:schemeClr val="tx1"/>
                </a:solidFill>
              </a:rPr>
              <a:t>到</a:t>
            </a:r>
            <a:r>
              <a:rPr lang="zh-CN" altLang="en-US" sz="3200" dirty="0" smtClean="0">
                <a:solidFill>
                  <a:schemeClr val="tx1"/>
                </a:solidFill>
              </a:rPr>
              <a:t>达无人到达的</a:t>
            </a:r>
            <a:r>
              <a:rPr lang="zh-CN" altLang="en-US" sz="3200" dirty="0">
                <a:solidFill>
                  <a:schemeClr val="tx1"/>
                </a:solidFill>
              </a:rPr>
              <a:t>概率</a:t>
            </a:r>
            <a:endParaRPr lang="en-US" altLang="zh-CN" sz="3200" dirty="0">
              <a:solidFill>
                <a:schemeClr val="tx1"/>
              </a:solidFill>
            </a:endParaRPr>
          </a:p>
          <a:p>
            <a:pPr lvl="2">
              <a:defRPr/>
            </a:pPr>
            <a:endParaRPr lang="en-US" altLang="zh-CN" sz="3200" dirty="0" smtClean="0">
              <a:solidFill>
                <a:schemeClr val="tx1"/>
              </a:solidFill>
            </a:endParaRPr>
          </a:p>
          <a:p>
            <a:pPr lvl="2">
              <a:defRPr/>
            </a:pPr>
            <a:r>
              <a:rPr lang="zh-CN" altLang="en-US" sz="3200" dirty="0" smtClean="0">
                <a:solidFill>
                  <a:srgbClr val="FF0000"/>
                </a:solidFill>
                <a:sym typeface="Symbol" panose="05050102010706020507" pitchFamily="18" charset="2"/>
              </a:rPr>
              <a:t></a:t>
            </a:r>
            <a:r>
              <a:rPr lang="en-US" altLang="zh-CN" sz="3200" dirty="0" smtClean="0">
                <a:solidFill>
                  <a:srgbClr val="FF0000"/>
                </a:solidFill>
              </a:rPr>
              <a:t>Δ</a:t>
            </a:r>
            <a:r>
              <a:rPr lang="en-US" altLang="zh-CN" sz="3200" dirty="0" smtClean="0"/>
              <a:t>—Δ</a:t>
            </a:r>
            <a:r>
              <a:rPr lang="zh-CN" altLang="en-US" sz="3200" dirty="0" smtClean="0"/>
              <a:t>内</a:t>
            </a:r>
            <a:r>
              <a:rPr lang="zh-CN" altLang="en-US" sz="3200" dirty="0"/>
              <a:t>离去</a:t>
            </a:r>
            <a:r>
              <a:rPr lang="en-US" altLang="zh-CN" sz="3200" dirty="0"/>
              <a:t>1</a:t>
            </a:r>
            <a:r>
              <a:rPr lang="zh-CN" altLang="en-US" sz="3200" dirty="0"/>
              <a:t>人的概</a:t>
            </a:r>
            <a:r>
              <a:rPr lang="zh-CN" altLang="en-US" sz="3200" dirty="0" smtClean="0"/>
              <a:t>率</a:t>
            </a:r>
            <a:endParaRPr lang="en-US" altLang="zh-CN" sz="3200" dirty="0" smtClean="0"/>
          </a:p>
          <a:p>
            <a:pPr lvl="2">
              <a:defRPr/>
            </a:pPr>
            <a:r>
              <a:rPr lang="en-US" altLang="zh-CN" sz="3200" dirty="0" smtClean="0">
                <a:solidFill>
                  <a:srgbClr val="FF0000"/>
                </a:solidFill>
                <a:sym typeface="Symbol" panose="05050102010706020507" pitchFamily="18" charset="2"/>
              </a:rPr>
              <a:t>1-</a:t>
            </a:r>
            <a:r>
              <a:rPr lang="zh-CN" altLang="en-US" sz="3200" dirty="0" smtClean="0">
                <a:solidFill>
                  <a:srgbClr val="FF0000"/>
                </a:solidFill>
                <a:sym typeface="Symbol" panose="05050102010706020507" pitchFamily="18" charset="2"/>
              </a:rPr>
              <a:t></a:t>
            </a:r>
            <a:r>
              <a:rPr lang="en-US" altLang="zh-CN" sz="3200" dirty="0" smtClean="0">
                <a:solidFill>
                  <a:srgbClr val="FF0000"/>
                </a:solidFill>
              </a:rPr>
              <a:t>Δ</a:t>
            </a:r>
            <a:r>
              <a:rPr lang="en-US" altLang="zh-CN" sz="3200" dirty="0" smtClean="0"/>
              <a:t>—Δ</a:t>
            </a:r>
            <a:r>
              <a:rPr lang="zh-CN" altLang="en-US" sz="3200" dirty="0" smtClean="0"/>
              <a:t>内无人离去的</a:t>
            </a:r>
            <a:r>
              <a:rPr lang="zh-CN" altLang="en-US" sz="3200" dirty="0"/>
              <a:t>概</a:t>
            </a:r>
            <a:r>
              <a:rPr lang="zh-CN" altLang="en-US" sz="3200" dirty="0" smtClean="0"/>
              <a:t>率</a:t>
            </a:r>
            <a:r>
              <a:rPr lang="zh-CN" altLang="en-US" sz="3200" b="0" dirty="0" smtClean="0"/>
              <a:t> </a:t>
            </a:r>
            <a:endParaRPr lang="zh-CN" altLang="en-US" sz="3200" b="0" dirty="0"/>
          </a:p>
          <a:p>
            <a:pPr>
              <a:defRPr/>
            </a:pPr>
            <a:endParaRPr lang="zh-CN" altLang="en-US" dirty="0"/>
          </a:p>
        </p:txBody>
      </p:sp>
      <p:grpSp>
        <p:nvGrpSpPr>
          <p:cNvPr id="21508" name="Group 24"/>
          <p:cNvGrpSpPr/>
          <p:nvPr/>
        </p:nvGrpSpPr>
        <p:grpSpPr bwMode="auto">
          <a:xfrm>
            <a:off x="1209675" y="4941888"/>
            <a:ext cx="6553200" cy="895350"/>
            <a:chOff x="1898" y="2115"/>
            <a:chExt cx="2495" cy="476"/>
          </a:xfrm>
        </p:grpSpPr>
        <p:sp>
          <p:nvSpPr>
            <p:cNvPr id="21509" name="Line 8"/>
            <p:cNvSpPr>
              <a:spLocks noChangeShapeType="1"/>
            </p:cNvSpPr>
            <p:nvPr/>
          </p:nvSpPr>
          <p:spPr bwMode="auto">
            <a:xfrm>
              <a:off x="1898" y="2455"/>
              <a:ext cx="2495" cy="0"/>
            </a:xfrm>
            <a:prstGeom prst="line">
              <a:avLst/>
            </a:prstGeom>
            <a:noFill/>
            <a:ln w="38100">
              <a:solidFill>
                <a:schemeClr val="tx1"/>
              </a:solidFill>
              <a:miter lim="800000"/>
            </a:ln>
            <a:extLst>
              <a:ext uri="{909E8E84-426E-40DD-AFC4-6F175D3DCCD1}">
                <a14:hiddenFill xmlns:a14="http://schemas.microsoft.com/office/drawing/2010/main">
                  <a:noFill/>
                </a14:hiddenFill>
              </a:ext>
            </a:extLst>
          </p:spPr>
          <p:txBody>
            <a:bodyPr wrap="none"/>
            <a:lstStyle/>
            <a:p>
              <a:pPr>
                <a:buClr>
                  <a:srgbClr val="B20048"/>
                </a:buClr>
              </a:pPr>
              <a:endParaRPr lang="zh-CN" altLang="en-US">
                <a:solidFill>
                  <a:srgbClr val="005FBE"/>
                </a:solidFill>
              </a:endParaRPr>
            </a:p>
          </p:txBody>
        </p:sp>
        <p:sp>
          <p:nvSpPr>
            <p:cNvPr id="21510" name="Line 9"/>
            <p:cNvSpPr>
              <a:spLocks noChangeShapeType="1"/>
            </p:cNvSpPr>
            <p:nvPr/>
          </p:nvSpPr>
          <p:spPr bwMode="auto">
            <a:xfrm>
              <a:off x="1898" y="2409"/>
              <a:ext cx="0" cy="91"/>
            </a:xfrm>
            <a:prstGeom prst="line">
              <a:avLst/>
            </a:prstGeom>
            <a:noFill/>
            <a:ln w="38100">
              <a:solidFill>
                <a:schemeClr val="tx1"/>
              </a:solidFill>
              <a:miter lim="800000"/>
            </a:ln>
            <a:extLst>
              <a:ext uri="{909E8E84-426E-40DD-AFC4-6F175D3DCCD1}">
                <a14:hiddenFill xmlns:a14="http://schemas.microsoft.com/office/drawing/2010/main">
                  <a:noFill/>
                </a14:hiddenFill>
              </a:ext>
            </a:extLst>
          </p:spPr>
          <p:txBody>
            <a:bodyPr wrap="none"/>
            <a:lstStyle/>
            <a:p>
              <a:pPr>
                <a:buClr>
                  <a:srgbClr val="B20048"/>
                </a:buClr>
              </a:pPr>
              <a:endParaRPr lang="zh-CN" altLang="en-US">
                <a:solidFill>
                  <a:srgbClr val="005FBE"/>
                </a:solidFill>
              </a:endParaRPr>
            </a:p>
          </p:txBody>
        </p:sp>
        <p:sp>
          <p:nvSpPr>
            <p:cNvPr id="21511" name="Line 10"/>
            <p:cNvSpPr>
              <a:spLocks noChangeShapeType="1"/>
            </p:cNvSpPr>
            <p:nvPr/>
          </p:nvSpPr>
          <p:spPr bwMode="auto">
            <a:xfrm>
              <a:off x="3803" y="2364"/>
              <a:ext cx="0" cy="182"/>
            </a:xfrm>
            <a:prstGeom prst="line">
              <a:avLst/>
            </a:prstGeom>
            <a:noFill/>
            <a:ln w="38100">
              <a:solidFill>
                <a:schemeClr val="tx1"/>
              </a:solidFill>
              <a:miter lim="800000"/>
            </a:ln>
            <a:extLst>
              <a:ext uri="{909E8E84-426E-40DD-AFC4-6F175D3DCCD1}">
                <a14:hiddenFill xmlns:a14="http://schemas.microsoft.com/office/drawing/2010/main">
                  <a:noFill/>
                </a14:hiddenFill>
              </a:ext>
            </a:extLst>
          </p:spPr>
          <p:txBody>
            <a:bodyPr wrap="none"/>
            <a:lstStyle/>
            <a:p>
              <a:pPr>
                <a:buClr>
                  <a:srgbClr val="B20048"/>
                </a:buClr>
              </a:pPr>
              <a:endParaRPr lang="zh-CN" altLang="en-US">
                <a:solidFill>
                  <a:srgbClr val="005FBE"/>
                </a:solidFill>
              </a:endParaRPr>
            </a:p>
          </p:txBody>
        </p:sp>
        <p:sp>
          <p:nvSpPr>
            <p:cNvPr id="21512" name="Line 11"/>
            <p:cNvSpPr>
              <a:spLocks noChangeShapeType="1"/>
            </p:cNvSpPr>
            <p:nvPr/>
          </p:nvSpPr>
          <p:spPr bwMode="auto">
            <a:xfrm>
              <a:off x="2080" y="2364"/>
              <a:ext cx="0" cy="227"/>
            </a:xfrm>
            <a:prstGeom prst="line">
              <a:avLst/>
            </a:prstGeom>
            <a:noFill/>
            <a:ln w="38100">
              <a:solidFill>
                <a:schemeClr val="tx1"/>
              </a:solidFill>
              <a:miter lim="800000"/>
            </a:ln>
            <a:extLst>
              <a:ext uri="{909E8E84-426E-40DD-AFC4-6F175D3DCCD1}">
                <a14:hiddenFill xmlns:a14="http://schemas.microsoft.com/office/drawing/2010/main">
                  <a:noFill/>
                </a14:hiddenFill>
              </a:ext>
            </a:extLst>
          </p:spPr>
          <p:txBody>
            <a:bodyPr wrap="none"/>
            <a:lstStyle/>
            <a:p>
              <a:pPr>
                <a:buClr>
                  <a:srgbClr val="B20048"/>
                </a:buClr>
              </a:pPr>
              <a:endParaRPr lang="zh-CN" altLang="en-US">
                <a:solidFill>
                  <a:srgbClr val="005FBE"/>
                </a:solidFill>
              </a:endParaRPr>
            </a:p>
          </p:txBody>
        </p:sp>
        <p:sp>
          <p:nvSpPr>
            <p:cNvPr id="21513" name="Line 12"/>
            <p:cNvSpPr>
              <a:spLocks noChangeShapeType="1"/>
            </p:cNvSpPr>
            <p:nvPr/>
          </p:nvSpPr>
          <p:spPr bwMode="auto">
            <a:xfrm>
              <a:off x="2261" y="2364"/>
              <a:ext cx="0" cy="227"/>
            </a:xfrm>
            <a:prstGeom prst="line">
              <a:avLst/>
            </a:prstGeom>
            <a:noFill/>
            <a:ln w="38100">
              <a:solidFill>
                <a:schemeClr val="tx1"/>
              </a:solidFill>
              <a:miter lim="800000"/>
            </a:ln>
            <a:extLst>
              <a:ext uri="{909E8E84-426E-40DD-AFC4-6F175D3DCCD1}">
                <a14:hiddenFill xmlns:a14="http://schemas.microsoft.com/office/drawing/2010/main">
                  <a:noFill/>
                </a14:hiddenFill>
              </a:ext>
            </a:extLst>
          </p:spPr>
          <p:txBody>
            <a:bodyPr wrap="none"/>
            <a:lstStyle/>
            <a:p>
              <a:pPr>
                <a:buClr>
                  <a:srgbClr val="B20048"/>
                </a:buClr>
              </a:pPr>
              <a:endParaRPr lang="zh-CN" altLang="en-US">
                <a:solidFill>
                  <a:srgbClr val="005FBE"/>
                </a:solidFill>
              </a:endParaRPr>
            </a:p>
          </p:txBody>
        </p:sp>
        <p:sp>
          <p:nvSpPr>
            <p:cNvPr id="21514" name="Line 13"/>
            <p:cNvSpPr>
              <a:spLocks noChangeShapeType="1"/>
            </p:cNvSpPr>
            <p:nvPr/>
          </p:nvSpPr>
          <p:spPr bwMode="auto">
            <a:xfrm>
              <a:off x="3622" y="2364"/>
              <a:ext cx="0" cy="182"/>
            </a:xfrm>
            <a:prstGeom prst="line">
              <a:avLst/>
            </a:prstGeom>
            <a:noFill/>
            <a:ln w="38100">
              <a:solidFill>
                <a:schemeClr val="tx1"/>
              </a:solidFill>
              <a:miter lim="800000"/>
            </a:ln>
            <a:extLst>
              <a:ext uri="{909E8E84-426E-40DD-AFC4-6F175D3DCCD1}">
                <a14:hiddenFill xmlns:a14="http://schemas.microsoft.com/office/drawing/2010/main">
                  <a:noFill/>
                </a14:hiddenFill>
              </a:ext>
            </a:extLst>
          </p:spPr>
          <p:txBody>
            <a:bodyPr wrap="none"/>
            <a:lstStyle/>
            <a:p>
              <a:pPr>
                <a:buClr>
                  <a:srgbClr val="B20048"/>
                </a:buClr>
              </a:pPr>
              <a:endParaRPr lang="zh-CN" altLang="en-US">
                <a:solidFill>
                  <a:srgbClr val="005FBE"/>
                </a:solidFill>
              </a:endParaRPr>
            </a:p>
          </p:txBody>
        </p:sp>
        <p:sp>
          <p:nvSpPr>
            <p:cNvPr id="21515" name="Line 14"/>
            <p:cNvSpPr>
              <a:spLocks noChangeShapeType="1"/>
            </p:cNvSpPr>
            <p:nvPr/>
          </p:nvSpPr>
          <p:spPr bwMode="auto">
            <a:xfrm>
              <a:off x="3985" y="2364"/>
              <a:ext cx="0" cy="182"/>
            </a:xfrm>
            <a:prstGeom prst="line">
              <a:avLst/>
            </a:prstGeom>
            <a:noFill/>
            <a:ln w="38100">
              <a:solidFill>
                <a:schemeClr val="tx1"/>
              </a:solidFill>
              <a:miter lim="800000"/>
            </a:ln>
            <a:extLst>
              <a:ext uri="{909E8E84-426E-40DD-AFC4-6F175D3DCCD1}">
                <a14:hiddenFill xmlns:a14="http://schemas.microsoft.com/office/drawing/2010/main">
                  <a:noFill/>
                </a14:hiddenFill>
              </a:ext>
            </a:extLst>
          </p:spPr>
          <p:txBody>
            <a:bodyPr wrap="none"/>
            <a:lstStyle/>
            <a:p>
              <a:pPr>
                <a:buClr>
                  <a:srgbClr val="B20048"/>
                </a:buClr>
              </a:pPr>
              <a:endParaRPr lang="zh-CN" altLang="en-US">
                <a:solidFill>
                  <a:srgbClr val="005FBE"/>
                </a:solidFill>
              </a:endParaRPr>
            </a:p>
          </p:txBody>
        </p:sp>
        <p:graphicFrame>
          <p:nvGraphicFramePr>
            <p:cNvPr id="21516" name="Object 15"/>
            <p:cNvGraphicFramePr>
              <a:graphicFrameLocks noChangeAspect="1"/>
            </p:cNvGraphicFramePr>
            <p:nvPr/>
          </p:nvGraphicFramePr>
          <p:xfrm>
            <a:off x="1898" y="2319"/>
            <a:ext cx="159" cy="188"/>
          </p:xfrm>
          <a:graphic>
            <a:graphicData uri="http://schemas.openxmlformats.org/presentationml/2006/ole">
              <mc:AlternateContent xmlns:mc="http://schemas.openxmlformats.org/markup-compatibility/2006">
                <mc:Choice xmlns:v="urn:schemas-microsoft-com:vml" Requires="v">
                  <p:oleObj spid="_x0000_s321222" name="公式" r:id="rId4" imgW="139700" imgH="165100" progId="Equation.3">
                    <p:embed/>
                  </p:oleObj>
                </mc:Choice>
                <mc:Fallback>
                  <p:oleObj name="公式" r:id="rId4" imgW="139700" imgH="165100" progId="Equation.3">
                    <p:embed/>
                    <p:pic>
                      <p:nvPicPr>
                        <p:cNvPr id="0" name="Picture 58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98" y="2319"/>
                          <a:ext cx="159"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21517" name="Object 16"/>
            <p:cNvGraphicFramePr>
              <a:graphicFrameLocks noChangeAspect="1"/>
            </p:cNvGraphicFramePr>
            <p:nvPr/>
          </p:nvGraphicFramePr>
          <p:xfrm>
            <a:off x="2080" y="2319"/>
            <a:ext cx="159" cy="188"/>
          </p:xfrm>
          <a:graphic>
            <a:graphicData uri="http://schemas.openxmlformats.org/presentationml/2006/ole">
              <mc:AlternateContent xmlns:mc="http://schemas.openxmlformats.org/markup-compatibility/2006">
                <mc:Choice xmlns:v="urn:schemas-microsoft-com:vml" Requires="v">
                  <p:oleObj spid="_x0000_s321223" name="公式" r:id="rId6" imgW="139700" imgH="165100" progId="Equation.3">
                    <p:embed/>
                  </p:oleObj>
                </mc:Choice>
                <mc:Fallback>
                  <p:oleObj name="公式" r:id="rId6" imgW="139700" imgH="165100" progId="Equation.3">
                    <p:embed/>
                    <p:pic>
                      <p:nvPicPr>
                        <p:cNvPr id="0" name="Picture 58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80" y="2319"/>
                          <a:ext cx="159"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21518" name="Object 17"/>
            <p:cNvGraphicFramePr>
              <a:graphicFrameLocks noChangeAspect="1"/>
            </p:cNvGraphicFramePr>
            <p:nvPr/>
          </p:nvGraphicFramePr>
          <p:xfrm>
            <a:off x="3667" y="2364"/>
            <a:ext cx="159" cy="188"/>
          </p:xfrm>
          <a:graphic>
            <a:graphicData uri="http://schemas.openxmlformats.org/presentationml/2006/ole">
              <mc:AlternateContent xmlns:mc="http://schemas.openxmlformats.org/markup-compatibility/2006">
                <mc:Choice xmlns:v="urn:schemas-microsoft-com:vml" Requires="v">
                  <p:oleObj spid="_x0000_s321224" name="公式" r:id="rId7" imgW="139700" imgH="165100" progId="Equation.3">
                    <p:embed/>
                  </p:oleObj>
                </mc:Choice>
                <mc:Fallback>
                  <p:oleObj name="公式" r:id="rId7" imgW="139700" imgH="165100" progId="Equation.3">
                    <p:embed/>
                    <p:pic>
                      <p:nvPicPr>
                        <p:cNvPr id="0" name="Picture 58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67" y="2364"/>
                          <a:ext cx="159"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21519" name="Object 18"/>
            <p:cNvGraphicFramePr>
              <a:graphicFrameLocks noChangeAspect="1"/>
            </p:cNvGraphicFramePr>
            <p:nvPr/>
          </p:nvGraphicFramePr>
          <p:xfrm>
            <a:off x="2835" y="2115"/>
            <a:ext cx="463" cy="232"/>
          </p:xfrm>
          <a:graphic>
            <a:graphicData uri="http://schemas.openxmlformats.org/presentationml/2006/ole">
              <mc:AlternateContent xmlns:mc="http://schemas.openxmlformats.org/markup-compatibility/2006">
                <mc:Choice xmlns:v="urn:schemas-microsoft-com:vml" Requires="v">
                  <p:oleObj spid="_x0000_s321225" name="公式" r:id="rId8" imgW="405765" imgH="203200" progId="Equation.3">
                    <p:embed/>
                  </p:oleObj>
                </mc:Choice>
                <mc:Fallback>
                  <p:oleObj name="公式" r:id="rId8" imgW="405765" imgH="203200" progId="Equation.3">
                    <p:embed/>
                    <p:pic>
                      <p:nvPicPr>
                        <p:cNvPr id="0" name="Picture 58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835" y="2115"/>
                          <a:ext cx="463" cy="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21520" name="Line 19"/>
            <p:cNvSpPr>
              <a:spLocks noChangeShapeType="1"/>
            </p:cNvSpPr>
            <p:nvPr/>
          </p:nvSpPr>
          <p:spPr bwMode="auto">
            <a:xfrm>
              <a:off x="3350" y="2228"/>
              <a:ext cx="453" cy="181"/>
            </a:xfrm>
            <a:prstGeom prst="line">
              <a:avLst/>
            </a:prstGeom>
            <a:noFill/>
            <a:ln w="38100">
              <a:solidFill>
                <a:schemeClr val="tx1"/>
              </a:solidFill>
              <a:miter lim="800000"/>
              <a:tailEnd type="triangle" w="med" len="med"/>
            </a:ln>
            <a:extLst>
              <a:ext uri="{909E8E84-426E-40DD-AFC4-6F175D3DCCD1}">
                <a14:hiddenFill xmlns:a14="http://schemas.microsoft.com/office/drawing/2010/main">
                  <a:noFill/>
                </a14:hiddenFill>
              </a:ext>
            </a:extLst>
          </p:spPr>
          <p:txBody>
            <a:bodyPr wrap="none"/>
            <a:lstStyle/>
            <a:p>
              <a:pPr>
                <a:buClr>
                  <a:srgbClr val="B20048"/>
                </a:buClr>
              </a:pPr>
              <a:endParaRPr lang="zh-CN" altLang="en-US">
                <a:solidFill>
                  <a:srgbClr val="005FBE"/>
                </a:solidFill>
              </a:endParaRPr>
            </a:p>
          </p:txBody>
        </p:sp>
        <p:sp>
          <p:nvSpPr>
            <p:cNvPr id="21521" name="Line 20"/>
            <p:cNvSpPr>
              <a:spLocks noChangeShapeType="1"/>
            </p:cNvSpPr>
            <p:nvPr/>
          </p:nvSpPr>
          <p:spPr bwMode="auto">
            <a:xfrm flipH="1">
              <a:off x="1898" y="2228"/>
              <a:ext cx="953" cy="136"/>
            </a:xfrm>
            <a:prstGeom prst="line">
              <a:avLst/>
            </a:prstGeom>
            <a:noFill/>
            <a:ln w="38100">
              <a:solidFill>
                <a:schemeClr val="tx1"/>
              </a:solidFill>
              <a:miter lim="800000"/>
              <a:tailEnd type="triangle" w="med" len="med"/>
            </a:ln>
            <a:extLst>
              <a:ext uri="{909E8E84-426E-40DD-AFC4-6F175D3DCCD1}">
                <a14:hiddenFill xmlns:a14="http://schemas.microsoft.com/office/drawing/2010/main">
                  <a:noFill/>
                </a14:hiddenFill>
              </a:ext>
            </a:extLst>
          </p:spPr>
          <p:txBody>
            <a:bodyPr wrap="none"/>
            <a:lstStyle/>
            <a:p>
              <a:pPr>
                <a:buClr>
                  <a:srgbClr val="B20048"/>
                </a:buClr>
              </a:pPr>
              <a:endParaRPr lang="zh-CN" altLang="en-US">
                <a:solidFill>
                  <a:srgbClr val="005FBE"/>
                </a:solidFill>
              </a:endParaRPr>
            </a:p>
          </p:txBody>
        </p:sp>
        <p:graphicFrame>
          <p:nvGraphicFramePr>
            <p:cNvPr id="21522" name="Object 21"/>
            <p:cNvGraphicFramePr>
              <a:graphicFrameLocks noChangeAspect="1"/>
            </p:cNvGraphicFramePr>
            <p:nvPr/>
          </p:nvGraphicFramePr>
          <p:xfrm>
            <a:off x="3826" y="2376"/>
            <a:ext cx="159" cy="188"/>
          </p:xfrm>
          <a:graphic>
            <a:graphicData uri="http://schemas.openxmlformats.org/presentationml/2006/ole">
              <mc:AlternateContent xmlns:mc="http://schemas.openxmlformats.org/markup-compatibility/2006">
                <mc:Choice xmlns:v="urn:schemas-microsoft-com:vml" Requires="v">
                  <p:oleObj spid="_x0000_s321226" name="公式" r:id="rId10" imgW="139700" imgH="165100" progId="Equation.3">
                    <p:embed/>
                  </p:oleObj>
                </mc:Choice>
                <mc:Fallback>
                  <p:oleObj name="公式" r:id="rId10" imgW="139700" imgH="165100" progId="Equation.3">
                    <p:embed/>
                    <p:pic>
                      <p:nvPicPr>
                        <p:cNvPr id="0" name="Picture 58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26" y="2376"/>
                          <a:ext cx="159"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pSp>
    </p:spTree>
  </p:cSld>
  <p:clrMapOvr>
    <a:masterClrMapping/>
  </p:clrMapOvr>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Rectangle 3"/>
          <p:cNvSpPr>
            <a:spLocks noGrp="1" noRot="1" noChangeArrowheads="1"/>
          </p:cNvSpPr>
          <p:nvPr>
            <p:ph type="body" sz="half" idx="4294967295"/>
          </p:nvPr>
        </p:nvSpPr>
        <p:spPr>
          <a:xfrm>
            <a:off x="-252536" y="1268760"/>
            <a:ext cx="8569326" cy="51847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r>
              <a:rPr lang="zh-CN" altLang="en-US" dirty="0" smtClean="0"/>
              <a:t>系统稳态方程</a:t>
            </a:r>
          </a:p>
          <a:p>
            <a:pPr lvl="1"/>
            <a:endParaRPr lang="zh-CN" altLang="en-US" dirty="0" smtClean="0"/>
          </a:p>
          <a:p>
            <a:pPr lvl="1"/>
            <a:endParaRPr lang="zh-CN" altLang="en-US" dirty="0" smtClean="0"/>
          </a:p>
          <a:p>
            <a:pPr lvl="1"/>
            <a:endParaRPr lang="zh-CN" altLang="en-US" dirty="0" smtClean="0"/>
          </a:p>
          <a:p>
            <a:pPr lvl="1"/>
            <a:endParaRPr lang="zh-CN" altLang="en-US" dirty="0" smtClean="0"/>
          </a:p>
          <a:p>
            <a:pPr lvl="1"/>
            <a:endParaRPr lang="zh-CN" altLang="en-US" dirty="0" smtClean="0"/>
          </a:p>
          <a:p>
            <a:pPr lvl="1"/>
            <a:endParaRPr lang="zh-CN" altLang="en-US" dirty="0" smtClean="0"/>
          </a:p>
        </p:txBody>
      </p:sp>
      <p:graphicFrame>
        <p:nvGraphicFramePr>
          <p:cNvPr id="196612" name="Object 7"/>
          <p:cNvGraphicFramePr>
            <a:graphicFrameLocks noChangeAspect="1"/>
          </p:cNvGraphicFramePr>
          <p:nvPr/>
        </p:nvGraphicFramePr>
        <p:xfrm>
          <a:off x="2843808" y="26098"/>
          <a:ext cx="2527300" cy="1143000"/>
        </p:xfrm>
        <a:graphic>
          <a:graphicData uri="http://schemas.openxmlformats.org/presentationml/2006/ole">
            <mc:AlternateContent xmlns:mc="http://schemas.openxmlformats.org/markup-compatibility/2006">
              <mc:Choice xmlns:v="urn:schemas-microsoft-com:vml" Requires="v">
                <p:oleObj spid="_x0000_s330519" name="公式" r:id="rId3" imgW="1205865" imgH="546100" progId="Equation.3">
                  <p:embed/>
                </p:oleObj>
              </mc:Choice>
              <mc:Fallback>
                <p:oleObj name="公式" r:id="rId3" imgW="1205865" imgH="546100" progId="Equation.3">
                  <p:embed/>
                  <p:pic>
                    <p:nvPicPr>
                      <p:cNvPr id="0" name="Picture 8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43808" y="26098"/>
                        <a:ext cx="2527300" cy="1143000"/>
                      </a:xfrm>
                      <a:prstGeom prst="rect">
                        <a:avLst/>
                      </a:prstGeom>
                      <a:solidFill>
                        <a:srgbClr val="FFFF66"/>
                      </a:solidFill>
                    </p:spPr>
                  </p:pic>
                </p:oleObj>
              </mc:Fallback>
            </mc:AlternateContent>
          </a:graphicData>
        </a:graphic>
      </p:graphicFrame>
      <p:sp>
        <p:nvSpPr>
          <p:cNvPr id="196613" name="Rectangle 6"/>
          <p:cNvSpPr>
            <a:spLocks noChangeArrowheads="1"/>
          </p:cNvSpPr>
          <p:nvPr/>
        </p:nvSpPr>
        <p:spPr bwMode="auto">
          <a:xfrm>
            <a:off x="0" y="-10123"/>
            <a:ext cx="2601994" cy="5232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66"/>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lvl="1" eaLnBrk="0" hangingPunct="0">
              <a:lnSpc>
                <a:spcPct val="100000"/>
              </a:lnSpc>
              <a:buClr>
                <a:srgbClr val="F89400"/>
              </a:buClr>
              <a:buFont typeface="Wingdings" panose="05000000000000000000" pitchFamily="2" charset="2"/>
              <a:buChar char=""/>
            </a:pPr>
            <a:r>
              <a:rPr lang="zh-CN" altLang="en-US" dirty="0">
                <a:solidFill>
                  <a:srgbClr val="FF0000"/>
                </a:solidFill>
              </a:rPr>
              <a:t>归一化条件</a:t>
            </a:r>
          </a:p>
        </p:txBody>
      </p:sp>
      <p:graphicFrame>
        <p:nvGraphicFramePr>
          <p:cNvPr id="5" name="对象 4"/>
          <p:cNvGraphicFramePr>
            <a:graphicFrameLocks noChangeAspect="1"/>
          </p:cNvGraphicFramePr>
          <p:nvPr/>
        </p:nvGraphicFramePr>
        <p:xfrm>
          <a:off x="107504" y="5157192"/>
          <a:ext cx="7634131" cy="1312664"/>
        </p:xfrm>
        <a:graphic>
          <a:graphicData uri="http://schemas.openxmlformats.org/presentationml/2006/ole">
            <mc:AlternateContent xmlns:mc="http://schemas.openxmlformats.org/markup-compatibility/2006">
              <mc:Choice xmlns:v="urn:schemas-microsoft-com:vml" Requires="v">
                <p:oleObj spid="_x0000_s330520" name="公式" r:id="rId5" imgW="4521200" imgH="736600" progId="Equation.3">
                  <p:embed/>
                </p:oleObj>
              </mc:Choice>
              <mc:Fallback>
                <p:oleObj name="公式" r:id="rId5" imgW="4521200" imgH="736600" progId="Equation.3">
                  <p:embed/>
                  <p:pic>
                    <p:nvPicPr>
                      <p:cNvPr id="0" name="Picture 8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7504" y="5157192"/>
                        <a:ext cx="7634131" cy="1312664"/>
                      </a:xfrm>
                      <a:prstGeom prst="rect">
                        <a:avLst/>
                      </a:prstGeom>
                      <a:solidFill>
                        <a:srgbClr val="D8EEC0"/>
                      </a:solidFill>
                    </p:spPr>
                  </p:pic>
                </p:oleObj>
              </mc:Fallback>
            </mc:AlternateContent>
          </a:graphicData>
        </a:graphic>
      </p:graphicFrame>
      <p:graphicFrame>
        <p:nvGraphicFramePr>
          <p:cNvPr id="196611" name="Object 4"/>
          <p:cNvGraphicFramePr>
            <a:graphicFrameLocks noGrp="1" noChangeAspect="1"/>
          </p:cNvGraphicFramePr>
          <p:nvPr>
            <p:ph sz="half" idx="4294967295"/>
          </p:nvPr>
        </p:nvGraphicFramePr>
        <p:xfrm>
          <a:off x="107504" y="1916832"/>
          <a:ext cx="8504854" cy="3096344"/>
        </p:xfrm>
        <a:graphic>
          <a:graphicData uri="http://schemas.openxmlformats.org/presentationml/2006/ole">
            <mc:AlternateContent xmlns:mc="http://schemas.openxmlformats.org/markup-compatibility/2006">
              <mc:Choice xmlns:v="urn:schemas-microsoft-com:vml" Requires="v">
                <p:oleObj spid="_x0000_s330521" name="公式" r:id="rId7" imgW="4838700" imgH="1651000" progId="Equation.3">
                  <p:embed/>
                </p:oleObj>
              </mc:Choice>
              <mc:Fallback>
                <p:oleObj name="公式" r:id="rId7" imgW="4838700" imgH="1651000" progId="Equation.3">
                  <p:embed/>
                  <p:pic>
                    <p:nvPicPr>
                      <p:cNvPr id="0" name="Picture 88"/>
                      <p:cNvPicPr>
                        <a:picLocks noGrp="1"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7504" y="1916832"/>
                        <a:ext cx="8504854" cy="3096344"/>
                      </a:xfrm>
                      <a:prstGeom prst="rect">
                        <a:avLst/>
                      </a:prstGeom>
                      <a:solidFill>
                        <a:srgbClr val="FFFF66"/>
                      </a:solidFill>
                    </p:spPr>
                  </p:pic>
                </p:oleObj>
              </mc:Fallback>
            </mc:AlternateContent>
          </a:graphicData>
        </a:graphic>
      </p:graphicFrame>
    </p:spTree>
  </p:cSld>
  <p:clrMapOvr>
    <a:masterClrMapping/>
  </p:clrMapOvr>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Rectangle 2"/>
          <p:cNvSpPr>
            <a:spLocks noChangeArrowheads="1"/>
          </p:cNvSpPr>
          <p:nvPr/>
        </p:nvSpPr>
        <p:spPr bwMode="auto">
          <a:xfrm>
            <a:off x="0" y="0"/>
            <a:ext cx="9144000" cy="367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indent="269875">
              <a:lnSpc>
                <a:spcPct val="100000"/>
              </a:lnSpc>
              <a:spcBef>
                <a:spcPct val="10000"/>
              </a:spcBef>
            </a:pPr>
            <a:r>
              <a:rPr kumimoji="1" lang="zh-CN" altLang="en-US">
                <a:solidFill>
                  <a:srgbClr val="FB2D59"/>
                </a:solidFill>
                <a:latin typeface="Times New Roman" panose="02020603050405020304" pitchFamily="18" charset="0"/>
              </a:rPr>
              <a:t>	 </a:t>
            </a:r>
            <a:r>
              <a:rPr lang="zh-CN" altLang="en-US">
                <a:solidFill>
                  <a:srgbClr val="FB2D59"/>
                </a:solidFill>
              </a:rPr>
              <a:t>稳态方程的求解</a:t>
            </a:r>
          </a:p>
          <a:p>
            <a:pPr indent="269875">
              <a:lnSpc>
                <a:spcPct val="100000"/>
              </a:lnSpc>
              <a:spcBef>
                <a:spcPct val="10000"/>
              </a:spcBef>
            </a:pPr>
            <a:r>
              <a:rPr lang="zh-CN" altLang="en-US">
                <a:solidFill>
                  <a:schemeClr val="tx2"/>
                </a:solidFill>
              </a:rPr>
              <a:t>上述方程构成一个二维的差分方程，</a:t>
            </a:r>
            <a:r>
              <a:rPr kumimoji="1" lang="zh-CN" altLang="en-US">
                <a:latin typeface="Times New Roman" panose="02020603050405020304" pitchFamily="18" charset="0"/>
              </a:rPr>
              <a:t>若不拒绝，为∞个方程与变量，</a:t>
            </a:r>
            <a:r>
              <a:rPr lang="zh-CN" altLang="en-US">
                <a:solidFill>
                  <a:schemeClr val="tx2"/>
                </a:solidFill>
              </a:rPr>
              <a:t>求通解是相当困难的。</a:t>
            </a:r>
          </a:p>
          <a:p>
            <a:pPr indent="269875">
              <a:lnSpc>
                <a:spcPct val="100000"/>
              </a:lnSpc>
              <a:spcBef>
                <a:spcPct val="10000"/>
              </a:spcBef>
            </a:pPr>
            <a:r>
              <a:rPr lang="zh-CN" altLang="en-US">
                <a:solidFill>
                  <a:schemeClr val="tx2"/>
                </a:solidFill>
              </a:rPr>
              <a:t>今解一个特例：设</a:t>
            </a:r>
            <a:r>
              <a:rPr lang="en-US" altLang="zh-CN">
                <a:solidFill>
                  <a:schemeClr val="tx2"/>
                </a:solidFill>
              </a:rPr>
              <a:t>A</a:t>
            </a:r>
            <a:r>
              <a:rPr lang="zh-CN" altLang="en-US">
                <a:solidFill>
                  <a:schemeClr val="tx2"/>
                </a:solidFill>
              </a:rPr>
              <a:t>队为不拒绝型的，</a:t>
            </a:r>
            <a:r>
              <a:rPr lang="en-US" altLang="zh-CN">
                <a:solidFill>
                  <a:schemeClr val="tx2"/>
                </a:solidFill>
              </a:rPr>
              <a:t>B</a:t>
            </a:r>
            <a:r>
              <a:rPr lang="zh-CN" altLang="en-US">
                <a:solidFill>
                  <a:schemeClr val="tx2"/>
                </a:solidFill>
              </a:rPr>
              <a:t>队为即时拒绝，</a:t>
            </a:r>
            <a:r>
              <a:rPr kumimoji="1" lang="zh-CN" altLang="en-US">
                <a:latin typeface="Times New Roman" panose="02020603050405020304" pitchFamily="18" charset="0"/>
              </a:rPr>
              <a:t>状态转移图如下。</a:t>
            </a:r>
            <a:endParaRPr lang="zh-CN" altLang="en-US">
              <a:solidFill>
                <a:schemeClr val="tx2"/>
              </a:solidFill>
            </a:endParaRPr>
          </a:p>
          <a:p>
            <a:pPr indent="269875">
              <a:lnSpc>
                <a:spcPct val="100000"/>
              </a:lnSpc>
              <a:spcBef>
                <a:spcPct val="10000"/>
              </a:spcBef>
              <a:buFont typeface="Wingdings" panose="05000000000000000000" pitchFamily="2" charset="2"/>
              <a:buChar char="v"/>
            </a:pPr>
            <a:r>
              <a:rPr kumimoji="1" lang="en-US" altLang="zh-CN">
                <a:latin typeface="Times New Roman" panose="02020603050405020304" pitchFamily="18" charset="0"/>
              </a:rPr>
              <a:t>A</a:t>
            </a:r>
            <a:r>
              <a:rPr kumimoji="1" lang="zh-CN" altLang="en-US">
                <a:latin typeface="Times New Roman" panose="02020603050405020304" pitchFamily="18" charset="0"/>
              </a:rPr>
              <a:t>队—优先，不拒绝，</a:t>
            </a:r>
            <a:r>
              <a:rPr lang="zh-CN" altLang="en-US">
                <a:solidFill>
                  <a:schemeClr val="tx2"/>
                </a:solidFill>
              </a:rPr>
              <a:t>即</a:t>
            </a:r>
            <a:r>
              <a:rPr lang="en-US" altLang="zh-CN">
                <a:solidFill>
                  <a:srgbClr val="FB2D59"/>
                </a:solidFill>
              </a:rPr>
              <a:t>n</a:t>
            </a:r>
            <a:r>
              <a:rPr lang="en-US" altLang="zh-CN" baseline="-25000">
                <a:solidFill>
                  <a:srgbClr val="FB2D59"/>
                </a:solidFill>
              </a:rPr>
              <a:t>r</a:t>
            </a:r>
            <a:r>
              <a:rPr lang="en-US" altLang="zh-CN">
                <a:solidFill>
                  <a:srgbClr val="FB2D59"/>
                </a:solidFill>
              </a:rPr>
              <a:t>=∞</a:t>
            </a:r>
            <a:r>
              <a:rPr lang="zh-CN" altLang="en-US">
                <a:solidFill>
                  <a:schemeClr val="tx2"/>
                </a:solidFill>
              </a:rPr>
              <a:t>；</a:t>
            </a:r>
          </a:p>
          <a:p>
            <a:pPr indent="269875">
              <a:lnSpc>
                <a:spcPct val="100000"/>
              </a:lnSpc>
              <a:spcBef>
                <a:spcPct val="10000"/>
              </a:spcBef>
              <a:buFont typeface="Wingdings" panose="05000000000000000000" pitchFamily="2" charset="2"/>
              <a:buChar char="v"/>
            </a:pPr>
            <a:r>
              <a:rPr kumimoji="1" lang="en-US" altLang="zh-CN">
                <a:latin typeface="Times New Roman" panose="02020603050405020304" pitchFamily="18" charset="0"/>
              </a:rPr>
              <a:t>B</a:t>
            </a:r>
            <a:r>
              <a:rPr kumimoji="1" lang="zh-CN" altLang="en-US">
                <a:latin typeface="Times New Roman" panose="02020603050405020304" pitchFamily="18" charset="0"/>
              </a:rPr>
              <a:t>队—非优先,即时拒绝，即</a:t>
            </a:r>
            <a:r>
              <a:rPr lang="en-US" altLang="zh-CN">
                <a:solidFill>
                  <a:schemeClr val="tx2"/>
                </a:solidFill>
              </a:rPr>
              <a:t>n</a:t>
            </a:r>
            <a:r>
              <a:rPr lang="en-US" altLang="zh-CN" baseline="-25000">
                <a:solidFill>
                  <a:schemeClr val="tx2"/>
                </a:solidFill>
              </a:rPr>
              <a:t>s</a:t>
            </a:r>
            <a:r>
              <a:rPr lang="en-US" altLang="zh-CN">
                <a:solidFill>
                  <a:schemeClr val="tx2"/>
                </a:solidFill>
              </a:rPr>
              <a:t>=0</a:t>
            </a:r>
            <a:r>
              <a:rPr lang="zh-CN" altLang="en-US">
                <a:solidFill>
                  <a:schemeClr val="tx2"/>
                </a:solidFill>
              </a:rPr>
              <a:t>，</a:t>
            </a:r>
            <a:r>
              <a:rPr kumimoji="1" lang="en-US" altLang="zh-CN">
                <a:latin typeface="Times New Roman" panose="02020603050405020304" pitchFamily="18" charset="0"/>
              </a:rPr>
              <a:t>S≡0)</a:t>
            </a:r>
            <a:r>
              <a:rPr kumimoji="1" lang="zh-CN" altLang="en-US">
                <a:latin typeface="Times New Roman" panose="02020603050405020304" pitchFamily="18" charset="0"/>
              </a:rPr>
              <a:t>，</a:t>
            </a:r>
            <a:r>
              <a:rPr kumimoji="1" lang="en-US" altLang="zh-CN">
                <a:latin typeface="Times New Roman" panose="02020603050405020304" pitchFamily="18" charset="0"/>
              </a:rPr>
              <a:t>B</a:t>
            </a:r>
            <a:r>
              <a:rPr kumimoji="1" lang="zh-CN" altLang="en-US">
                <a:latin typeface="Times New Roman" panose="02020603050405020304" pitchFamily="18" charset="0"/>
              </a:rPr>
              <a:t>队来人,见线空才用</a:t>
            </a:r>
          </a:p>
        </p:txBody>
      </p:sp>
      <p:graphicFrame>
        <p:nvGraphicFramePr>
          <p:cNvPr id="201731" name="Object 3"/>
          <p:cNvGraphicFramePr>
            <a:graphicFrameLocks noChangeAspect="1"/>
          </p:cNvGraphicFramePr>
          <p:nvPr/>
        </p:nvGraphicFramePr>
        <p:xfrm>
          <a:off x="5364163" y="3213100"/>
          <a:ext cx="4548187" cy="4086225"/>
        </p:xfrm>
        <a:graphic>
          <a:graphicData uri="http://schemas.openxmlformats.org/presentationml/2006/ole">
            <mc:AlternateContent xmlns:mc="http://schemas.openxmlformats.org/markup-compatibility/2006">
              <mc:Choice xmlns:v="urn:schemas-microsoft-com:vml" Requires="v">
                <p:oleObj spid="_x0000_s202093" name="VISIO" r:id="rId3" imgW="4800600" imgH="3959225" progId="Visio.Drawing.11">
                  <p:embed/>
                </p:oleObj>
              </mc:Choice>
              <mc:Fallback>
                <p:oleObj name="VISIO" r:id="rId3" imgW="4800600" imgH="3959225" progId="Visio.Drawing.11">
                  <p:embed/>
                  <p:pic>
                    <p:nvPicPr>
                      <p:cNvPr id="0" name="Picture 11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64163" y="3213100"/>
                        <a:ext cx="4548187" cy="40862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Rectangle 3"/>
          <p:cNvSpPr>
            <a:spLocks noGrp="1" noRot="1" noChangeArrowheads="1"/>
          </p:cNvSpPr>
          <p:nvPr>
            <p:ph type="body" sz="half" idx="1"/>
          </p:nvPr>
        </p:nvSpPr>
        <p:spPr>
          <a:xfrm>
            <a:off x="250825" y="333375"/>
            <a:ext cx="8569325" cy="5184775"/>
          </a:xfrm>
        </p:spPr>
        <p:txBody>
          <a:bodyPr/>
          <a:lstStyle/>
          <a:p>
            <a:pPr lvl="1"/>
            <a:r>
              <a:rPr lang="zh-CN" altLang="en-US" smtClean="0"/>
              <a:t>特例稳态方程的求解</a:t>
            </a:r>
          </a:p>
          <a:p>
            <a:pPr lvl="2"/>
            <a:endParaRPr lang="zh-CN" altLang="en-US" smtClean="0"/>
          </a:p>
        </p:txBody>
      </p:sp>
      <p:graphicFrame>
        <p:nvGraphicFramePr>
          <p:cNvPr id="202755" name="Object 4"/>
          <p:cNvGraphicFramePr>
            <a:graphicFrameLocks noGrp="1" noChangeAspect="1"/>
          </p:cNvGraphicFramePr>
          <p:nvPr>
            <p:ph sz="half" idx="2"/>
          </p:nvPr>
        </p:nvGraphicFramePr>
        <p:xfrm>
          <a:off x="755650" y="3284538"/>
          <a:ext cx="5976938" cy="1676400"/>
        </p:xfrm>
        <a:graphic>
          <a:graphicData uri="http://schemas.openxmlformats.org/presentationml/2006/ole">
            <mc:AlternateContent xmlns:mc="http://schemas.openxmlformats.org/markup-compatibility/2006">
              <mc:Choice xmlns:v="urn:schemas-microsoft-com:vml" Requires="v">
                <p:oleObj spid="_x0000_s449553" name="公式" r:id="rId3" imgW="4483100" imgH="1257300" progId="Equation.3">
                  <p:embed/>
                </p:oleObj>
              </mc:Choice>
              <mc:Fallback>
                <p:oleObj name="公式" r:id="rId3" imgW="4483100" imgH="1257300" progId="Equation.3">
                  <p:embed/>
                  <p:pic>
                    <p:nvPicPr>
                      <p:cNvPr id="0" name="Picture 336"/>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5650" y="3284538"/>
                        <a:ext cx="5976938" cy="1676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02756" name="Object 7"/>
          <p:cNvGraphicFramePr>
            <a:graphicFrameLocks noChangeAspect="1"/>
          </p:cNvGraphicFramePr>
          <p:nvPr/>
        </p:nvGraphicFramePr>
        <p:xfrm>
          <a:off x="395288" y="5084763"/>
          <a:ext cx="3636962" cy="1333500"/>
        </p:xfrm>
        <a:graphic>
          <a:graphicData uri="http://schemas.openxmlformats.org/presentationml/2006/ole">
            <mc:AlternateContent xmlns:mc="http://schemas.openxmlformats.org/markup-compatibility/2006">
              <mc:Choice xmlns:v="urn:schemas-microsoft-com:vml" Requires="v">
                <p:oleObj spid="_x0000_s449554" name="公式" r:id="rId5" imgW="1562100" imgH="571500" progId="Equation.3">
                  <p:embed/>
                </p:oleObj>
              </mc:Choice>
              <mc:Fallback>
                <p:oleObj name="公式" r:id="rId5" imgW="1562100" imgH="571500" progId="Equation.3">
                  <p:embed/>
                  <p:pic>
                    <p:nvPicPr>
                      <p:cNvPr id="0" name="Picture 33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5288" y="5084763"/>
                        <a:ext cx="3636962" cy="13335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02757" name="Object 6"/>
          <p:cNvGraphicFramePr>
            <a:graphicFrameLocks noChangeAspect="1"/>
          </p:cNvGraphicFramePr>
          <p:nvPr/>
        </p:nvGraphicFramePr>
        <p:xfrm>
          <a:off x="6372225" y="765175"/>
          <a:ext cx="4548188" cy="4086225"/>
        </p:xfrm>
        <a:graphic>
          <a:graphicData uri="http://schemas.openxmlformats.org/presentationml/2006/ole">
            <mc:AlternateContent xmlns:mc="http://schemas.openxmlformats.org/markup-compatibility/2006">
              <mc:Choice xmlns:v="urn:schemas-microsoft-com:vml" Requires="v">
                <p:oleObj spid="_x0000_s449555" name="Visio" r:id="rId7" imgW="4800600" imgH="3959225" progId="Visio.Drawing.11">
                  <p:embed/>
                </p:oleObj>
              </mc:Choice>
              <mc:Fallback>
                <p:oleObj name="Visio" r:id="rId7" imgW="4800600" imgH="3959225" progId="Visio.Drawing.11">
                  <p:embed/>
                  <p:pic>
                    <p:nvPicPr>
                      <p:cNvPr id="0" name="Picture 33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372225" y="765175"/>
                        <a:ext cx="4548188" cy="40862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53" name="Rectangle 5"/>
          <p:cNvSpPr>
            <a:spLocks noGrp="1" noRot="1" noChangeArrowheads="1"/>
          </p:cNvSpPr>
          <p:nvPr>
            <p:ph type="title"/>
          </p:nvPr>
        </p:nvSpPr>
        <p:spPr>
          <a:xfrm>
            <a:off x="179388" y="0"/>
            <a:ext cx="8540750" cy="476250"/>
          </a:xfrm>
        </p:spPr>
        <p:txBody>
          <a:bodyPr/>
          <a:lstStyle/>
          <a:p>
            <a:pPr>
              <a:defRPr/>
            </a:pPr>
            <a:endParaRPr lang="zh-CN" altLang="zh-CN"/>
          </a:p>
        </p:txBody>
      </p:sp>
      <p:sp>
        <p:nvSpPr>
          <p:cNvPr id="203779" name="Rectangle 3"/>
          <p:cNvSpPr>
            <a:spLocks noGrp="1" noRot="1" noChangeArrowheads="1"/>
          </p:cNvSpPr>
          <p:nvPr>
            <p:ph type="body" sz="half" idx="1"/>
          </p:nvPr>
        </p:nvSpPr>
        <p:spPr>
          <a:xfrm>
            <a:off x="-180975" y="1268413"/>
            <a:ext cx="8569325" cy="5184775"/>
          </a:xfrm>
        </p:spPr>
        <p:txBody>
          <a:bodyPr/>
          <a:lstStyle/>
          <a:p>
            <a:pPr lvl="2"/>
            <a:endParaRPr lang="zh-CN" altLang="en-US" sz="3200" dirty="0" smtClean="0"/>
          </a:p>
          <a:p>
            <a:pPr lvl="2"/>
            <a:endParaRPr lang="zh-CN" altLang="en-US" sz="3200" dirty="0" smtClean="0"/>
          </a:p>
          <a:p>
            <a:pPr lvl="2"/>
            <a:endParaRPr lang="zh-CN" altLang="en-US" sz="3200" dirty="0" smtClean="0"/>
          </a:p>
          <a:p>
            <a:pPr lvl="2"/>
            <a:endParaRPr lang="zh-CN" altLang="en-US" sz="3200" dirty="0" smtClean="0"/>
          </a:p>
          <a:p>
            <a:pPr lvl="2"/>
            <a:r>
              <a:rPr lang="en-US" altLang="zh-CN" sz="3200" dirty="0" smtClean="0"/>
              <a:t>B</a:t>
            </a:r>
            <a:r>
              <a:rPr lang="zh-CN" altLang="en-US" sz="3200" dirty="0" smtClean="0"/>
              <a:t>队的拒绝概率</a:t>
            </a:r>
          </a:p>
          <a:p>
            <a:pPr lvl="2"/>
            <a:endParaRPr lang="zh-CN" altLang="en-US" sz="3200" dirty="0" smtClean="0"/>
          </a:p>
          <a:p>
            <a:pPr lvl="2"/>
            <a:r>
              <a:rPr lang="zh-CN" altLang="en-US" sz="3200" dirty="0" smtClean="0"/>
              <a:t>信道利用率</a:t>
            </a:r>
          </a:p>
          <a:p>
            <a:pPr lvl="2"/>
            <a:endParaRPr lang="zh-CN" altLang="en-US" sz="3200" dirty="0" smtClean="0"/>
          </a:p>
        </p:txBody>
      </p:sp>
      <p:graphicFrame>
        <p:nvGraphicFramePr>
          <p:cNvPr id="203780" name="Object 4"/>
          <p:cNvGraphicFramePr>
            <a:graphicFrameLocks noGrp="1" noChangeAspect="1"/>
          </p:cNvGraphicFramePr>
          <p:nvPr>
            <p:ph sz="half" idx="2"/>
          </p:nvPr>
        </p:nvGraphicFramePr>
        <p:xfrm>
          <a:off x="1692275" y="476250"/>
          <a:ext cx="1800225" cy="542925"/>
        </p:xfrm>
        <a:graphic>
          <a:graphicData uri="http://schemas.openxmlformats.org/presentationml/2006/ole">
            <mc:AlternateContent xmlns:mc="http://schemas.openxmlformats.org/markup-compatibility/2006">
              <mc:Choice xmlns:v="urn:schemas-microsoft-com:vml" Requires="v">
                <p:oleObj spid="_x0000_s204623" name="公式" r:id="rId4" imgW="1180465" imgH="355600" progId="Equation.3">
                  <p:embed/>
                </p:oleObj>
              </mc:Choice>
              <mc:Fallback>
                <p:oleObj name="公式" r:id="rId4" imgW="1180465" imgH="355600" progId="Equation.3">
                  <p:embed/>
                  <p:pic>
                    <p:nvPicPr>
                      <p:cNvPr id="0" name="Picture 671"/>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92275" y="476250"/>
                        <a:ext cx="1800225" cy="5429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03781" name="Object 7"/>
          <p:cNvGraphicFramePr>
            <a:graphicFrameLocks noChangeAspect="1"/>
          </p:cNvGraphicFramePr>
          <p:nvPr/>
        </p:nvGraphicFramePr>
        <p:xfrm>
          <a:off x="3708400" y="476250"/>
          <a:ext cx="2093913" cy="615950"/>
        </p:xfrm>
        <a:graphic>
          <a:graphicData uri="http://schemas.openxmlformats.org/presentationml/2006/ole">
            <mc:AlternateContent xmlns:mc="http://schemas.openxmlformats.org/markup-compatibility/2006">
              <mc:Choice xmlns:v="urn:schemas-microsoft-com:vml" Requires="v">
                <p:oleObj spid="_x0000_s204624" name="公式" r:id="rId6" imgW="1205865" imgH="355600" progId="Equation.3">
                  <p:embed/>
                </p:oleObj>
              </mc:Choice>
              <mc:Fallback>
                <p:oleObj name="公式" r:id="rId6" imgW="1205865" imgH="355600" progId="Equation.3">
                  <p:embed/>
                  <p:pic>
                    <p:nvPicPr>
                      <p:cNvPr id="0" name="Picture 67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08400" y="476250"/>
                        <a:ext cx="2093913" cy="6159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03782" name="Object 8"/>
          <p:cNvGraphicFramePr>
            <a:graphicFrameLocks noChangeAspect="1"/>
          </p:cNvGraphicFramePr>
          <p:nvPr/>
        </p:nvGraphicFramePr>
        <p:xfrm>
          <a:off x="900113" y="1212850"/>
          <a:ext cx="2303462" cy="1322388"/>
        </p:xfrm>
        <a:graphic>
          <a:graphicData uri="http://schemas.openxmlformats.org/presentationml/2006/ole">
            <mc:AlternateContent xmlns:mc="http://schemas.openxmlformats.org/markup-compatibility/2006">
              <mc:Choice xmlns:v="urn:schemas-microsoft-com:vml" Requires="v">
                <p:oleObj spid="_x0000_s204625" name="公式" r:id="rId8" imgW="1282700" imgH="736600" progId="Equation.3">
                  <p:embed/>
                </p:oleObj>
              </mc:Choice>
              <mc:Fallback>
                <p:oleObj name="公式" r:id="rId8" imgW="1282700" imgH="736600" progId="Equation.3">
                  <p:embed/>
                  <p:pic>
                    <p:nvPicPr>
                      <p:cNvPr id="0" name="Picture 67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00113" y="1212850"/>
                        <a:ext cx="2303462" cy="13223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03783" name="Object 9"/>
          <p:cNvGraphicFramePr>
            <a:graphicFrameLocks noChangeAspect="1"/>
          </p:cNvGraphicFramePr>
          <p:nvPr/>
        </p:nvGraphicFramePr>
        <p:xfrm>
          <a:off x="3924300" y="1268413"/>
          <a:ext cx="4700588" cy="1206500"/>
        </p:xfrm>
        <a:graphic>
          <a:graphicData uri="http://schemas.openxmlformats.org/presentationml/2006/ole">
            <mc:AlternateContent xmlns:mc="http://schemas.openxmlformats.org/markup-compatibility/2006">
              <mc:Choice xmlns:v="urn:schemas-microsoft-com:vml" Requires="v">
                <p:oleObj spid="_x0000_s204626" name="公式" r:id="rId10" imgW="2870200" imgH="736600" progId="Equation.3">
                  <p:embed/>
                </p:oleObj>
              </mc:Choice>
              <mc:Fallback>
                <p:oleObj name="公式" r:id="rId10" imgW="2870200" imgH="736600" progId="Equation.3">
                  <p:embed/>
                  <p:pic>
                    <p:nvPicPr>
                      <p:cNvPr id="0" name="Picture 674"/>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924300" y="1268413"/>
                        <a:ext cx="4700588" cy="12065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03784" name="Object 10"/>
          <p:cNvGraphicFramePr>
            <a:graphicFrameLocks noChangeAspect="1"/>
          </p:cNvGraphicFramePr>
          <p:nvPr/>
        </p:nvGraphicFramePr>
        <p:xfrm>
          <a:off x="4140200" y="3357563"/>
          <a:ext cx="3529013" cy="1100137"/>
        </p:xfrm>
        <a:graphic>
          <a:graphicData uri="http://schemas.openxmlformats.org/presentationml/2006/ole">
            <mc:AlternateContent xmlns:mc="http://schemas.openxmlformats.org/markup-compatibility/2006">
              <mc:Choice xmlns:v="urn:schemas-microsoft-com:vml" Requires="v">
                <p:oleObj spid="_x0000_s204627" name="公式" r:id="rId12" imgW="2362200" imgH="736600" progId="Equation.3">
                  <p:embed/>
                </p:oleObj>
              </mc:Choice>
              <mc:Fallback>
                <p:oleObj name="公式" r:id="rId12" imgW="2362200" imgH="736600" progId="Equation.3">
                  <p:embed/>
                  <p:pic>
                    <p:nvPicPr>
                      <p:cNvPr id="0" name="Picture 675"/>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140200" y="3357563"/>
                        <a:ext cx="3529013" cy="11001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03785" name="Object 11"/>
          <p:cNvGraphicFramePr>
            <a:graphicFrameLocks noChangeAspect="1"/>
          </p:cNvGraphicFramePr>
          <p:nvPr/>
        </p:nvGraphicFramePr>
        <p:xfrm>
          <a:off x="3419475" y="4652963"/>
          <a:ext cx="3419475" cy="1120775"/>
        </p:xfrm>
        <a:graphic>
          <a:graphicData uri="http://schemas.openxmlformats.org/presentationml/2006/ole">
            <mc:AlternateContent xmlns:mc="http://schemas.openxmlformats.org/markup-compatibility/2006">
              <mc:Choice xmlns:v="urn:schemas-microsoft-com:vml" Requires="v">
                <p:oleObj spid="_x0000_s204628" name="公式" r:id="rId14" imgW="2247900" imgH="736600" progId="Equation.3">
                  <p:embed/>
                </p:oleObj>
              </mc:Choice>
              <mc:Fallback>
                <p:oleObj name="公式" r:id="rId14" imgW="2247900" imgH="736600" progId="Equation.3">
                  <p:embed/>
                  <p:pic>
                    <p:nvPicPr>
                      <p:cNvPr id="0" name="Picture 676"/>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419475" y="4652963"/>
                        <a:ext cx="3419475" cy="11207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03786" name="Rectangle 12"/>
          <p:cNvSpPr>
            <a:spLocks noChangeArrowheads="1"/>
          </p:cNvSpPr>
          <p:nvPr/>
        </p:nvSpPr>
        <p:spPr bwMode="auto">
          <a:xfrm>
            <a:off x="-107950" y="549275"/>
            <a:ext cx="1908175"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66"/>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lvl="2" eaLnBrk="0" hangingPunct="0">
              <a:lnSpc>
                <a:spcPct val="100000"/>
              </a:lnSpc>
              <a:buFont typeface="Wingdings" panose="05000000000000000000" pitchFamily="2" charset="2"/>
              <a:buChar char="v"/>
            </a:pPr>
            <a:r>
              <a:rPr lang="zh-CN" altLang="en-US" sz="3200">
                <a:solidFill>
                  <a:schemeClr val="tx2"/>
                </a:solidFill>
              </a:rPr>
              <a:t>令               </a:t>
            </a:r>
          </a:p>
        </p:txBody>
      </p:sp>
    </p:spTree>
  </p:cSld>
  <p:clrMapOvr>
    <a:masterClrMapping/>
  </p:clrMapOvr>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53" name="Rectangle 5"/>
          <p:cNvSpPr>
            <a:spLocks noGrp="1" noRot="1" noChangeArrowheads="1"/>
          </p:cNvSpPr>
          <p:nvPr>
            <p:ph type="title" idx="4294967295"/>
          </p:nvPr>
        </p:nvSpPr>
        <p:spPr>
          <a:xfrm>
            <a:off x="179388" y="0"/>
            <a:ext cx="8540750" cy="476250"/>
          </a:xfrm>
          <a:solidFill>
            <a:schemeClr val="accent5"/>
          </a:solidFill>
        </p:spPr>
        <p:txBody>
          <a:bodyPr/>
          <a:lstStyle/>
          <a:p>
            <a:pPr>
              <a:defRPr/>
            </a:pPr>
            <a:endParaRPr lang="zh-CN" altLang="zh-CN" sz="3600">
              <a:solidFill>
                <a:srgbClr val="FF0000"/>
              </a:solidFill>
            </a:endParaRPr>
          </a:p>
        </p:txBody>
      </p:sp>
      <p:sp>
        <p:nvSpPr>
          <p:cNvPr id="204803" name="Rectangle 3"/>
          <p:cNvSpPr>
            <a:spLocks noGrp="1" noRot="1" noChangeArrowheads="1"/>
          </p:cNvSpPr>
          <p:nvPr>
            <p:ph type="body" sz="half" idx="4294967295"/>
          </p:nvPr>
        </p:nvSpPr>
        <p:spPr>
          <a:xfrm>
            <a:off x="323850" y="836613"/>
            <a:ext cx="8569325" cy="165576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2"/>
            <a:endParaRPr lang="zh-CN" altLang="en-US" dirty="0" smtClean="0"/>
          </a:p>
          <a:p>
            <a:pPr lvl="2"/>
            <a:endParaRPr lang="zh-CN" altLang="en-US" dirty="0" smtClean="0"/>
          </a:p>
          <a:p>
            <a:pPr lvl="2"/>
            <a:r>
              <a:rPr lang="en-US" altLang="zh-CN" dirty="0" smtClean="0"/>
              <a:t>A</a:t>
            </a:r>
            <a:r>
              <a:rPr lang="zh-CN" altLang="en-US" dirty="0" smtClean="0"/>
              <a:t>队的平均等待时间</a:t>
            </a:r>
            <a:endParaRPr lang="en-US" altLang="zh-CN" dirty="0" smtClean="0"/>
          </a:p>
        </p:txBody>
      </p:sp>
      <p:graphicFrame>
        <p:nvGraphicFramePr>
          <p:cNvPr id="204804" name="Object 4"/>
          <p:cNvGraphicFramePr>
            <a:graphicFrameLocks noGrp="1" noChangeAspect="1"/>
          </p:cNvGraphicFramePr>
          <p:nvPr>
            <p:ph sz="half" idx="4294967295"/>
          </p:nvPr>
        </p:nvGraphicFramePr>
        <p:xfrm>
          <a:off x="1692275" y="476250"/>
          <a:ext cx="1800225" cy="542925"/>
        </p:xfrm>
        <a:graphic>
          <a:graphicData uri="http://schemas.openxmlformats.org/presentationml/2006/ole">
            <mc:AlternateContent xmlns:mc="http://schemas.openxmlformats.org/markup-compatibility/2006">
              <mc:Choice xmlns:v="urn:schemas-microsoft-com:vml" Requires="v">
                <p:oleObj spid="_x0000_s444436" name="公式" r:id="rId4" imgW="1180465" imgH="355600" progId="Equation.3">
                  <p:embed/>
                </p:oleObj>
              </mc:Choice>
              <mc:Fallback>
                <p:oleObj name="公式" r:id="rId4" imgW="1180465" imgH="355600" progId="Equation.3">
                  <p:embed/>
                  <p:pic>
                    <p:nvPicPr>
                      <p:cNvPr id="0" name="Picture 339"/>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92275" y="476250"/>
                        <a:ext cx="1800225" cy="5429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04805" name="Object 7"/>
          <p:cNvGraphicFramePr>
            <a:graphicFrameLocks noChangeAspect="1"/>
          </p:cNvGraphicFramePr>
          <p:nvPr/>
        </p:nvGraphicFramePr>
        <p:xfrm>
          <a:off x="3708400" y="476250"/>
          <a:ext cx="2093913" cy="615950"/>
        </p:xfrm>
        <a:graphic>
          <a:graphicData uri="http://schemas.openxmlformats.org/presentationml/2006/ole">
            <mc:AlternateContent xmlns:mc="http://schemas.openxmlformats.org/markup-compatibility/2006">
              <mc:Choice xmlns:v="urn:schemas-microsoft-com:vml" Requires="v">
                <p:oleObj spid="_x0000_s444437" name="公式" r:id="rId6" imgW="1205865" imgH="355600" progId="Equation.3">
                  <p:embed/>
                </p:oleObj>
              </mc:Choice>
              <mc:Fallback>
                <p:oleObj name="公式" r:id="rId6" imgW="1205865" imgH="355600" progId="Equation.3">
                  <p:embed/>
                  <p:pic>
                    <p:nvPicPr>
                      <p:cNvPr id="0" name="Picture 34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08400" y="476250"/>
                        <a:ext cx="2093913" cy="6159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04806" name="Object 12"/>
          <p:cNvGraphicFramePr>
            <a:graphicFrameLocks noChangeAspect="1"/>
          </p:cNvGraphicFramePr>
          <p:nvPr/>
        </p:nvGraphicFramePr>
        <p:xfrm>
          <a:off x="1331913" y="2852738"/>
          <a:ext cx="6605587" cy="1120775"/>
        </p:xfrm>
        <a:graphic>
          <a:graphicData uri="http://schemas.openxmlformats.org/presentationml/2006/ole">
            <mc:AlternateContent xmlns:mc="http://schemas.openxmlformats.org/markup-compatibility/2006">
              <mc:Choice xmlns:v="urn:schemas-microsoft-com:vml" Requires="v">
                <p:oleObj spid="_x0000_s444438" name="公式" r:id="rId8" imgW="4343400" imgH="736600" progId="Equation.3">
                  <p:embed/>
                </p:oleObj>
              </mc:Choice>
              <mc:Fallback>
                <p:oleObj name="公式" r:id="rId8" imgW="4343400" imgH="736600" progId="Equation.3">
                  <p:embed/>
                  <p:pic>
                    <p:nvPicPr>
                      <p:cNvPr id="0" name="Picture 34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331913" y="2852738"/>
                        <a:ext cx="6605587" cy="11207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04807" name="Rectangle 11"/>
          <p:cNvSpPr>
            <a:spLocks noChangeArrowheads="1"/>
          </p:cNvSpPr>
          <p:nvPr/>
        </p:nvSpPr>
        <p:spPr bwMode="auto">
          <a:xfrm>
            <a:off x="0" y="549275"/>
            <a:ext cx="1908175"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66"/>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lvl="2" eaLnBrk="0" hangingPunct="0">
              <a:lnSpc>
                <a:spcPct val="100000"/>
              </a:lnSpc>
              <a:buFont typeface="Wingdings" panose="05000000000000000000" pitchFamily="2" charset="2"/>
              <a:buChar char="v"/>
            </a:pPr>
            <a:r>
              <a:rPr lang="zh-CN" altLang="en-US">
                <a:solidFill>
                  <a:schemeClr val="tx2"/>
                </a:solidFill>
              </a:rPr>
              <a:t>令               </a:t>
            </a:r>
          </a:p>
        </p:txBody>
      </p:sp>
      <p:sp>
        <p:nvSpPr>
          <p:cNvPr id="204808" name="Rectangle 12"/>
          <p:cNvSpPr>
            <a:spLocks noChangeArrowheads="1"/>
          </p:cNvSpPr>
          <p:nvPr/>
        </p:nvSpPr>
        <p:spPr bwMode="auto">
          <a:xfrm>
            <a:off x="0" y="4868863"/>
            <a:ext cx="8958263" cy="95410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66"/>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lvl="1">
              <a:lnSpc>
                <a:spcPct val="100000"/>
              </a:lnSpc>
              <a:spcBef>
                <a:spcPct val="30000"/>
              </a:spcBef>
              <a:buClrTx/>
              <a:buSzTx/>
              <a:buFont typeface="Wingdings" panose="05000000000000000000" pitchFamily="2" charset="2"/>
              <a:buChar char="u"/>
            </a:pPr>
            <a:r>
              <a:rPr lang="zh-CN" altLang="en-US" dirty="0"/>
              <a:t>注：每个顾客服务时间为</a:t>
            </a:r>
            <a:r>
              <a:rPr lang="en-US" altLang="zh-CN" dirty="0"/>
              <a:t>1/u, r</a:t>
            </a:r>
            <a:r>
              <a:rPr lang="zh-CN" altLang="en-US" dirty="0"/>
              <a:t>表示</a:t>
            </a:r>
            <a:r>
              <a:rPr lang="en-US" altLang="zh-CN" dirty="0"/>
              <a:t>A</a:t>
            </a:r>
            <a:r>
              <a:rPr lang="zh-CN" altLang="en-US" dirty="0"/>
              <a:t>队</a:t>
            </a:r>
            <a:r>
              <a:rPr lang="zh-CN" altLang="en-US" dirty="0" smtClean="0"/>
              <a:t>中排队的</a:t>
            </a:r>
            <a:r>
              <a:rPr lang="zh-CN" altLang="en-US" dirty="0"/>
              <a:t>呼叫</a:t>
            </a:r>
            <a:r>
              <a:rPr lang="zh-CN" altLang="en-US" dirty="0" smtClean="0"/>
              <a:t>数，</a:t>
            </a:r>
            <a:r>
              <a:rPr lang="zh-CN" altLang="en-US" dirty="0"/>
              <a:t>则新到顾客等待时间为</a:t>
            </a:r>
            <a:r>
              <a:rPr lang="en-US" altLang="zh-CN" dirty="0"/>
              <a:t>(r+1)/u</a:t>
            </a:r>
            <a:r>
              <a:rPr lang="zh-CN" altLang="en-US" dirty="0"/>
              <a:t>，</a:t>
            </a:r>
          </a:p>
        </p:txBody>
      </p:sp>
    </p:spTree>
  </p:cSld>
  <p:clrMapOvr>
    <a:masterClrMapping/>
  </p:clrMapOvr>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45" name="Rectangle 5"/>
          <p:cNvSpPr>
            <a:spLocks noGrp="1" noRot="1" noChangeArrowheads="1"/>
          </p:cNvSpPr>
          <p:nvPr>
            <p:ph type="title"/>
          </p:nvPr>
        </p:nvSpPr>
        <p:spPr>
          <a:xfrm>
            <a:off x="179388" y="0"/>
            <a:ext cx="8540750" cy="476250"/>
          </a:xfrm>
        </p:spPr>
        <p:txBody>
          <a:bodyPr/>
          <a:lstStyle/>
          <a:p>
            <a:pPr>
              <a:defRPr/>
            </a:pPr>
            <a:endParaRPr lang="zh-CN" altLang="zh-CN"/>
          </a:p>
        </p:txBody>
      </p:sp>
      <p:sp>
        <p:nvSpPr>
          <p:cNvPr id="205827" name="Rectangle 3"/>
          <p:cNvSpPr>
            <a:spLocks noGrp="1" noRot="1" noChangeArrowheads="1"/>
          </p:cNvSpPr>
          <p:nvPr>
            <p:ph type="body" sz="half" idx="1"/>
          </p:nvPr>
        </p:nvSpPr>
        <p:spPr>
          <a:xfrm>
            <a:off x="250825" y="547688"/>
            <a:ext cx="8893175" cy="1223962"/>
          </a:xfrm>
        </p:spPr>
        <p:txBody>
          <a:bodyPr/>
          <a:lstStyle/>
          <a:p>
            <a:r>
              <a:rPr lang="zh-CN" altLang="en-US" sz="3200" dirty="0" smtClean="0">
                <a:solidFill>
                  <a:srgbClr val="FF0000"/>
                </a:solidFill>
                <a:effectLst/>
              </a:rPr>
              <a:t>若</a:t>
            </a:r>
            <a:r>
              <a:rPr lang="en-US" altLang="zh-CN" sz="3200" dirty="0" smtClean="0">
                <a:solidFill>
                  <a:srgbClr val="FF0000"/>
                </a:solidFill>
                <a:effectLst/>
              </a:rPr>
              <a:t>B</a:t>
            </a:r>
            <a:r>
              <a:rPr lang="zh-CN" altLang="en-US" sz="3200" dirty="0" smtClean="0">
                <a:solidFill>
                  <a:srgbClr val="FF0000"/>
                </a:solidFill>
                <a:effectLst/>
              </a:rPr>
              <a:t>队不存在</a:t>
            </a:r>
            <a:r>
              <a:rPr lang="zh-CN" altLang="en-US" sz="3200" dirty="0" smtClean="0">
                <a:effectLst/>
              </a:rPr>
              <a:t>，这系统成为标准的</a:t>
            </a:r>
            <a:r>
              <a:rPr lang="en-US" altLang="zh-CN" sz="3200" dirty="0" smtClean="0">
                <a:effectLst/>
              </a:rPr>
              <a:t>M|M|1</a:t>
            </a:r>
            <a:r>
              <a:rPr lang="zh-CN" altLang="en-US" sz="3200" dirty="0" smtClean="0">
                <a:effectLst/>
              </a:rPr>
              <a:t>问题，此时平均等待时间将为</a:t>
            </a:r>
          </a:p>
        </p:txBody>
      </p:sp>
      <p:graphicFrame>
        <p:nvGraphicFramePr>
          <p:cNvPr id="205828" name="Object 4"/>
          <p:cNvGraphicFramePr>
            <a:graphicFrameLocks noGrp="1" noChangeAspect="1"/>
          </p:cNvGraphicFramePr>
          <p:nvPr>
            <p:ph sz="half" idx="2"/>
          </p:nvPr>
        </p:nvGraphicFramePr>
        <p:xfrm>
          <a:off x="4716463" y="1146175"/>
          <a:ext cx="3311525" cy="1411288"/>
        </p:xfrm>
        <a:graphic>
          <a:graphicData uri="http://schemas.openxmlformats.org/presentationml/2006/ole">
            <mc:AlternateContent xmlns:mc="http://schemas.openxmlformats.org/markup-compatibility/2006">
              <mc:Choice xmlns:v="urn:schemas-microsoft-com:vml" Requires="v">
                <p:oleObj spid="_x0000_s424114" name="公式" r:id="rId3" imgW="1727200" imgH="736600" progId="Equation.3">
                  <p:embed/>
                </p:oleObj>
              </mc:Choice>
              <mc:Fallback>
                <p:oleObj name="公式" r:id="rId3" imgW="1727200" imgH="736600" progId="Equation.3">
                  <p:embed/>
                  <p:pic>
                    <p:nvPicPr>
                      <p:cNvPr id="0" name="Picture 339"/>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16463" y="1146175"/>
                        <a:ext cx="3311525" cy="14112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05829" name="Rectangle 7"/>
          <p:cNvSpPr>
            <a:spLocks noRot="1" noChangeArrowheads="1"/>
          </p:cNvSpPr>
          <p:nvPr/>
        </p:nvSpPr>
        <p:spPr bwMode="auto">
          <a:xfrm>
            <a:off x="250825" y="2708275"/>
            <a:ext cx="8893175" cy="1223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lnSpc>
                <a:spcPct val="100000"/>
              </a:lnSpc>
              <a:buSzPct val="75000"/>
              <a:buFont typeface="Wingdings" panose="05000000000000000000" pitchFamily="2" charset="2"/>
              <a:buChar char="v"/>
            </a:pPr>
            <a:r>
              <a:rPr lang="zh-CN" altLang="en-US" sz="3200"/>
              <a:t>信道利用率将为：</a:t>
            </a:r>
          </a:p>
        </p:txBody>
      </p:sp>
      <p:graphicFrame>
        <p:nvGraphicFramePr>
          <p:cNvPr id="205830" name="Object 8"/>
          <p:cNvGraphicFramePr>
            <a:graphicFrameLocks noChangeAspect="1"/>
          </p:cNvGraphicFramePr>
          <p:nvPr/>
        </p:nvGraphicFramePr>
        <p:xfrm>
          <a:off x="3851275" y="2708275"/>
          <a:ext cx="2087563" cy="911225"/>
        </p:xfrm>
        <a:graphic>
          <a:graphicData uri="http://schemas.openxmlformats.org/presentationml/2006/ole">
            <mc:AlternateContent xmlns:mc="http://schemas.openxmlformats.org/markup-compatibility/2006">
              <mc:Choice xmlns:v="urn:schemas-microsoft-com:vml" Requires="v">
                <p:oleObj spid="_x0000_s424115" name="公式" r:id="rId5" imgW="812165" imgH="355600" progId="Equation.3">
                  <p:embed/>
                </p:oleObj>
              </mc:Choice>
              <mc:Fallback>
                <p:oleObj name="公式" r:id="rId5" imgW="812165" imgH="355600" progId="Equation.3">
                  <p:embed/>
                  <p:pic>
                    <p:nvPicPr>
                      <p:cNvPr id="0" name="Picture 34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51275" y="2708275"/>
                        <a:ext cx="2087563" cy="9112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05831" name="Rectangle 9"/>
          <p:cNvSpPr>
            <a:spLocks noRot="1" noChangeArrowheads="1"/>
          </p:cNvSpPr>
          <p:nvPr/>
        </p:nvSpPr>
        <p:spPr bwMode="auto">
          <a:xfrm>
            <a:off x="250825" y="4076700"/>
            <a:ext cx="8893175" cy="1223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lnSpc>
                <a:spcPct val="100000"/>
              </a:lnSpc>
              <a:buSzPct val="75000"/>
              <a:buFont typeface="Wingdings" panose="05000000000000000000" pitchFamily="2" charset="2"/>
              <a:buChar char="v"/>
            </a:pPr>
            <a:r>
              <a:rPr lang="zh-CN" altLang="en-US" sz="3200" dirty="0"/>
              <a:t>可见利用优先制，再加上</a:t>
            </a:r>
            <a:r>
              <a:rPr lang="en-US" altLang="zh-CN" sz="3200" dirty="0"/>
              <a:t>B</a:t>
            </a:r>
            <a:r>
              <a:rPr lang="zh-CN" altLang="en-US" sz="3200" dirty="0"/>
              <a:t>队，</a:t>
            </a:r>
            <a:r>
              <a:rPr lang="en-US" altLang="zh-CN" sz="3200" dirty="0"/>
              <a:t>A</a:t>
            </a:r>
            <a:r>
              <a:rPr lang="zh-CN" altLang="en-US" sz="3200" dirty="0"/>
              <a:t>队平均等待时间将有所增加，利用率也有提高，实际上有：</a:t>
            </a:r>
          </a:p>
        </p:txBody>
      </p:sp>
      <p:graphicFrame>
        <p:nvGraphicFramePr>
          <p:cNvPr id="205832" name="Object 10"/>
          <p:cNvGraphicFramePr>
            <a:graphicFrameLocks noChangeAspect="1"/>
          </p:cNvGraphicFramePr>
          <p:nvPr/>
        </p:nvGraphicFramePr>
        <p:xfrm>
          <a:off x="935837" y="5278960"/>
          <a:ext cx="7523150" cy="1008112"/>
        </p:xfrm>
        <a:graphic>
          <a:graphicData uri="http://schemas.openxmlformats.org/presentationml/2006/ole">
            <mc:AlternateContent xmlns:mc="http://schemas.openxmlformats.org/markup-compatibility/2006">
              <mc:Choice xmlns:v="urn:schemas-microsoft-com:vml" Requires="v">
                <p:oleObj spid="_x0000_s424116" name="公式" r:id="rId7" imgW="134112000" imgH="17983200" progId="Equation.3">
                  <p:embed/>
                </p:oleObj>
              </mc:Choice>
              <mc:Fallback>
                <p:oleObj name="公式" r:id="rId7" imgW="134112000" imgH="17983200" progId="Equation.3">
                  <p:embed/>
                  <p:pic>
                    <p:nvPicPr>
                      <p:cNvPr id="0" name="Picture 341"/>
                      <p:cNvPicPr>
                        <a:picLocks noChangeAspect="1" noChangeArrowheads="1"/>
                      </p:cNvPicPr>
                      <p:nvPr/>
                    </p:nvPicPr>
                    <p:blipFill>
                      <a:blip r:embed="rId8"/>
                      <a:srcRect/>
                      <a:stretch>
                        <a:fillRect/>
                      </a:stretch>
                    </p:blipFill>
                    <p:spPr bwMode="auto">
                      <a:xfrm>
                        <a:off x="935837" y="5278960"/>
                        <a:ext cx="7523150" cy="1008112"/>
                      </a:xfrm>
                      <a:prstGeom prst="rect">
                        <a:avLst/>
                      </a:prstGeom>
                      <a:solidFill>
                        <a:srgbClr val="FFFF66"/>
                      </a:solidFill>
                    </p:spPr>
                  </p:pic>
                </p:oleObj>
              </mc:Fallback>
            </mc:AlternateContent>
          </a:graphicData>
        </a:graphic>
      </p:graphicFrame>
      <p:graphicFrame>
        <p:nvGraphicFramePr>
          <p:cNvPr id="2" name="对象 1"/>
          <p:cNvGraphicFramePr>
            <a:graphicFrameLocks noChangeAspect="1"/>
          </p:cNvGraphicFramePr>
          <p:nvPr/>
        </p:nvGraphicFramePr>
        <p:xfrm>
          <a:off x="3491880" y="6109928"/>
          <a:ext cx="2159000" cy="762000"/>
        </p:xfrm>
        <a:graphic>
          <a:graphicData uri="http://schemas.openxmlformats.org/presentationml/2006/ole">
            <mc:AlternateContent xmlns:mc="http://schemas.openxmlformats.org/markup-compatibility/2006">
              <mc:Choice xmlns:v="urn:schemas-microsoft-com:vml" Requires="v">
                <p:oleObj spid="_x0000_s424117" name="公式" r:id="rId9" imgW="51816000" imgH="18288000" progId="Equation.3">
                  <p:embed/>
                </p:oleObj>
              </mc:Choice>
              <mc:Fallback>
                <p:oleObj name="公式" r:id="rId9" imgW="51816000" imgH="18288000" progId="Equation.3">
                  <p:embed/>
                  <p:pic>
                    <p:nvPicPr>
                      <p:cNvPr id="0" name="图片 206476"/>
                      <p:cNvPicPr/>
                      <p:nvPr/>
                    </p:nvPicPr>
                    <p:blipFill>
                      <a:blip r:embed="rId10"/>
                      <a:stretch>
                        <a:fillRect/>
                      </a:stretch>
                    </p:blipFill>
                    <p:spPr>
                      <a:xfrm>
                        <a:off x="3491880" y="6109928"/>
                        <a:ext cx="2159000" cy="76200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45" name="Rectangle 5"/>
          <p:cNvSpPr>
            <a:spLocks noGrp="1" noRot="1" noChangeArrowheads="1"/>
          </p:cNvSpPr>
          <p:nvPr>
            <p:ph type="title" idx="4294967295"/>
          </p:nvPr>
        </p:nvSpPr>
        <p:spPr>
          <a:xfrm>
            <a:off x="179388" y="0"/>
            <a:ext cx="8540750" cy="476250"/>
          </a:xfrm>
          <a:solidFill>
            <a:schemeClr val="accent5"/>
          </a:solidFill>
        </p:spPr>
        <p:txBody>
          <a:bodyPr/>
          <a:lstStyle/>
          <a:p>
            <a:pPr>
              <a:defRPr/>
            </a:pPr>
            <a:endParaRPr lang="zh-CN" altLang="zh-CN" sz="3600">
              <a:solidFill>
                <a:srgbClr val="FF0000"/>
              </a:solidFill>
            </a:endParaRPr>
          </a:p>
        </p:txBody>
      </p:sp>
      <p:sp>
        <p:nvSpPr>
          <p:cNvPr id="206851" name="Rectangle 3"/>
          <p:cNvSpPr>
            <a:spLocks noGrp="1" noRot="1" noChangeArrowheads="1"/>
          </p:cNvSpPr>
          <p:nvPr>
            <p:ph type="body" sz="half" idx="4294967295"/>
          </p:nvPr>
        </p:nvSpPr>
        <p:spPr>
          <a:xfrm>
            <a:off x="250825" y="547688"/>
            <a:ext cx="8893175" cy="122396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z="3200" dirty="0" smtClean="0">
                <a:solidFill>
                  <a:srgbClr val="FF0000"/>
                </a:solidFill>
                <a:effectLst/>
              </a:rPr>
              <a:t>若</a:t>
            </a:r>
            <a:r>
              <a:rPr lang="en-US" altLang="zh-CN" sz="3200" dirty="0" smtClean="0">
                <a:solidFill>
                  <a:srgbClr val="FF0000"/>
                </a:solidFill>
                <a:effectLst/>
              </a:rPr>
              <a:t>B</a:t>
            </a:r>
            <a:r>
              <a:rPr lang="zh-CN" altLang="en-US" sz="3200" dirty="0" smtClean="0">
                <a:solidFill>
                  <a:srgbClr val="FF0000"/>
                </a:solidFill>
                <a:effectLst/>
              </a:rPr>
              <a:t>队不存在</a:t>
            </a:r>
            <a:r>
              <a:rPr lang="zh-CN" altLang="en-US" sz="3200" dirty="0" smtClean="0">
                <a:effectLst/>
              </a:rPr>
              <a:t>，这系统成为标准的</a:t>
            </a:r>
            <a:r>
              <a:rPr lang="en-US" altLang="zh-CN" sz="3200" dirty="0" smtClean="0">
                <a:effectLst/>
              </a:rPr>
              <a:t>M|M|1</a:t>
            </a:r>
            <a:r>
              <a:rPr lang="zh-CN" altLang="en-US" sz="3200" dirty="0" smtClean="0">
                <a:effectLst/>
              </a:rPr>
              <a:t>问题，此时平均等待时间将为</a:t>
            </a:r>
          </a:p>
        </p:txBody>
      </p:sp>
      <p:graphicFrame>
        <p:nvGraphicFramePr>
          <p:cNvPr id="206852" name="Object 4"/>
          <p:cNvGraphicFramePr>
            <a:graphicFrameLocks noGrp="1" noChangeAspect="1"/>
          </p:cNvGraphicFramePr>
          <p:nvPr>
            <p:ph sz="half" idx="4294967295"/>
          </p:nvPr>
        </p:nvGraphicFramePr>
        <p:xfrm>
          <a:off x="4716463" y="1146175"/>
          <a:ext cx="3311525" cy="1411288"/>
        </p:xfrm>
        <a:graphic>
          <a:graphicData uri="http://schemas.openxmlformats.org/presentationml/2006/ole">
            <mc:AlternateContent xmlns:mc="http://schemas.openxmlformats.org/markup-compatibility/2006">
              <mc:Choice xmlns:v="urn:schemas-microsoft-com:vml" Requires="v">
                <p:oleObj spid="_x0000_s425138" name="公式" r:id="rId3" imgW="1727200" imgH="736600" progId="Equation.3">
                  <p:embed/>
                </p:oleObj>
              </mc:Choice>
              <mc:Fallback>
                <p:oleObj name="公式" r:id="rId3" imgW="1727200" imgH="736600" progId="Equation.3">
                  <p:embed/>
                  <p:pic>
                    <p:nvPicPr>
                      <p:cNvPr id="0" name="Picture 339"/>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16463" y="1146175"/>
                        <a:ext cx="3311525" cy="14112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06853" name="Rectangle 7"/>
          <p:cNvSpPr>
            <a:spLocks noRot="1" noChangeArrowheads="1"/>
          </p:cNvSpPr>
          <p:nvPr/>
        </p:nvSpPr>
        <p:spPr bwMode="auto">
          <a:xfrm>
            <a:off x="250825" y="2708275"/>
            <a:ext cx="8893175" cy="1223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lnSpc>
                <a:spcPct val="100000"/>
              </a:lnSpc>
              <a:buSzPct val="75000"/>
              <a:buFont typeface="Wingdings" panose="05000000000000000000" pitchFamily="2" charset="2"/>
              <a:buChar char="v"/>
            </a:pPr>
            <a:r>
              <a:rPr lang="zh-CN" altLang="en-US" sz="3200" dirty="0"/>
              <a:t>信道利用率将为：</a:t>
            </a:r>
          </a:p>
        </p:txBody>
      </p:sp>
      <p:graphicFrame>
        <p:nvGraphicFramePr>
          <p:cNvPr id="206854" name="Object 8"/>
          <p:cNvGraphicFramePr>
            <a:graphicFrameLocks noChangeAspect="1"/>
          </p:cNvGraphicFramePr>
          <p:nvPr/>
        </p:nvGraphicFramePr>
        <p:xfrm>
          <a:off x="3995738" y="2565400"/>
          <a:ext cx="2087562" cy="911225"/>
        </p:xfrm>
        <a:graphic>
          <a:graphicData uri="http://schemas.openxmlformats.org/presentationml/2006/ole">
            <mc:AlternateContent xmlns:mc="http://schemas.openxmlformats.org/markup-compatibility/2006">
              <mc:Choice xmlns:v="urn:schemas-microsoft-com:vml" Requires="v">
                <p:oleObj spid="_x0000_s425139" name="公式" r:id="rId5" imgW="812165" imgH="355600" progId="Equation.3">
                  <p:embed/>
                </p:oleObj>
              </mc:Choice>
              <mc:Fallback>
                <p:oleObj name="公式" r:id="rId5" imgW="812165" imgH="355600" progId="Equation.3">
                  <p:embed/>
                  <p:pic>
                    <p:nvPicPr>
                      <p:cNvPr id="0" name="Picture 34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95738" y="2565400"/>
                        <a:ext cx="2087562" cy="9112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06855" name="Object 9"/>
          <p:cNvGraphicFramePr>
            <a:graphicFrameLocks noChangeAspect="1"/>
          </p:cNvGraphicFramePr>
          <p:nvPr/>
        </p:nvGraphicFramePr>
        <p:xfrm>
          <a:off x="539750" y="4076700"/>
          <a:ext cx="7861300" cy="1339850"/>
        </p:xfrm>
        <a:graphic>
          <a:graphicData uri="http://schemas.openxmlformats.org/presentationml/2006/ole">
            <mc:AlternateContent xmlns:mc="http://schemas.openxmlformats.org/markup-compatibility/2006">
              <mc:Choice xmlns:v="urn:schemas-microsoft-com:vml" Requires="v">
                <p:oleObj spid="_x0000_s425140" name="公式" r:id="rId7" imgW="4686300" imgH="758825" progId="Equation.3">
                  <p:embed/>
                </p:oleObj>
              </mc:Choice>
              <mc:Fallback>
                <p:oleObj name="公式" r:id="rId7" imgW="4686300" imgH="758825" progId="Equation.3">
                  <p:embed/>
                  <p:pic>
                    <p:nvPicPr>
                      <p:cNvPr id="0" name="Picture 34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9750" y="4076700"/>
                        <a:ext cx="7861300" cy="13398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06856" name="Rectangle 10"/>
          <p:cNvSpPr>
            <a:spLocks noChangeArrowheads="1"/>
          </p:cNvSpPr>
          <p:nvPr/>
        </p:nvSpPr>
        <p:spPr bwMode="auto">
          <a:xfrm>
            <a:off x="4572000" y="5805488"/>
            <a:ext cx="3221038" cy="4333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66"/>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marL="1143000" indent="-228600"/>
            <a:r>
              <a:rPr kumimoji="1" lang="en-US" altLang="zh-CN">
                <a:solidFill>
                  <a:srgbClr val="FB2D59"/>
                </a:solidFill>
              </a:rPr>
              <a:t>(</a:t>
            </a:r>
            <a:r>
              <a:rPr kumimoji="1" lang="zh-CN" altLang="en-US">
                <a:solidFill>
                  <a:srgbClr val="FB2D59"/>
                </a:solidFill>
              </a:rPr>
              <a:t>等待换效率) </a:t>
            </a:r>
          </a:p>
        </p:txBody>
      </p:sp>
      <p:graphicFrame>
        <p:nvGraphicFramePr>
          <p:cNvPr id="2" name="对象 1"/>
          <p:cNvGraphicFramePr>
            <a:graphicFrameLocks noChangeAspect="1"/>
          </p:cNvGraphicFramePr>
          <p:nvPr/>
        </p:nvGraphicFramePr>
        <p:xfrm>
          <a:off x="250825" y="5775197"/>
          <a:ext cx="2290762" cy="1008062"/>
        </p:xfrm>
        <a:graphic>
          <a:graphicData uri="http://schemas.openxmlformats.org/presentationml/2006/ole">
            <mc:AlternateContent xmlns:mc="http://schemas.openxmlformats.org/markup-compatibility/2006">
              <mc:Choice xmlns:v="urn:schemas-microsoft-com:vml" Requires="v">
                <p:oleObj spid="_x0000_s425141" name="公式" r:id="rId9" imgW="40843200" imgH="17983200" progId="Equation.3">
                  <p:embed/>
                </p:oleObj>
              </mc:Choice>
              <mc:Fallback>
                <p:oleObj name="公式" r:id="rId9" imgW="40843200" imgH="17983200" progId="Equation.3">
                  <p:embed/>
                  <p:pic>
                    <p:nvPicPr>
                      <p:cNvPr id="0" name="Object 10"/>
                      <p:cNvPicPr>
                        <a:picLocks noChangeAspect="1" noChangeArrowheads="1"/>
                      </p:cNvPicPr>
                      <p:nvPr/>
                    </p:nvPicPr>
                    <p:blipFill>
                      <a:blip r:embed="rId10"/>
                      <a:srcRect/>
                      <a:stretch>
                        <a:fillRect/>
                      </a:stretch>
                    </p:blipFill>
                    <p:spPr bwMode="auto">
                      <a:xfrm>
                        <a:off x="250825" y="5775197"/>
                        <a:ext cx="2290762" cy="1008062"/>
                      </a:xfrm>
                      <a:prstGeom prst="rect">
                        <a:avLst/>
                      </a:prstGeom>
                      <a:solidFill>
                        <a:srgbClr val="FFFF66"/>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Rectangle 3"/>
          <p:cNvSpPr>
            <a:spLocks noGrp="1" noRot="1" noChangeArrowheads="1"/>
          </p:cNvSpPr>
          <p:nvPr>
            <p:ph type="body" sz="half" idx="1"/>
          </p:nvPr>
        </p:nvSpPr>
        <p:spPr>
          <a:xfrm>
            <a:off x="0" y="549275"/>
            <a:ext cx="9144000" cy="5184775"/>
          </a:xfrm>
        </p:spPr>
        <p:txBody>
          <a:bodyPr/>
          <a:lstStyle/>
          <a:p>
            <a:pPr>
              <a:lnSpc>
                <a:spcPct val="90000"/>
              </a:lnSpc>
            </a:pPr>
            <a:r>
              <a:rPr lang="zh-CN" altLang="en-US" sz="2800" dirty="0" smtClean="0">
                <a:effectLst/>
              </a:rPr>
              <a:t>（</a:t>
            </a:r>
            <a:r>
              <a:rPr lang="en-US" altLang="zh-CN" sz="2800" dirty="0" smtClean="0">
                <a:effectLst/>
              </a:rPr>
              <a:t>5</a:t>
            </a:r>
            <a:r>
              <a:rPr lang="zh-CN" altLang="en-US" sz="2800" dirty="0" smtClean="0">
                <a:effectLst/>
              </a:rPr>
              <a:t>）两次排队问题</a:t>
            </a:r>
          </a:p>
          <a:p>
            <a:pPr lvl="1">
              <a:lnSpc>
                <a:spcPct val="90000"/>
              </a:lnSpc>
            </a:pPr>
            <a:r>
              <a:rPr lang="zh-CN" altLang="en-US" sz="2800" dirty="0" smtClean="0"/>
              <a:t>系统模型</a:t>
            </a:r>
          </a:p>
          <a:p>
            <a:pPr lvl="1">
              <a:lnSpc>
                <a:spcPct val="90000"/>
              </a:lnSpc>
            </a:pPr>
            <a:endParaRPr lang="zh-CN" altLang="en-US" sz="2800" dirty="0" smtClean="0"/>
          </a:p>
          <a:p>
            <a:pPr lvl="1">
              <a:lnSpc>
                <a:spcPct val="90000"/>
              </a:lnSpc>
            </a:pPr>
            <a:endParaRPr lang="zh-CN" altLang="en-US" sz="2800" dirty="0" smtClean="0"/>
          </a:p>
          <a:p>
            <a:pPr lvl="1">
              <a:lnSpc>
                <a:spcPct val="90000"/>
              </a:lnSpc>
            </a:pPr>
            <a:endParaRPr lang="zh-CN" altLang="en-US" sz="2800" dirty="0" smtClean="0"/>
          </a:p>
          <a:p>
            <a:pPr lvl="1">
              <a:lnSpc>
                <a:spcPct val="90000"/>
              </a:lnSpc>
            </a:pPr>
            <a:endParaRPr lang="zh-CN" altLang="en-US" sz="2800" dirty="0" smtClean="0"/>
          </a:p>
          <a:p>
            <a:pPr lvl="1">
              <a:lnSpc>
                <a:spcPct val="90000"/>
              </a:lnSpc>
            </a:pPr>
            <a:endParaRPr lang="zh-CN" altLang="en-US" sz="2800" dirty="0" smtClean="0"/>
          </a:p>
          <a:p>
            <a:pPr lvl="1">
              <a:lnSpc>
                <a:spcPct val="90000"/>
              </a:lnSpc>
            </a:pPr>
            <a:r>
              <a:rPr lang="zh-CN" altLang="en-US" sz="2800" dirty="0" smtClean="0"/>
              <a:t>输入信息流为泊松流，到达率为</a:t>
            </a:r>
            <a:r>
              <a:rPr lang="en-US" altLang="zh-CN" sz="2800" dirty="0" smtClean="0">
                <a:latin typeface="Symbol" panose="05050102010706020507" pitchFamily="18" charset="2"/>
              </a:rPr>
              <a:t>l</a:t>
            </a:r>
            <a:r>
              <a:rPr lang="zh-CN" altLang="en-US" sz="2800" dirty="0" smtClean="0"/>
              <a:t>包</a:t>
            </a:r>
            <a:r>
              <a:rPr lang="en-US" altLang="zh-CN" sz="2800" dirty="0" smtClean="0"/>
              <a:t>/</a:t>
            </a:r>
            <a:r>
              <a:rPr lang="zh-CN" altLang="en-US" sz="2800" dirty="0" smtClean="0"/>
              <a:t>秒，每包的平均比特数为</a:t>
            </a:r>
            <a:r>
              <a:rPr lang="en-US" altLang="zh-CN" sz="2800" dirty="0" smtClean="0">
                <a:latin typeface="Symbol" panose="05050102010706020507" pitchFamily="18" charset="2"/>
              </a:rPr>
              <a:t>a</a:t>
            </a:r>
            <a:r>
              <a:rPr lang="zh-CN" altLang="en-US" sz="2800" dirty="0" smtClean="0"/>
              <a:t>，且信息包长服从指数分布。</a:t>
            </a:r>
          </a:p>
          <a:p>
            <a:pPr lvl="1">
              <a:lnSpc>
                <a:spcPct val="90000"/>
              </a:lnSpc>
            </a:pPr>
            <a:r>
              <a:rPr lang="zh-CN" altLang="en-US" sz="2800" dirty="0" smtClean="0"/>
              <a:t>信息包先送到</a:t>
            </a:r>
            <a:r>
              <a:rPr lang="en-US" altLang="zh-CN" sz="2800" dirty="0" smtClean="0"/>
              <a:t>A</a:t>
            </a:r>
            <a:r>
              <a:rPr lang="zh-CN" altLang="en-US" sz="2800" dirty="0" smtClean="0"/>
              <a:t>排队，再由容量为</a:t>
            </a:r>
            <a:r>
              <a:rPr lang="en-US" altLang="zh-CN" sz="2800" dirty="0" smtClean="0"/>
              <a:t>c</a:t>
            </a:r>
            <a:r>
              <a:rPr lang="en-US" altLang="zh-CN" sz="2800" baseline="-25000" dirty="0" smtClean="0"/>
              <a:t>1 </a:t>
            </a:r>
            <a:r>
              <a:rPr lang="en-US" altLang="zh-CN" sz="2800" dirty="0" smtClean="0"/>
              <a:t>bit/s</a:t>
            </a:r>
            <a:r>
              <a:rPr lang="zh-CN" altLang="en-US" sz="2800" dirty="0" smtClean="0"/>
              <a:t>的信道送到</a:t>
            </a:r>
            <a:r>
              <a:rPr lang="en-US" altLang="zh-CN" sz="2800" dirty="0" smtClean="0"/>
              <a:t>B</a:t>
            </a:r>
            <a:r>
              <a:rPr lang="zh-CN" altLang="en-US" sz="2800" dirty="0" smtClean="0"/>
              <a:t>再排队，然后由容量为</a:t>
            </a:r>
            <a:r>
              <a:rPr lang="en-US" altLang="zh-CN" sz="2800" dirty="0" smtClean="0"/>
              <a:t>c</a:t>
            </a:r>
            <a:r>
              <a:rPr lang="en-US" altLang="zh-CN" sz="2800" baseline="-25000" dirty="0" smtClean="0"/>
              <a:t>2 </a:t>
            </a:r>
            <a:r>
              <a:rPr lang="en-US" altLang="zh-CN" sz="2800" dirty="0" smtClean="0"/>
              <a:t>bit/s</a:t>
            </a:r>
            <a:r>
              <a:rPr lang="zh-CN" altLang="en-US" sz="2800" dirty="0" smtClean="0"/>
              <a:t>的信道送出去。</a:t>
            </a:r>
          </a:p>
          <a:p>
            <a:pPr lvl="1">
              <a:lnSpc>
                <a:spcPct val="90000"/>
              </a:lnSpc>
            </a:pPr>
            <a:r>
              <a:rPr lang="zh-CN" altLang="en-US" sz="2800" dirty="0" smtClean="0"/>
              <a:t>设</a:t>
            </a:r>
            <a:r>
              <a:rPr lang="en-US" altLang="zh-CN" sz="2800" dirty="0" smtClean="0"/>
              <a:t>c</a:t>
            </a:r>
            <a:r>
              <a:rPr lang="en-US" altLang="zh-CN" sz="2800" baseline="-25000" dirty="0" smtClean="0"/>
              <a:t>1</a:t>
            </a:r>
            <a:r>
              <a:rPr lang="zh-CN" altLang="en-US" sz="2800" dirty="0" smtClean="0"/>
              <a:t>和</a:t>
            </a:r>
            <a:r>
              <a:rPr lang="en-US" altLang="zh-CN" sz="2800" dirty="0" smtClean="0"/>
              <a:t>c</a:t>
            </a:r>
            <a:r>
              <a:rPr lang="en-US" altLang="zh-CN" sz="2800" baseline="-25000" dirty="0" smtClean="0"/>
              <a:t>2</a:t>
            </a:r>
            <a:r>
              <a:rPr lang="zh-CN" altLang="en-US" sz="2800" dirty="0" smtClean="0"/>
              <a:t>前的存储容器足够大，可不限制队长，成为</a:t>
            </a:r>
            <a:r>
              <a:rPr lang="zh-CN" altLang="en-US" sz="2800" dirty="0" smtClean="0">
                <a:solidFill>
                  <a:srgbClr val="FF0000"/>
                </a:solidFill>
              </a:rPr>
              <a:t>不拒绝系统</a:t>
            </a:r>
            <a:r>
              <a:rPr lang="zh-CN" altLang="en-US" sz="2800" dirty="0" smtClean="0"/>
              <a:t>。</a:t>
            </a:r>
          </a:p>
        </p:txBody>
      </p:sp>
      <p:graphicFrame>
        <p:nvGraphicFramePr>
          <p:cNvPr id="207875" name="Object 4"/>
          <p:cNvGraphicFramePr>
            <a:graphicFrameLocks noGrp="1" noChangeAspect="1"/>
          </p:cNvGraphicFramePr>
          <p:nvPr>
            <p:ph sz="half" idx="2"/>
          </p:nvPr>
        </p:nvGraphicFramePr>
        <p:xfrm>
          <a:off x="3132138" y="692150"/>
          <a:ext cx="5688012" cy="2686050"/>
        </p:xfrm>
        <a:graphic>
          <a:graphicData uri="http://schemas.openxmlformats.org/presentationml/2006/ole">
            <mc:AlternateContent xmlns:mc="http://schemas.openxmlformats.org/markup-compatibility/2006">
              <mc:Choice xmlns:v="urn:schemas-microsoft-com:vml" Requires="v">
                <p:oleObj spid="_x0000_s208238" name="公式" r:id="rId3" imgW="3877945" imgH="1837055" progId="Equation.3">
                  <p:embed/>
                </p:oleObj>
              </mc:Choice>
              <mc:Fallback>
                <p:oleObj name="公式" r:id="rId3" imgW="3877945" imgH="1837055" progId="Equation.3">
                  <p:embed/>
                  <p:pic>
                    <p:nvPicPr>
                      <p:cNvPr id="0" name="Picture 115"/>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32138" y="692150"/>
                        <a:ext cx="5688012" cy="2686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3"/>
          <p:cNvSpPr>
            <a:spLocks noGrp="1" noRot="1" noChangeArrowheads="1"/>
          </p:cNvSpPr>
          <p:nvPr>
            <p:ph type="body" sz="half" idx="1"/>
          </p:nvPr>
        </p:nvSpPr>
        <p:spPr>
          <a:xfrm>
            <a:off x="0" y="476250"/>
            <a:ext cx="8569325" cy="5184775"/>
          </a:xfrm>
        </p:spPr>
        <p:txBody>
          <a:bodyPr/>
          <a:lstStyle/>
          <a:p>
            <a:pPr lvl="1"/>
            <a:r>
              <a:rPr lang="zh-CN" altLang="en-US" smtClean="0"/>
              <a:t>系统状态转移图</a:t>
            </a:r>
          </a:p>
        </p:txBody>
      </p:sp>
      <p:sp>
        <p:nvSpPr>
          <p:cNvPr id="208899" name="AutoShape 7"/>
          <p:cNvSpPr/>
          <p:nvPr/>
        </p:nvSpPr>
        <p:spPr bwMode="auto">
          <a:xfrm>
            <a:off x="323850" y="1298575"/>
            <a:ext cx="8820150" cy="4578350"/>
          </a:xfrm>
          <a:prstGeom prst="callout1">
            <a:avLst>
              <a:gd name="adj1" fmla="val 2495"/>
              <a:gd name="adj2" fmla="val -866"/>
              <a:gd name="adj3" fmla="val 32454"/>
              <a:gd name="adj4" fmla="val -1690"/>
            </a:avLst>
          </a:prstGeom>
          <a:solidFill>
            <a:schemeClr val="accent1"/>
          </a:solidFill>
          <a:ln w="9525">
            <a:solidFill>
              <a:schemeClr val="tx1"/>
            </a:solidFill>
            <a:miter lim="800000"/>
          </a:ln>
        </p:spPr>
        <p:txBody>
          <a:bodyPr/>
          <a:lstStyle/>
          <a:p>
            <a:pPr>
              <a:lnSpc>
                <a:spcPct val="100000"/>
              </a:lnSpc>
              <a:spcBef>
                <a:spcPct val="40000"/>
              </a:spcBef>
              <a:buClrTx/>
              <a:buSzTx/>
              <a:buFont typeface="Wingdings" panose="05000000000000000000" pitchFamily="2" charset="2"/>
              <a:buChar char="ü"/>
            </a:pPr>
            <a:r>
              <a:rPr lang="zh-CN" altLang="en-US" sz="3200" dirty="0"/>
              <a:t>取</a:t>
            </a:r>
            <a:r>
              <a:rPr lang="en-US" altLang="zh-CN" sz="3200" dirty="0"/>
              <a:t>r</a:t>
            </a:r>
            <a:r>
              <a:rPr lang="zh-CN" altLang="en-US" sz="3200" dirty="0"/>
              <a:t>和</a:t>
            </a:r>
            <a:r>
              <a:rPr lang="en-US" altLang="zh-CN" sz="3200" dirty="0"/>
              <a:t>s</a:t>
            </a:r>
            <a:r>
              <a:rPr lang="zh-CN" altLang="en-US" sz="3200" dirty="0"/>
              <a:t>分别表示信道</a:t>
            </a:r>
            <a:r>
              <a:rPr lang="en-US" altLang="zh-CN" sz="3200" dirty="0"/>
              <a:t>c</a:t>
            </a:r>
            <a:r>
              <a:rPr lang="en-US" altLang="zh-CN" sz="3200" baseline="-25000" dirty="0"/>
              <a:t>1</a:t>
            </a:r>
            <a:r>
              <a:rPr lang="zh-CN" altLang="en-US" sz="3200" dirty="0"/>
              <a:t>和</a:t>
            </a:r>
            <a:r>
              <a:rPr lang="en-US" altLang="zh-CN" sz="3200" dirty="0"/>
              <a:t>c</a:t>
            </a:r>
            <a:r>
              <a:rPr lang="en-US" altLang="zh-CN" sz="3200" baseline="-25000" dirty="0"/>
              <a:t>2</a:t>
            </a:r>
            <a:r>
              <a:rPr lang="zh-CN" altLang="en-US" sz="3200" dirty="0"/>
              <a:t>之前的排队长度（包括正在被服务的信息包），作为系统的状态矢量。</a:t>
            </a:r>
          </a:p>
          <a:p>
            <a:pPr>
              <a:lnSpc>
                <a:spcPct val="100000"/>
              </a:lnSpc>
              <a:spcBef>
                <a:spcPct val="40000"/>
              </a:spcBef>
              <a:buClrTx/>
              <a:buSzTx/>
              <a:buFont typeface="Wingdings" panose="05000000000000000000" pitchFamily="2" charset="2"/>
              <a:buChar char="ü"/>
            </a:pPr>
            <a:r>
              <a:rPr lang="zh-CN" altLang="en-US" sz="3200" dirty="0"/>
              <a:t>信道</a:t>
            </a:r>
            <a:r>
              <a:rPr lang="en-US" altLang="zh-CN" sz="3200" dirty="0"/>
              <a:t>c</a:t>
            </a:r>
            <a:r>
              <a:rPr lang="en-US" altLang="zh-CN" sz="3200" baseline="-25000" dirty="0"/>
              <a:t>1</a:t>
            </a:r>
            <a:r>
              <a:rPr lang="zh-CN" altLang="en-US" sz="3200" dirty="0"/>
              <a:t>和</a:t>
            </a:r>
            <a:r>
              <a:rPr lang="en-US" altLang="zh-CN" sz="3200" dirty="0"/>
              <a:t>c</a:t>
            </a:r>
            <a:r>
              <a:rPr lang="en-US" altLang="zh-CN" sz="3200" baseline="-25000" dirty="0"/>
              <a:t>2</a:t>
            </a:r>
            <a:r>
              <a:rPr lang="zh-CN" altLang="en-US" sz="3200" dirty="0"/>
              <a:t>每包服务时间为</a:t>
            </a:r>
            <a:r>
              <a:rPr lang="en-US" altLang="zh-CN" sz="2400" dirty="0"/>
              <a:t>Ʈ</a:t>
            </a:r>
            <a:r>
              <a:rPr lang="en-US" altLang="zh-CN" sz="3200" baseline="-25000" dirty="0"/>
              <a:t>1</a:t>
            </a:r>
            <a:r>
              <a:rPr lang="en-US" altLang="zh-CN" sz="3200" dirty="0"/>
              <a:t>=</a:t>
            </a:r>
            <a:r>
              <a:rPr lang="el-GR" altLang="zh-CN" sz="3200" dirty="0">
                <a:cs typeface="Arial" panose="020B0604020202020204" pitchFamily="34" charset="0"/>
              </a:rPr>
              <a:t>α</a:t>
            </a:r>
            <a:r>
              <a:rPr lang="en-US" altLang="zh-CN" sz="3200" dirty="0"/>
              <a:t>/c</a:t>
            </a:r>
            <a:r>
              <a:rPr lang="en-US" altLang="zh-CN" sz="3200" baseline="-25000" dirty="0"/>
              <a:t>1</a:t>
            </a:r>
            <a:r>
              <a:rPr lang="zh-CN" altLang="en-US" sz="3200" dirty="0"/>
              <a:t>秒，</a:t>
            </a:r>
            <a:r>
              <a:rPr lang="en-US" altLang="zh-CN" sz="2400" dirty="0">
                <a:cs typeface="Arial" panose="020B0604020202020204" pitchFamily="34" charset="0"/>
              </a:rPr>
              <a:t>Ʈ</a:t>
            </a:r>
            <a:r>
              <a:rPr lang="en-US" altLang="zh-CN" dirty="0"/>
              <a:t>2=</a:t>
            </a:r>
            <a:r>
              <a:rPr lang="el-GR" altLang="zh-CN" sz="3200" dirty="0"/>
              <a:t>α</a:t>
            </a:r>
            <a:r>
              <a:rPr lang="en-US" altLang="zh-CN" sz="3200" dirty="0"/>
              <a:t>/c</a:t>
            </a:r>
            <a:r>
              <a:rPr lang="en-US" altLang="zh-CN" sz="3200" baseline="-25000" dirty="0"/>
              <a:t>2</a:t>
            </a:r>
            <a:r>
              <a:rPr lang="zh-CN" altLang="en-US" sz="3200" dirty="0"/>
              <a:t>秒</a:t>
            </a:r>
          </a:p>
          <a:p>
            <a:pPr>
              <a:lnSpc>
                <a:spcPct val="100000"/>
              </a:lnSpc>
              <a:spcBef>
                <a:spcPct val="40000"/>
              </a:spcBef>
              <a:buClrTx/>
              <a:buSzTx/>
              <a:buFont typeface="Wingdings" panose="05000000000000000000" pitchFamily="2" charset="2"/>
              <a:buChar char="ü"/>
            </a:pPr>
            <a:r>
              <a:rPr lang="zh-CN" altLang="en-US" sz="3200" dirty="0"/>
              <a:t>信道</a:t>
            </a:r>
            <a:r>
              <a:rPr lang="en-US" altLang="zh-CN" sz="3200" dirty="0"/>
              <a:t>c</a:t>
            </a:r>
            <a:r>
              <a:rPr lang="en-US" altLang="zh-CN" sz="3200" baseline="-25000" dirty="0"/>
              <a:t>1</a:t>
            </a:r>
            <a:r>
              <a:rPr lang="zh-CN" altLang="en-US" sz="3200" dirty="0"/>
              <a:t>和</a:t>
            </a:r>
            <a:r>
              <a:rPr lang="en-US" altLang="zh-CN" sz="3200" dirty="0"/>
              <a:t>c</a:t>
            </a:r>
            <a:r>
              <a:rPr lang="en-US" altLang="zh-CN" sz="3200" baseline="-25000" dirty="0"/>
              <a:t>2</a:t>
            </a:r>
            <a:r>
              <a:rPr lang="zh-CN" altLang="en-US" sz="3200" dirty="0"/>
              <a:t>的服务率分别为</a:t>
            </a:r>
            <a:r>
              <a:rPr lang="en-US" altLang="zh-CN" sz="3200" dirty="0">
                <a:latin typeface="Symbol" panose="05050102010706020507" pitchFamily="18" charset="2"/>
              </a:rPr>
              <a:t>m</a:t>
            </a:r>
            <a:r>
              <a:rPr lang="en-US" altLang="zh-CN" sz="3200" baseline="-25000" dirty="0"/>
              <a:t>1</a:t>
            </a:r>
            <a:r>
              <a:rPr lang="en-US" altLang="zh-CN" sz="3200" dirty="0"/>
              <a:t>=c</a:t>
            </a:r>
            <a:r>
              <a:rPr lang="en-US" altLang="zh-CN" sz="3200" baseline="-25000" dirty="0"/>
              <a:t>1</a:t>
            </a:r>
            <a:r>
              <a:rPr lang="en-US" altLang="zh-CN" sz="3200" dirty="0"/>
              <a:t>/</a:t>
            </a:r>
            <a:r>
              <a:rPr lang="en-US" altLang="zh-CN" sz="3200" dirty="0">
                <a:latin typeface="Symbol" panose="05050102010706020507" pitchFamily="18" charset="2"/>
              </a:rPr>
              <a:t>a</a:t>
            </a:r>
            <a:r>
              <a:rPr lang="zh-CN" altLang="en-US" sz="3200" dirty="0">
                <a:latin typeface="Symbol" panose="05050102010706020507" pitchFamily="18" charset="2"/>
              </a:rPr>
              <a:t>包</a:t>
            </a:r>
            <a:r>
              <a:rPr lang="en-US" altLang="zh-CN" sz="3200" dirty="0">
                <a:latin typeface="Symbol" panose="05050102010706020507" pitchFamily="18" charset="2"/>
              </a:rPr>
              <a:t>/</a:t>
            </a:r>
            <a:r>
              <a:rPr lang="zh-CN" altLang="en-US" sz="3200" dirty="0">
                <a:latin typeface="Symbol" panose="05050102010706020507" pitchFamily="18" charset="2"/>
              </a:rPr>
              <a:t>秒</a:t>
            </a:r>
            <a:r>
              <a:rPr lang="zh-CN" altLang="en-US" sz="3200" dirty="0"/>
              <a:t>， </a:t>
            </a:r>
            <a:r>
              <a:rPr lang="en-US" altLang="zh-CN" sz="3200" dirty="0">
                <a:latin typeface="Symbol" panose="05050102010706020507" pitchFamily="18" charset="2"/>
              </a:rPr>
              <a:t>m</a:t>
            </a:r>
            <a:r>
              <a:rPr lang="en-US" altLang="zh-CN" sz="3200" baseline="-25000" dirty="0">
                <a:latin typeface="Symbol" panose="05050102010706020507" pitchFamily="18" charset="2"/>
              </a:rPr>
              <a:t>2</a:t>
            </a:r>
            <a:r>
              <a:rPr lang="en-US" altLang="zh-CN" sz="3200" dirty="0">
                <a:latin typeface="Symbol" panose="05050102010706020507" pitchFamily="18" charset="2"/>
              </a:rPr>
              <a:t>=</a:t>
            </a:r>
            <a:r>
              <a:rPr lang="en-US" altLang="zh-CN" sz="3200" dirty="0"/>
              <a:t>c</a:t>
            </a:r>
            <a:r>
              <a:rPr lang="en-US" altLang="zh-CN" sz="3200" baseline="-25000" dirty="0">
                <a:latin typeface="Symbol" panose="05050102010706020507" pitchFamily="18" charset="2"/>
              </a:rPr>
              <a:t>2</a:t>
            </a:r>
            <a:r>
              <a:rPr lang="en-US" altLang="zh-CN" sz="3200" dirty="0">
                <a:latin typeface="Symbol" panose="05050102010706020507" pitchFamily="18" charset="2"/>
              </a:rPr>
              <a:t>/a</a:t>
            </a:r>
            <a:r>
              <a:rPr lang="zh-CN" altLang="en-US" sz="3200" dirty="0">
                <a:latin typeface="Symbol" panose="05050102010706020507" pitchFamily="18" charset="2"/>
              </a:rPr>
              <a:t>包</a:t>
            </a:r>
            <a:r>
              <a:rPr lang="en-US" altLang="zh-CN" sz="3200" dirty="0">
                <a:latin typeface="Symbol" panose="05050102010706020507" pitchFamily="18" charset="2"/>
              </a:rPr>
              <a:t>/</a:t>
            </a:r>
            <a:r>
              <a:rPr lang="zh-CN" altLang="en-US" sz="3200" dirty="0">
                <a:latin typeface="Symbol" panose="05050102010706020507" pitchFamily="18" charset="2"/>
              </a:rPr>
              <a:t>秒。</a:t>
            </a:r>
          </a:p>
        </p:txBody>
      </p:sp>
    </p:spTree>
  </p:cSld>
  <p:clrMapOvr>
    <a:masterClrMapping/>
  </p:clrMapOvr>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Rectangle 2"/>
          <p:cNvSpPr>
            <a:spLocks noChangeArrowheads="1"/>
          </p:cNvSpPr>
          <p:nvPr/>
        </p:nvSpPr>
        <p:spPr bwMode="auto">
          <a:xfrm>
            <a:off x="1395413" y="7620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graphicFrame>
        <p:nvGraphicFramePr>
          <p:cNvPr id="209923" name="Object 3"/>
          <p:cNvGraphicFramePr>
            <a:graphicFrameLocks noChangeAspect="1"/>
          </p:cNvGraphicFramePr>
          <p:nvPr/>
        </p:nvGraphicFramePr>
        <p:xfrm>
          <a:off x="107949" y="0"/>
          <a:ext cx="7705725" cy="6469062"/>
        </p:xfrm>
        <a:graphic>
          <a:graphicData uri="http://schemas.openxmlformats.org/presentationml/2006/ole">
            <mc:AlternateContent xmlns:mc="http://schemas.openxmlformats.org/markup-compatibility/2006">
              <mc:Choice xmlns:v="urn:schemas-microsoft-com:vml" Requires="v">
                <p:oleObj spid="_x0000_s210288" name="Visio" r:id="rId4" imgW="8136255" imgH="5798185" progId="Visio.Drawing.11">
                  <p:embed/>
                </p:oleObj>
              </mc:Choice>
              <mc:Fallback>
                <p:oleObj name="Visio" r:id="rId4" imgW="8136255" imgH="5798185" progId="Visio.Drawing.11">
                  <p:embed/>
                  <p:pic>
                    <p:nvPicPr>
                      <p:cNvPr id="0" name="Picture 11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949" y="0"/>
                        <a:ext cx="7705725" cy="6469062"/>
                      </a:xfrm>
                      <a:prstGeom prst="rect">
                        <a:avLst/>
                      </a:prstGeom>
                      <a:solidFill>
                        <a:srgbClr val="FFFF00"/>
                      </a:solidFill>
                    </p:spPr>
                  </p:pic>
                </p:oleObj>
              </mc:Fallback>
            </mc:AlternateContent>
          </a:graphicData>
        </a:graphic>
      </p:graphicFrame>
      <p:sp>
        <p:nvSpPr>
          <p:cNvPr id="209924" name="Rectangle 3"/>
          <p:cNvSpPr>
            <a:spLocks noRot="1" noChangeArrowheads="1"/>
          </p:cNvSpPr>
          <p:nvPr/>
        </p:nvSpPr>
        <p:spPr bwMode="auto">
          <a:xfrm>
            <a:off x="-323850" y="-100013"/>
            <a:ext cx="8569325" cy="5184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742950" lvl="1" indent="-285750" eaLnBrk="0" hangingPunct="0">
              <a:lnSpc>
                <a:spcPct val="100000"/>
              </a:lnSpc>
              <a:buClr>
                <a:schemeClr val="accent2"/>
              </a:buClr>
              <a:buFont typeface="Wingdings" panose="05000000000000000000" pitchFamily="2" charset="2"/>
              <a:buChar char=""/>
            </a:pPr>
            <a:r>
              <a:rPr lang="zh-CN" altLang="en-US" sz="3200">
                <a:solidFill>
                  <a:srgbClr val="3C3C5A"/>
                </a:solidFill>
              </a:rPr>
              <a:t>系统状态转移图（两次排队）</a:t>
            </a:r>
          </a:p>
        </p:txBody>
      </p:sp>
      <p:pic>
        <p:nvPicPr>
          <p:cNvPr id="210005" name="Picture 8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211955" y="5153025"/>
            <a:ext cx="4747895" cy="2242820"/>
          </a:xfrm>
          <a:prstGeom prst="rect">
            <a:avLst/>
          </a:prstGeom>
          <a:solidFill>
            <a:schemeClr val="bg1"/>
          </a:solidFill>
          <a:ln>
            <a:noFill/>
          </a:ln>
          <a:effectLst/>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95536" y="1560830"/>
            <a:ext cx="8496944" cy="4558684"/>
          </a:xfrm>
          <a:prstGeom prst="rect">
            <a:avLst/>
          </a:prstGeom>
          <a:noFill/>
        </p:spPr>
        <p:txBody>
          <a:bodyPr wrap="square" rtlCol="0" anchor="t">
            <a:spAutoFit/>
          </a:bodyPr>
          <a:lstStyle/>
          <a:p>
            <a:pPr marL="457200" indent="-457200" eaLnBrk="1" latinLnBrk="0" hangingPunct="1">
              <a:lnSpc>
                <a:spcPct val="150000"/>
              </a:lnSpc>
              <a:spcBef>
                <a:spcPts val="0"/>
              </a:spcBef>
              <a:buFont typeface="Arial" panose="020B0604020202020204" pitchFamily="34" charset="0"/>
              <a:buChar char="•"/>
            </a:pPr>
            <a:r>
              <a:rPr lang="zh-CN" altLang="en-US" dirty="0">
                <a:latin typeface="方正粗黑宋简体" panose="02000000000000000000" pitchFamily="2" charset="-122"/>
                <a:ea typeface="方正粗黑宋简体" panose="02000000000000000000" pitchFamily="2" charset="-122"/>
              </a:rPr>
              <a:t>排队论（Queuing Theory），是专门研究由于</a:t>
            </a:r>
            <a:r>
              <a:rPr lang="zh-CN" altLang="en-US" dirty="0">
                <a:solidFill>
                  <a:srgbClr val="FF0000"/>
                </a:solidFill>
                <a:latin typeface="方正粗黑宋简体" panose="02000000000000000000" pitchFamily="2" charset="-122"/>
                <a:ea typeface="方正粗黑宋简体" panose="02000000000000000000" pitchFamily="2" charset="-122"/>
              </a:rPr>
              <a:t>随机因素的影响而产生的拥挤现象</a:t>
            </a:r>
            <a:r>
              <a:rPr lang="zh-CN" altLang="en-US" dirty="0">
                <a:latin typeface="方正粗黑宋简体" panose="02000000000000000000" pitchFamily="2" charset="-122"/>
                <a:ea typeface="方正粗黑宋简体" panose="02000000000000000000" pitchFamily="2" charset="-122"/>
              </a:rPr>
              <a:t>(排队、等待)的</a:t>
            </a:r>
            <a:r>
              <a:rPr lang="zh-CN" altLang="en-US" dirty="0" smtClean="0">
                <a:latin typeface="方正粗黑宋简体" panose="02000000000000000000" pitchFamily="2" charset="-122"/>
                <a:ea typeface="方正粗黑宋简体" panose="02000000000000000000" pitchFamily="2" charset="-122"/>
              </a:rPr>
              <a:t>科学，</a:t>
            </a:r>
            <a:r>
              <a:rPr lang="zh-CN" altLang="en-US" dirty="0" smtClean="0">
                <a:latin typeface="方正粗黑宋简体" panose="02000000000000000000" pitchFamily="2" charset="-122"/>
                <a:ea typeface="方正粗黑宋简体" panose="02000000000000000000" pitchFamily="2" charset="-122"/>
                <a:sym typeface="+mn-ea"/>
              </a:rPr>
              <a:t>也</a:t>
            </a:r>
            <a:r>
              <a:rPr lang="zh-CN" altLang="en-US" dirty="0">
                <a:latin typeface="方正粗黑宋简体" panose="02000000000000000000" pitchFamily="2" charset="-122"/>
                <a:ea typeface="方正粗黑宋简体" panose="02000000000000000000" pitchFamily="2" charset="-122"/>
                <a:sym typeface="+mn-ea"/>
              </a:rPr>
              <a:t>称</a:t>
            </a:r>
            <a:r>
              <a:rPr lang="zh-CN" altLang="en-US" dirty="0">
                <a:solidFill>
                  <a:srgbClr val="FF0000"/>
                </a:solidFill>
                <a:latin typeface="方正粗黑宋简体" panose="02000000000000000000" pitchFamily="2" charset="-122"/>
                <a:ea typeface="方正粗黑宋简体" panose="02000000000000000000" pitchFamily="2" charset="-122"/>
                <a:sym typeface="+mn-ea"/>
              </a:rPr>
              <a:t>随机服务系统</a:t>
            </a:r>
            <a:r>
              <a:rPr lang="zh-CN" altLang="en-US" dirty="0" smtClean="0">
                <a:solidFill>
                  <a:srgbClr val="FF0000"/>
                </a:solidFill>
                <a:latin typeface="方正粗黑宋简体" panose="02000000000000000000" pitchFamily="2" charset="-122"/>
                <a:ea typeface="方正粗黑宋简体" panose="02000000000000000000" pitchFamily="2" charset="-122"/>
                <a:sym typeface="+mn-ea"/>
              </a:rPr>
              <a:t>理论</a:t>
            </a:r>
            <a:r>
              <a:rPr lang="zh-CN" altLang="en-US" dirty="0">
                <a:solidFill>
                  <a:srgbClr val="FF0000"/>
                </a:solidFill>
                <a:latin typeface="方正粗黑宋简体" panose="02000000000000000000" pitchFamily="2" charset="-122"/>
                <a:ea typeface="方正粗黑宋简体" panose="02000000000000000000" pitchFamily="2" charset="-122"/>
              </a:rPr>
              <a:t>或拥塞理论</a:t>
            </a:r>
            <a:r>
              <a:rPr lang="zh-CN" altLang="en-US" dirty="0">
                <a:latin typeface="方正粗黑宋简体" panose="02000000000000000000" pitchFamily="2" charset="-122"/>
                <a:ea typeface="方正粗黑宋简体" panose="02000000000000000000" pitchFamily="2" charset="-122"/>
              </a:rPr>
              <a:t>（Congestion Theory）</a:t>
            </a:r>
            <a:r>
              <a:rPr lang="zh-CN" altLang="en-US" dirty="0" smtClean="0">
                <a:latin typeface="方正粗黑宋简体" panose="02000000000000000000" pitchFamily="2" charset="-122"/>
                <a:ea typeface="方正粗黑宋简体" panose="02000000000000000000" pitchFamily="2" charset="-122"/>
                <a:sym typeface="+mn-ea"/>
              </a:rPr>
              <a:t>，</a:t>
            </a:r>
            <a:r>
              <a:rPr lang="zh-CN" altLang="en-US" dirty="0">
                <a:latin typeface="方正粗黑宋简体" panose="02000000000000000000" pitchFamily="2" charset="-122"/>
                <a:ea typeface="方正粗黑宋简体" panose="02000000000000000000" pitchFamily="2" charset="-122"/>
              </a:rPr>
              <a:t>是一个独立的数学分支，有时也把它归到运筹学中</a:t>
            </a:r>
            <a:r>
              <a:rPr lang="zh-CN" altLang="en-US" dirty="0" smtClean="0">
                <a:latin typeface="方正粗黑宋简体" panose="02000000000000000000" pitchFamily="2" charset="-122"/>
                <a:ea typeface="方正粗黑宋简体" panose="02000000000000000000" pitchFamily="2" charset="-122"/>
              </a:rPr>
              <a:t>。</a:t>
            </a:r>
            <a:endParaRPr lang="en-US" altLang="zh-CN" dirty="0" smtClean="0">
              <a:latin typeface="方正粗黑宋简体" panose="02000000000000000000" pitchFamily="2" charset="-122"/>
              <a:ea typeface="方正粗黑宋简体" panose="02000000000000000000" pitchFamily="2" charset="-122"/>
            </a:endParaRPr>
          </a:p>
          <a:p>
            <a:pPr marL="457200" indent="-457200" eaLnBrk="1" latinLnBrk="0" hangingPunct="1">
              <a:lnSpc>
                <a:spcPct val="150000"/>
              </a:lnSpc>
              <a:spcBef>
                <a:spcPts val="0"/>
              </a:spcBef>
              <a:buFont typeface="Arial" panose="020B0604020202020204" pitchFamily="34" charset="0"/>
              <a:buChar char="•"/>
            </a:pPr>
            <a:r>
              <a:rPr lang="zh-CN" altLang="en-US" dirty="0" smtClean="0">
                <a:latin typeface="方正粗黑宋简体" panose="02000000000000000000" pitchFamily="2" charset="-122"/>
                <a:ea typeface="方正粗黑宋简体" panose="02000000000000000000" pitchFamily="2" charset="-122"/>
              </a:rPr>
              <a:t>它</a:t>
            </a:r>
            <a:r>
              <a:rPr lang="zh-CN" altLang="en-US" dirty="0">
                <a:latin typeface="方正粗黑宋简体" panose="02000000000000000000" pitchFamily="2" charset="-122"/>
                <a:ea typeface="方正粗黑宋简体" panose="02000000000000000000" pitchFamily="2" charset="-122"/>
              </a:rPr>
              <a:t>是在研究各种排队系统</a:t>
            </a:r>
            <a:r>
              <a:rPr lang="zh-CN" altLang="en-US" dirty="0">
                <a:solidFill>
                  <a:srgbClr val="FF0000"/>
                </a:solidFill>
                <a:latin typeface="方正粗黑宋简体" panose="02000000000000000000" pitchFamily="2" charset="-122"/>
                <a:ea typeface="方正粗黑宋简体" panose="02000000000000000000" pitchFamily="2" charset="-122"/>
              </a:rPr>
              <a:t>概率规律性</a:t>
            </a:r>
            <a:r>
              <a:rPr lang="zh-CN" altLang="en-US" dirty="0">
                <a:latin typeface="方正粗黑宋简体" panose="02000000000000000000" pitchFamily="2" charset="-122"/>
                <a:ea typeface="方正粗黑宋简体" panose="02000000000000000000" pitchFamily="2" charset="-122"/>
              </a:rPr>
              <a:t>的基础上，解决有关排队系统的</a:t>
            </a:r>
            <a:r>
              <a:rPr lang="zh-CN" altLang="en-US" dirty="0">
                <a:solidFill>
                  <a:srgbClr val="FF0000"/>
                </a:solidFill>
                <a:latin typeface="方正粗黑宋简体" panose="02000000000000000000" pitchFamily="2" charset="-122"/>
                <a:ea typeface="方正粗黑宋简体" panose="02000000000000000000" pitchFamily="2" charset="-122"/>
              </a:rPr>
              <a:t>最优设计和最优控制</a:t>
            </a:r>
            <a:r>
              <a:rPr lang="zh-CN" altLang="en-US" dirty="0">
                <a:latin typeface="方正粗黑宋简体" panose="02000000000000000000" pitchFamily="2" charset="-122"/>
                <a:ea typeface="方正粗黑宋简体" panose="02000000000000000000" pitchFamily="2" charset="-122"/>
              </a:rPr>
              <a:t>问题。</a:t>
            </a:r>
          </a:p>
        </p:txBody>
      </p:sp>
      <p:sp>
        <p:nvSpPr>
          <p:cNvPr id="3" name="文本框 2"/>
          <p:cNvSpPr txBox="1"/>
          <p:nvPr/>
        </p:nvSpPr>
        <p:spPr>
          <a:xfrm>
            <a:off x="2051685" y="1125220"/>
            <a:ext cx="5807075" cy="435610"/>
          </a:xfrm>
          <a:prstGeom prst="rect">
            <a:avLst/>
          </a:prstGeom>
          <a:noFill/>
        </p:spPr>
        <p:txBody>
          <a:bodyPr wrap="none" rtlCol="0" anchor="t">
            <a:spAutoFit/>
          </a:bodyPr>
          <a:lstStyle/>
          <a:p>
            <a:r>
              <a:rPr lang="en-US" altLang="zh-CN">
                <a:solidFill>
                  <a:srgbClr val="FF0000"/>
                </a:solidFill>
                <a:sym typeface="+mn-ea"/>
              </a:rPr>
              <a:t>1. </a:t>
            </a:r>
            <a:r>
              <a:rPr lang="zh-CN" altLang="en-US">
                <a:solidFill>
                  <a:srgbClr val="FF0000"/>
                </a:solidFill>
                <a:sym typeface="+mn-ea"/>
              </a:rPr>
              <a:t>排队论（Queuing Theory）概述</a:t>
            </a:r>
            <a:endParaRPr lang="en-US" altLang="zh-CN">
              <a:solidFill>
                <a:srgbClr val="FF0000"/>
              </a:solidFill>
              <a:sym typeface="+mn-ea"/>
            </a:endParaRPr>
          </a:p>
        </p:txBody>
      </p:sp>
      <p:sp>
        <p:nvSpPr>
          <p:cNvPr id="43" name="MH_SubTitle_1"/>
          <p:cNvSpPr/>
          <p:nvPr>
            <p:custDataLst>
              <p:tags r:id="rId1"/>
            </p:custDataLst>
          </p:nvPr>
        </p:nvSpPr>
        <p:spPr>
          <a:xfrm>
            <a:off x="1978660" y="332740"/>
            <a:ext cx="5186045" cy="791210"/>
          </a:xfrm>
          <a:custGeom>
            <a:avLst/>
            <a:gdLst>
              <a:gd name="connsiteX0" fmla="*/ 463709 w 1872000"/>
              <a:gd name="connsiteY0" fmla="*/ 0 h 1642242"/>
              <a:gd name="connsiteX1" fmla="*/ 1408291 w 1872000"/>
              <a:gd name="connsiteY1" fmla="*/ 0 h 1642242"/>
              <a:gd name="connsiteX2" fmla="*/ 1459327 w 1872000"/>
              <a:gd name="connsiteY2" fmla="*/ 31542 h 1642242"/>
              <a:gd name="connsiteX3" fmla="*/ 1518577 w 1872000"/>
              <a:gd name="connsiteY3" fmla="*/ 81274 h 1642242"/>
              <a:gd name="connsiteX4" fmla="*/ 1870181 w 1872000"/>
              <a:gd name="connsiteY4" fmla="*/ 784484 h 1642242"/>
              <a:gd name="connsiteX5" fmla="*/ 1872000 w 1872000"/>
              <a:gd name="connsiteY5" fmla="*/ 821121 h 1642242"/>
              <a:gd name="connsiteX6" fmla="*/ 1870181 w 1872000"/>
              <a:gd name="connsiteY6" fmla="*/ 857758 h 1642242"/>
              <a:gd name="connsiteX7" fmla="*/ 1518577 w 1872000"/>
              <a:gd name="connsiteY7" fmla="*/ 1560969 h 1642242"/>
              <a:gd name="connsiteX8" fmla="*/ 1459327 w 1872000"/>
              <a:gd name="connsiteY8" fmla="*/ 1610700 h 1642242"/>
              <a:gd name="connsiteX9" fmla="*/ 1408291 w 1872000"/>
              <a:gd name="connsiteY9" fmla="*/ 1642242 h 1642242"/>
              <a:gd name="connsiteX10" fmla="*/ 463709 w 1872000"/>
              <a:gd name="connsiteY10" fmla="*/ 1642242 h 1642242"/>
              <a:gd name="connsiteX11" fmla="*/ 412673 w 1872000"/>
              <a:gd name="connsiteY11" fmla="*/ 1610700 h 1642242"/>
              <a:gd name="connsiteX12" fmla="*/ 353425 w 1872000"/>
              <a:gd name="connsiteY12" fmla="*/ 1560970 h 1642242"/>
              <a:gd name="connsiteX13" fmla="*/ 1819 w 1872000"/>
              <a:gd name="connsiteY13" fmla="*/ 857758 h 1642242"/>
              <a:gd name="connsiteX14" fmla="*/ 0 w 1872000"/>
              <a:gd name="connsiteY14" fmla="*/ 821121 h 1642242"/>
              <a:gd name="connsiteX15" fmla="*/ 1819 w 1872000"/>
              <a:gd name="connsiteY15" fmla="*/ 784484 h 1642242"/>
              <a:gd name="connsiteX16" fmla="*/ 353425 w 1872000"/>
              <a:gd name="connsiteY16" fmla="*/ 81272 h 1642242"/>
              <a:gd name="connsiteX17" fmla="*/ 412673 w 1872000"/>
              <a:gd name="connsiteY17" fmla="*/ 31542 h 1642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72000" h="1642242">
                <a:moveTo>
                  <a:pt x="463709" y="0"/>
                </a:moveTo>
                <a:lnTo>
                  <a:pt x="1408291" y="0"/>
                </a:lnTo>
                <a:lnTo>
                  <a:pt x="1459327" y="31542"/>
                </a:lnTo>
                <a:lnTo>
                  <a:pt x="1518577" y="81274"/>
                </a:lnTo>
                <a:lnTo>
                  <a:pt x="1870181" y="784484"/>
                </a:lnTo>
                <a:lnTo>
                  <a:pt x="1872000" y="821121"/>
                </a:lnTo>
                <a:lnTo>
                  <a:pt x="1870181" y="857758"/>
                </a:lnTo>
                <a:lnTo>
                  <a:pt x="1518577" y="1560969"/>
                </a:lnTo>
                <a:lnTo>
                  <a:pt x="1459327" y="1610700"/>
                </a:lnTo>
                <a:lnTo>
                  <a:pt x="1408291" y="1642242"/>
                </a:lnTo>
                <a:lnTo>
                  <a:pt x="463709" y="1642242"/>
                </a:lnTo>
                <a:lnTo>
                  <a:pt x="412673" y="1610700"/>
                </a:lnTo>
                <a:lnTo>
                  <a:pt x="353425" y="1560970"/>
                </a:lnTo>
                <a:lnTo>
                  <a:pt x="1819" y="857758"/>
                </a:lnTo>
                <a:lnTo>
                  <a:pt x="0" y="821121"/>
                </a:lnTo>
                <a:lnTo>
                  <a:pt x="1819" y="784484"/>
                </a:lnTo>
                <a:lnTo>
                  <a:pt x="353425" y="81272"/>
                </a:lnTo>
                <a:lnTo>
                  <a:pt x="412673" y="31542"/>
                </a:lnTo>
                <a:close/>
              </a:path>
            </a:pathLst>
          </a:custGeom>
        </p:spPr>
        <p:style>
          <a:lnRef idx="1">
            <a:schemeClr val="accent6"/>
          </a:lnRef>
          <a:fillRef idx="2">
            <a:schemeClr val="accent6"/>
          </a:fillRef>
          <a:effectRef idx="1">
            <a:schemeClr val="accent6"/>
          </a:effectRef>
          <a:fontRef idx="minor">
            <a:schemeClr val="dk1"/>
          </a:fontRef>
        </p:style>
        <p:txBody>
          <a:bodyPr anchor="ctr">
            <a:noAutofit/>
          </a:bodyPr>
          <a:lstStyle/>
          <a:p>
            <a:pPr algn="ctr">
              <a:defRPr/>
            </a:pPr>
            <a:r>
              <a:rPr lang="en-US" altLang="zh-CN" sz="4000" b="1" dirty="0" smtClean="0">
                <a:solidFill>
                  <a:srgbClr val="FF0000"/>
                </a:solidFill>
                <a:latin typeface="方正粗黑宋简体" panose="02000000000000000000" pitchFamily="2" charset="-122"/>
                <a:ea typeface="方正粗黑宋简体" panose="02000000000000000000" pitchFamily="2" charset="-122"/>
              </a:rPr>
              <a:t>2.1</a:t>
            </a:r>
            <a:r>
              <a:rPr lang="zh-CN" altLang="en-US" sz="4000" b="1" dirty="0" smtClean="0">
                <a:solidFill>
                  <a:srgbClr val="FF0000"/>
                </a:solidFill>
                <a:latin typeface="方正粗黑宋简体" panose="02000000000000000000" pitchFamily="2" charset="-122"/>
                <a:ea typeface="方正粗黑宋简体" panose="02000000000000000000" pitchFamily="2" charset="-122"/>
              </a:rPr>
              <a:t>排队论基础</a:t>
            </a: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Rot="1" noChangeArrowheads="1"/>
          </p:cNvSpPr>
          <p:nvPr>
            <p:ph type="title"/>
          </p:nvPr>
        </p:nvSpPr>
        <p:spPr>
          <a:xfrm>
            <a:off x="179512" y="-99392"/>
            <a:ext cx="8540750" cy="720725"/>
          </a:xfrm>
          <a:noFill/>
          <a:extLst>
            <a:ext uri="{909E8E84-426E-40DD-AFC4-6F175D3DCCD1}">
              <a14:hiddenFill xmlns:a14="http://schemas.microsoft.com/office/drawing/2010/main">
                <a:solidFill>
                  <a:srgbClr val="FFFFFF"/>
                </a:solidFill>
              </a14:hiddenFill>
            </a:ext>
          </a:extLst>
        </p:spPr>
        <p:txBody>
          <a:bodyPr/>
          <a:lstStyle/>
          <a:p>
            <a:r>
              <a:rPr kumimoji="1" lang="zh-CN" altLang="en-US" sz="3600" dirty="0" smtClean="0">
                <a:solidFill>
                  <a:schemeClr val="tx1"/>
                </a:solidFill>
                <a:effectLst/>
              </a:rPr>
              <a:t>证明</a:t>
            </a:r>
            <a:r>
              <a:rPr kumimoji="1" lang="zh-CN" altLang="en-US" sz="3600" dirty="0" smtClean="0">
                <a:solidFill>
                  <a:srgbClr val="FF5050"/>
                </a:solidFill>
                <a:effectLst/>
              </a:rPr>
              <a:t>简单流的到达间隔</a:t>
            </a:r>
            <a:r>
              <a:rPr kumimoji="1" lang="en-US" altLang="zh-CN" sz="3600" dirty="0" smtClean="0">
                <a:solidFill>
                  <a:srgbClr val="FF5050"/>
                </a:solidFill>
                <a:effectLst/>
              </a:rPr>
              <a:t>t</a:t>
            </a:r>
            <a:r>
              <a:rPr kumimoji="1" lang="zh-CN" altLang="en-US" sz="3600" dirty="0" smtClean="0">
                <a:solidFill>
                  <a:srgbClr val="FF5050"/>
                </a:solidFill>
                <a:effectLst/>
              </a:rPr>
              <a:t>是负指数分布</a:t>
            </a:r>
            <a:r>
              <a:rPr kumimoji="1" lang="zh-CN" altLang="en-US" sz="3600" dirty="0" smtClean="0">
                <a:solidFill>
                  <a:schemeClr val="tx1"/>
                </a:solidFill>
                <a:effectLst/>
              </a:rPr>
              <a:t>:</a:t>
            </a:r>
          </a:p>
        </p:txBody>
      </p:sp>
      <p:graphicFrame>
        <p:nvGraphicFramePr>
          <p:cNvPr id="22531" name="Object 6"/>
          <p:cNvGraphicFramePr>
            <a:graphicFrameLocks noChangeAspect="1"/>
          </p:cNvGraphicFramePr>
          <p:nvPr/>
        </p:nvGraphicFramePr>
        <p:xfrm>
          <a:off x="0" y="2098810"/>
          <a:ext cx="9144000" cy="2872906"/>
        </p:xfrm>
        <a:graphic>
          <a:graphicData uri="http://schemas.openxmlformats.org/presentationml/2006/ole">
            <mc:AlternateContent xmlns:mc="http://schemas.openxmlformats.org/markup-compatibility/2006">
              <mc:Choice xmlns:v="urn:schemas-microsoft-com:vml" Requires="v">
                <p:oleObj spid="_x0000_s431202" name="公式" r:id="rId4" imgW="2476500" imgH="838200" progId="Equation.3">
                  <p:embed/>
                </p:oleObj>
              </mc:Choice>
              <mc:Fallback>
                <p:oleObj name="公式" r:id="rId4" imgW="2476500" imgH="838200" progId="Equation.3">
                  <p:embed/>
                  <p:pic>
                    <p:nvPicPr>
                      <p:cNvPr id="0" name="Picture 93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2098810"/>
                        <a:ext cx="9144000" cy="2872906"/>
                      </a:xfrm>
                      <a:prstGeom prst="rect">
                        <a:avLst/>
                      </a:prstGeom>
                      <a:solidFill>
                        <a:schemeClr val="bg1"/>
                      </a:solidFill>
                    </p:spPr>
                  </p:pic>
                </p:oleObj>
              </mc:Fallback>
            </mc:AlternateContent>
          </a:graphicData>
        </a:graphic>
      </p:graphicFrame>
      <p:grpSp>
        <p:nvGrpSpPr>
          <p:cNvPr id="22532" name="Group 24"/>
          <p:cNvGrpSpPr/>
          <p:nvPr/>
        </p:nvGrpSpPr>
        <p:grpSpPr bwMode="auto">
          <a:xfrm>
            <a:off x="1553173" y="981911"/>
            <a:ext cx="6553200" cy="896757"/>
            <a:chOff x="1898" y="2115"/>
            <a:chExt cx="2495" cy="476"/>
          </a:xfrm>
        </p:grpSpPr>
        <p:sp>
          <p:nvSpPr>
            <p:cNvPr id="22537" name="Line 8"/>
            <p:cNvSpPr>
              <a:spLocks noChangeShapeType="1"/>
            </p:cNvSpPr>
            <p:nvPr/>
          </p:nvSpPr>
          <p:spPr bwMode="auto">
            <a:xfrm>
              <a:off x="1898" y="2455"/>
              <a:ext cx="2495" cy="0"/>
            </a:xfrm>
            <a:prstGeom prst="line">
              <a:avLst/>
            </a:prstGeom>
            <a:noFill/>
            <a:ln w="38100">
              <a:solidFill>
                <a:schemeClr val="tx1"/>
              </a:solidFill>
              <a:miter lim="800000"/>
            </a:ln>
            <a:extLst>
              <a:ext uri="{909E8E84-426E-40DD-AFC4-6F175D3DCCD1}">
                <a14:hiddenFill xmlns:a14="http://schemas.microsoft.com/office/drawing/2010/main">
                  <a:noFill/>
                </a14:hiddenFill>
              </a:ext>
            </a:extLst>
          </p:spPr>
          <p:txBody>
            <a:bodyPr wrap="none"/>
            <a:lstStyle/>
            <a:p>
              <a:endParaRPr lang="zh-CN" altLang="en-US"/>
            </a:p>
          </p:txBody>
        </p:sp>
        <p:sp>
          <p:nvSpPr>
            <p:cNvPr id="22538" name="Line 9"/>
            <p:cNvSpPr>
              <a:spLocks noChangeShapeType="1"/>
            </p:cNvSpPr>
            <p:nvPr/>
          </p:nvSpPr>
          <p:spPr bwMode="auto">
            <a:xfrm>
              <a:off x="1898" y="2409"/>
              <a:ext cx="0" cy="91"/>
            </a:xfrm>
            <a:prstGeom prst="line">
              <a:avLst/>
            </a:prstGeom>
            <a:noFill/>
            <a:ln w="38100">
              <a:solidFill>
                <a:schemeClr val="tx1"/>
              </a:solidFill>
              <a:miter lim="800000"/>
            </a:ln>
            <a:extLst>
              <a:ext uri="{909E8E84-426E-40DD-AFC4-6F175D3DCCD1}">
                <a14:hiddenFill xmlns:a14="http://schemas.microsoft.com/office/drawing/2010/main">
                  <a:noFill/>
                </a14:hiddenFill>
              </a:ext>
            </a:extLst>
          </p:spPr>
          <p:txBody>
            <a:bodyPr wrap="none"/>
            <a:lstStyle/>
            <a:p>
              <a:endParaRPr lang="zh-CN" altLang="en-US"/>
            </a:p>
          </p:txBody>
        </p:sp>
        <p:sp>
          <p:nvSpPr>
            <p:cNvPr id="22539" name="Line 10"/>
            <p:cNvSpPr>
              <a:spLocks noChangeShapeType="1"/>
            </p:cNvSpPr>
            <p:nvPr/>
          </p:nvSpPr>
          <p:spPr bwMode="auto">
            <a:xfrm>
              <a:off x="3803" y="2364"/>
              <a:ext cx="0" cy="182"/>
            </a:xfrm>
            <a:prstGeom prst="line">
              <a:avLst/>
            </a:prstGeom>
            <a:noFill/>
            <a:ln w="38100">
              <a:solidFill>
                <a:schemeClr val="tx1"/>
              </a:solidFill>
              <a:miter lim="800000"/>
            </a:ln>
            <a:extLst>
              <a:ext uri="{909E8E84-426E-40DD-AFC4-6F175D3DCCD1}">
                <a14:hiddenFill xmlns:a14="http://schemas.microsoft.com/office/drawing/2010/main">
                  <a:noFill/>
                </a14:hiddenFill>
              </a:ext>
            </a:extLst>
          </p:spPr>
          <p:txBody>
            <a:bodyPr wrap="none"/>
            <a:lstStyle/>
            <a:p>
              <a:endParaRPr lang="zh-CN" altLang="en-US"/>
            </a:p>
          </p:txBody>
        </p:sp>
        <p:sp>
          <p:nvSpPr>
            <p:cNvPr id="22540" name="Line 11"/>
            <p:cNvSpPr>
              <a:spLocks noChangeShapeType="1"/>
            </p:cNvSpPr>
            <p:nvPr/>
          </p:nvSpPr>
          <p:spPr bwMode="auto">
            <a:xfrm>
              <a:off x="2080" y="2364"/>
              <a:ext cx="0" cy="227"/>
            </a:xfrm>
            <a:prstGeom prst="line">
              <a:avLst/>
            </a:prstGeom>
            <a:noFill/>
            <a:ln w="38100">
              <a:solidFill>
                <a:schemeClr val="tx1"/>
              </a:solidFill>
              <a:miter lim="800000"/>
            </a:ln>
            <a:extLst>
              <a:ext uri="{909E8E84-426E-40DD-AFC4-6F175D3DCCD1}">
                <a14:hiddenFill xmlns:a14="http://schemas.microsoft.com/office/drawing/2010/main">
                  <a:noFill/>
                </a14:hiddenFill>
              </a:ext>
            </a:extLst>
          </p:spPr>
          <p:txBody>
            <a:bodyPr wrap="none"/>
            <a:lstStyle/>
            <a:p>
              <a:endParaRPr lang="zh-CN" altLang="en-US"/>
            </a:p>
          </p:txBody>
        </p:sp>
        <p:sp>
          <p:nvSpPr>
            <p:cNvPr id="22541" name="Line 12"/>
            <p:cNvSpPr>
              <a:spLocks noChangeShapeType="1"/>
            </p:cNvSpPr>
            <p:nvPr/>
          </p:nvSpPr>
          <p:spPr bwMode="auto">
            <a:xfrm>
              <a:off x="2261" y="2364"/>
              <a:ext cx="0" cy="227"/>
            </a:xfrm>
            <a:prstGeom prst="line">
              <a:avLst/>
            </a:prstGeom>
            <a:noFill/>
            <a:ln w="38100">
              <a:solidFill>
                <a:schemeClr val="tx1"/>
              </a:solidFill>
              <a:miter lim="800000"/>
            </a:ln>
            <a:extLst>
              <a:ext uri="{909E8E84-426E-40DD-AFC4-6F175D3DCCD1}">
                <a14:hiddenFill xmlns:a14="http://schemas.microsoft.com/office/drawing/2010/main">
                  <a:noFill/>
                </a14:hiddenFill>
              </a:ext>
            </a:extLst>
          </p:spPr>
          <p:txBody>
            <a:bodyPr wrap="none"/>
            <a:lstStyle/>
            <a:p>
              <a:endParaRPr lang="zh-CN" altLang="en-US"/>
            </a:p>
          </p:txBody>
        </p:sp>
        <p:sp>
          <p:nvSpPr>
            <p:cNvPr id="22542" name="Line 13"/>
            <p:cNvSpPr>
              <a:spLocks noChangeShapeType="1"/>
            </p:cNvSpPr>
            <p:nvPr/>
          </p:nvSpPr>
          <p:spPr bwMode="auto">
            <a:xfrm>
              <a:off x="3622" y="2364"/>
              <a:ext cx="0" cy="182"/>
            </a:xfrm>
            <a:prstGeom prst="line">
              <a:avLst/>
            </a:prstGeom>
            <a:noFill/>
            <a:ln w="38100">
              <a:solidFill>
                <a:schemeClr val="tx1"/>
              </a:solidFill>
              <a:miter lim="800000"/>
            </a:ln>
            <a:extLst>
              <a:ext uri="{909E8E84-426E-40DD-AFC4-6F175D3DCCD1}">
                <a14:hiddenFill xmlns:a14="http://schemas.microsoft.com/office/drawing/2010/main">
                  <a:noFill/>
                </a14:hiddenFill>
              </a:ext>
            </a:extLst>
          </p:spPr>
          <p:txBody>
            <a:bodyPr wrap="none"/>
            <a:lstStyle/>
            <a:p>
              <a:endParaRPr lang="zh-CN" altLang="en-US"/>
            </a:p>
          </p:txBody>
        </p:sp>
        <p:sp>
          <p:nvSpPr>
            <p:cNvPr id="22543" name="Line 14"/>
            <p:cNvSpPr>
              <a:spLocks noChangeShapeType="1"/>
            </p:cNvSpPr>
            <p:nvPr/>
          </p:nvSpPr>
          <p:spPr bwMode="auto">
            <a:xfrm>
              <a:off x="3985" y="2364"/>
              <a:ext cx="0" cy="182"/>
            </a:xfrm>
            <a:prstGeom prst="line">
              <a:avLst/>
            </a:prstGeom>
            <a:noFill/>
            <a:ln w="38100">
              <a:solidFill>
                <a:schemeClr val="tx1"/>
              </a:solidFill>
              <a:miter lim="800000"/>
            </a:ln>
            <a:extLst>
              <a:ext uri="{909E8E84-426E-40DD-AFC4-6F175D3DCCD1}">
                <a14:hiddenFill xmlns:a14="http://schemas.microsoft.com/office/drawing/2010/main">
                  <a:noFill/>
                </a14:hiddenFill>
              </a:ext>
            </a:extLst>
          </p:spPr>
          <p:txBody>
            <a:bodyPr wrap="none"/>
            <a:lstStyle/>
            <a:p>
              <a:endParaRPr lang="zh-CN" altLang="en-US"/>
            </a:p>
          </p:txBody>
        </p:sp>
        <p:graphicFrame>
          <p:nvGraphicFramePr>
            <p:cNvPr id="22544" name="Object 15"/>
            <p:cNvGraphicFramePr>
              <a:graphicFrameLocks noChangeAspect="1"/>
            </p:cNvGraphicFramePr>
            <p:nvPr/>
          </p:nvGraphicFramePr>
          <p:xfrm>
            <a:off x="1898" y="2319"/>
            <a:ext cx="159" cy="188"/>
          </p:xfrm>
          <a:graphic>
            <a:graphicData uri="http://schemas.openxmlformats.org/presentationml/2006/ole">
              <mc:AlternateContent xmlns:mc="http://schemas.openxmlformats.org/markup-compatibility/2006">
                <mc:Choice xmlns:v="urn:schemas-microsoft-com:vml" Requires="v">
                  <p:oleObj spid="_x0000_s431203" name="公式" r:id="rId6" imgW="139700" imgH="165100" progId="Equation.3">
                    <p:embed/>
                  </p:oleObj>
                </mc:Choice>
                <mc:Fallback>
                  <p:oleObj name="公式" r:id="rId6" imgW="139700" imgH="165100" progId="Equation.3">
                    <p:embed/>
                    <p:pic>
                      <p:nvPicPr>
                        <p:cNvPr id="0" name="Picture 94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98" y="2319"/>
                          <a:ext cx="159"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22545" name="Object 16"/>
            <p:cNvGraphicFramePr>
              <a:graphicFrameLocks noChangeAspect="1"/>
            </p:cNvGraphicFramePr>
            <p:nvPr/>
          </p:nvGraphicFramePr>
          <p:xfrm>
            <a:off x="2080" y="2319"/>
            <a:ext cx="159" cy="188"/>
          </p:xfrm>
          <a:graphic>
            <a:graphicData uri="http://schemas.openxmlformats.org/presentationml/2006/ole">
              <mc:AlternateContent xmlns:mc="http://schemas.openxmlformats.org/markup-compatibility/2006">
                <mc:Choice xmlns:v="urn:schemas-microsoft-com:vml" Requires="v">
                  <p:oleObj spid="_x0000_s431204" name="公式" r:id="rId8" imgW="139700" imgH="165100" progId="Equation.3">
                    <p:embed/>
                  </p:oleObj>
                </mc:Choice>
                <mc:Fallback>
                  <p:oleObj name="公式" r:id="rId8" imgW="139700" imgH="165100" progId="Equation.3">
                    <p:embed/>
                    <p:pic>
                      <p:nvPicPr>
                        <p:cNvPr id="0" name="Picture 94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80" y="2319"/>
                          <a:ext cx="159"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22546" name="Object 17"/>
            <p:cNvGraphicFramePr>
              <a:graphicFrameLocks noChangeAspect="1"/>
            </p:cNvGraphicFramePr>
            <p:nvPr/>
          </p:nvGraphicFramePr>
          <p:xfrm>
            <a:off x="3667" y="2364"/>
            <a:ext cx="159" cy="188"/>
          </p:xfrm>
          <a:graphic>
            <a:graphicData uri="http://schemas.openxmlformats.org/presentationml/2006/ole">
              <mc:AlternateContent xmlns:mc="http://schemas.openxmlformats.org/markup-compatibility/2006">
                <mc:Choice xmlns:v="urn:schemas-microsoft-com:vml" Requires="v">
                  <p:oleObj spid="_x0000_s431205" name="公式" r:id="rId9" imgW="139700" imgH="165100" progId="Equation.3">
                    <p:embed/>
                  </p:oleObj>
                </mc:Choice>
                <mc:Fallback>
                  <p:oleObj name="公式" r:id="rId9" imgW="139700" imgH="165100" progId="Equation.3">
                    <p:embed/>
                    <p:pic>
                      <p:nvPicPr>
                        <p:cNvPr id="0" name="Picture 94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667" y="2364"/>
                          <a:ext cx="159"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22547" name="Object 18"/>
            <p:cNvGraphicFramePr>
              <a:graphicFrameLocks noChangeAspect="1"/>
            </p:cNvGraphicFramePr>
            <p:nvPr/>
          </p:nvGraphicFramePr>
          <p:xfrm>
            <a:off x="2835" y="2115"/>
            <a:ext cx="463" cy="232"/>
          </p:xfrm>
          <a:graphic>
            <a:graphicData uri="http://schemas.openxmlformats.org/presentationml/2006/ole">
              <mc:AlternateContent xmlns:mc="http://schemas.openxmlformats.org/markup-compatibility/2006">
                <mc:Choice xmlns:v="urn:schemas-microsoft-com:vml" Requires="v">
                  <p:oleObj spid="_x0000_s431206" name="公式" r:id="rId10" imgW="405765" imgH="203200" progId="Equation.3">
                    <p:embed/>
                  </p:oleObj>
                </mc:Choice>
                <mc:Fallback>
                  <p:oleObj name="公式" r:id="rId10" imgW="405765" imgH="203200" progId="Equation.3">
                    <p:embed/>
                    <p:pic>
                      <p:nvPicPr>
                        <p:cNvPr id="0" name="Picture 94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835" y="2115"/>
                          <a:ext cx="463" cy="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22548" name="Line 19"/>
            <p:cNvSpPr>
              <a:spLocks noChangeShapeType="1"/>
            </p:cNvSpPr>
            <p:nvPr/>
          </p:nvSpPr>
          <p:spPr bwMode="auto">
            <a:xfrm>
              <a:off x="3350" y="2228"/>
              <a:ext cx="453" cy="181"/>
            </a:xfrm>
            <a:prstGeom prst="line">
              <a:avLst/>
            </a:prstGeom>
            <a:noFill/>
            <a:ln w="38100">
              <a:solidFill>
                <a:schemeClr val="tx1"/>
              </a:solidFill>
              <a:miter lim="800000"/>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22549" name="Line 20"/>
            <p:cNvSpPr>
              <a:spLocks noChangeShapeType="1"/>
            </p:cNvSpPr>
            <p:nvPr/>
          </p:nvSpPr>
          <p:spPr bwMode="auto">
            <a:xfrm flipH="1">
              <a:off x="1898" y="2228"/>
              <a:ext cx="953" cy="136"/>
            </a:xfrm>
            <a:prstGeom prst="line">
              <a:avLst/>
            </a:prstGeom>
            <a:noFill/>
            <a:ln w="38100">
              <a:solidFill>
                <a:schemeClr val="tx1"/>
              </a:solidFill>
              <a:miter lim="800000"/>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aphicFrame>
          <p:nvGraphicFramePr>
            <p:cNvPr id="22550" name="Object 21"/>
            <p:cNvGraphicFramePr>
              <a:graphicFrameLocks noChangeAspect="1"/>
            </p:cNvGraphicFramePr>
            <p:nvPr/>
          </p:nvGraphicFramePr>
          <p:xfrm>
            <a:off x="3823" y="2344"/>
            <a:ext cx="159" cy="188"/>
          </p:xfrm>
          <a:graphic>
            <a:graphicData uri="http://schemas.openxmlformats.org/presentationml/2006/ole">
              <mc:AlternateContent xmlns:mc="http://schemas.openxmlformats.org/markup-compatibility/2006">
                <mc:Choice xmlns:v="urn:schemas-microsoft-com:vml" Requires="v">
                  <p:oleObj spid="_x0000_s431207" name="公式" r:id="rId12" imgW="139700" imgH="165100" progId="Equation.3">
                    <p:embed/>
                  </p:oleObj>
                </mc:Choice>
                <mc:Fallback>
                  <p:oleObj name="公式" r:id="rId12" imgW="139700" imgH="165100" progId="Equation.3">
                    <p:embed/>
                    <p:pic>
                      <p:nvPicPr>
                        <p:cNvPr id="0" name="Picture 94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23" y="2344"/>
                          <a:ext cx="159"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pSp>
      <p:sp>
        <p:nvSpPr>
          <p:cNvPr id="22533" name="AutoShape 29"/>
          <p:cNvSpPr>
            <a:spLocks noChangeArrowheads="1"/>
          </p:cNvSpPr>
          <p:nvPr/>
        </p:nvSpPr>
        <p:spPr bwMode="auto">
          <a:xfrm rot="5400000">
            <a:off x="2008188" y="5183187"/>
            <a:ext cx="719138" cy="360363"/>
          </a:xfrm>
          <a:prstGeom prst="rightArrow">
            <a:avLst>
              <a:gd name="adj1" fmla="val 50000"/>
              <a:gd name="adj2" fmla="val 49890"/>
            </a:avLst>
          </a:prstGeom>
          <a:solidFill>
            <a:srgbClr val="FF0000"/>
          </a:solidFill>
          <a:ln w="9525">
            <a:solidFill>
              <a:schemeClr val="tx1"/>
            </a:solidFill>
            <a:miter lim="800000"/>
          </a:ln>
        </p:spPr>
        <p:txBody>
          <a:bodyPr wrap="none" anchor="ctr"/>
          <a:lstStyle/>
          <a:p>
            <a:pPr>
              <a:lnSpc>
                <a:spcPct val="100000"/>
              </a:lnSpc>
              <a:spcBef>
                <a:spcPct val="0"/>
              </a:spcBef>
              <a:buClrTx/>
              <a:buSzTx/>
              <a:buFontTx/>
              <a:buNone/>
            </a:pPr>
            <a:endParaRPr lang="zh-CN" altLang="en-US" sz="1800" b="0"/>
          </a:p>
        </p:txBody>
      </p:sp>
      <p:graphicFrame>
        <p:nvGraphicFramePr>
          <p:cNvPr id="22534" name="Object 30"/>
          <p:cNvGraphicFramePr>
            <a:graphicFrameLocks noChangeAspect="1"/>
          </p:cNvGraphicFramePr>
          <p:nvPr/>
        </p:nvGraphicFramePr>
        <p:xfrm>
          <a:off x="119707" y="5914230"/>
          <a:ext cx="3986381" cy="827137"/>
        </p:xfrm>
        <a:graphic>
          <a:graphicData uri="http://schemas.openxmlformats.org/presentationml/2006/ole">
            <mc:AlternateContent xmlns:mc="http://schemas.openxmlformats.org/markup-compatibility/2006">
              <mc:Choice xmlns:v="urn:schemas-microsoft-com:vml" Requires="v">
                <p:oleObj spid="_x0000_s431208" name="公式" r:id="rId13" imgW="1358900" imgH="228600" progId="Equation.3">
                  <p:embed/>
                </p:oleObj>
              </mc:Choice>
              <mc:Fallback>
                <p:oleObj name="公式" r:id="rId13" imgW="1358900" imgH="228600" progId="Equation.3">
                  <p:embed/>
                  <p:pic>
                    <p:nvPicPr>
                      <p:cNvPr id="0" name="Picture 945"/>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19707" y="5914230"/>
                        <a:ext cx="3986381" cy="827137"/>
                      </a:xfrm>
                      <a:prstGeom prst="rect">
                        <a:avLst/>
                      </a:prstGeom>
                      <a:solidFill>
                        <a:schemeClr val="accent1"/>
                      </a:solidFill>
                    </p:spPr>
                  </p:pic>
                </p:oleObj>
              </mc:Fallback>
            </mc:AlternateContent>
          </a:graphicData>
        </a:graphic>
      </p:graphicFrame>
      <p:sp>
        <p:nvSpPr>
          <p:cNvPr id="22535" name="AutoShape 31"/>
          <p:cNvSpPr>
            <a:spLocks noChangeArrowheads="1"/>
          </p:cNvSpPr>
          <p:nvPr/>
        </p:nvSpPr>
        <p:spPr bwMode="auto">
          <a:xfrm>
            <a:off x="11303000" y="5734050"/>
            <a:ext cx="719138" cy="360363"/>
          </a:xfrm>
          <a:prstGeom prst="rightArrow">
            <a:avLst>
              <a:gd name="adj1" fmla="val 50000"/>
              <a:gd name="adj2" fmla="val 49890"/>
            </a:avLst>
          </a:prstGeom>
          <a:solidFill>
            <a:schemeClr val="accent1"/>
          </a:solidFill>
          <a:ln w="9525">
            <a:solidFill>
              <a:schemeClr val="tx1"/>
            </a:solidFill>
            <a:miter lim="800000"/>
          </a:ln>
        </p:spPr>
        <p:txBody>
          <a:bodyPr wrap="none" anchor="ctr"/>
          <a:lstStyle/>
          <a:p>
            <a:pPr>
              <a:lnSpc>
                <a:spcPct val="100000"/>
              </a:lnSpc>
              <a:spcBef>
                <a:spcPct val="0"/>
              </a:spcBef>
              <a:buClrTx/>
              <a:buSzTx/>
              <a:buFontTx/>
              <a:buNone/>
            </a:pPr>
            <a:endParaRPr lang="zh-CN" altLang="en-US" sz="1800" b="0"/>
          </a:p>
        </p:txBody>
      </p:sp>
      <p:graphicFrame>
        <p:nvGraphicFramePr>
          <p:cNvPr id="22536" name="对象 1"/>
          <p:cNvGraphicFramePr>
            <a:graphicFrameLocks noChangeAspect="1"/>
          </p:cNvGraphicFramePr>
          <p:nvPr/>
        </p:nvGraphicFramePr>
        <p:xfrm>
          <a:off x="4355976" y="5363368"/>
          <a:ext cx="4788023" cy="1470820"/>
        </p:xfrm>
        <a:graphic>
          <a:graphicData uri="http://schemas.openxmlformats.org/presentationml/2006/ole">
            <mc:AlternateContent xmlns:mc="http://schemas.openxmlformats.org/markup-compatibility/2006">
              <mc:Choice xmlns:v="urn:schemas-microsoft-com:vml" Requires="v">
                <p:oleObj spid="_x0000_s431209" name="公式" r:id="rId15" imgW="965200" imgH="254000" progId="Equation.3">
                  <p:embed/>
                </p:oleObj>
              </mc:Choice>
              <mc:Fallback>
                <p:oleObj name="公式" r:id="rId15" imgW="965200" imgH="254000" progId="Equation.3">
                  <p:embed/>
                  <p:pic>
                    <p:nvPicPr>
                      <p:cNvPr id="0" name="Picture 946"/>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355976" y="5363368"/>
                        <a:ext cx="4788023" cy="1470820"/>
                      </a:xfrm>
                      <a:prstGeom prst="rect">
                        <a:avLst/>
                      </a:prstGeom>
                      <a:solidFill>
                        <a:schemeClr val="accent1"/>
                      </a:solidFill>
                    </p:spPr>
                  </p:pic>
                </p:oleObj>
              </mc:Fallback>
            </mc:AlternateContent>
          </a:graphicData>
        </a:graphic>
      </p:graphicFrame>
    </p:spTree>
  </p:cSld>
  <p:clrMapOvr>
    <a:masterClrMapping/>
  </p:clrMapOvr>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6" name="Rectangle 3"/>
          <p:cNvSpPr>
            <a:spLocks noGrp="1" noRot="1" noChangeArrowheads="1"/>
          </p:cNvSpPr>
          <p:nvPr>
            <p:ph type="body" sz="half" idx="1"/>
          </p:nvPr>
        </p:nvSpPr>
        <p:spPr>
          <a:xfrm>
            <a:off x="0" y="1989138"/>
            <a:ext cx="8569325" cy="5184775"/>
          </a:xfrm>
        </p:spPr>
        <p:txBody>
          <a:bodyPr/>
          <a:lstStyle/>
          <a:p>
            <a:pPr lvl="1"/>
            <a:endParaRPr lang="zh-CN" altLang="en-US" smtClean="0"/>
          </a:p>
          <a:p>
            <a:pPr lvl="1"/>
            <a:endParaRPr lang="zh-CN" altLang="en-US" smtClean="0"/>
          </a:p>
          <a:p>
            <a:pPr lvl="1"/>
            <a:endParaRPr lang="zh-CN" altLang="en-US" smtClean="0"/>
          </a:p>
          <a:p>
            <a:pPr lvl="1"/>
            <a:endParaRPr lang="zh-CN" altLang="en-US" smtClean="0"/>
          </a:p>
          <a:p>
            <a:pPr lvl="1"/>
            <a:endParaRPr lang="zh-CN" altLang="en-US" smtClean="0"/>
          </a:p>
          <a:p>
            <a:pPr lvl="1"/>
            <a:endParaRPr lang="zh-CN" altLang="en-US" smtClean="0"/>
          </a:p>
          <a:p>
            <a:pPr lvl="1"/>
            <a:r>
              <a:rPr lang="zh-CN" altLang="en-US" smtClean="0"/>
              <a:t>归一化条件</a:t>
            </a:r>
          </a:p>
        </p:txBody>
      </p:sp>
      <p:graphicFrame>
        <p:nvGraphicFramePr>
          <p:cNvPr id="210947" name="Object 4"/>
          <p:cNvGraphicFramePr>
            <a:graphicFrameLocks noGrp="1" noChangeAspect="1"/>
          </p:cNvGraphicFramePr>
          <p:nvPr>
            <p:ph sz="half" idx="2"/>
          </p:nvPr>
        </p:nvGraphicFramePr>
        <p:xfrm>
          <a:off x="0" y="3284538"/>
          <a:ext cx="8243888" cy="2073275"/>
        </p:xfrm>
        <a:graphic>
          <a:graphicData uri="http://schemas.openxmlformats.org/presentationml/2006/ole">
            <mc:AlternateContent xmlns:mc="http://schemas.openxmlformats.org/markup-compatibility/2006">
              <mc:Choice xmlns:v="urn:schemas-microsoft-com:vml" Requires="v">
                <p:oleObj spid="_x0000_s450578" name="公式" r:id="rId3" imgW="6616700" imgH="1663700" progId="Equation.3">
                  <p:embed/>
                </p:oleObj>
              </mc:Choice>
              <mc:Fallback>
                <p:oleObj name="公式" r:id="rId3" imgW="6616700" imgH="1663700" progId="Equation.3">
                  <p:embed/>
                  <p:pic>
                    <p:nvPicPr>
                      <p:cNvPr id="0" name="Picture 337"/>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3284538"/>
                        <a:ext cx="8243888" cy="20732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10948" name="Object 7"/>
          <p:cNvGraphicFramePr>
            <a:graphicFrameLocks noChangeAspect="1"/>
          </p:cNvGraphicFramePr>
          <p:nvPr/>
        </p:nvGraphicFramePr>
        <p:xfrm>
          <a:off x="3059113" y="5373688"/>
          <a:ext cx="2200275" cy="1020762"/>
        </p:xfrm>
        <a:graphic>
          <a:graphicData uri="http://schemas.openxmlformats.org/presentationml/2006/ole">
            <mc:AlternateContent xmlns:mc="http://schemas.openxmlformats.org/markup-compatibility/2006">
              <mc:Choice xmlns:v="urn:schemas-microsoft-com:vml" Requires="v">
                <p:oleObj spid="_x0000_s450579" name="公式" r:id="rId5" imgW="1231265" imgH="571500" progId="Equation.3">
                  <p:embed/>
                </p:oleObj>
              </mc:Choice>
              <mc:Fallback>
                <p:oleObj name="公式" r:id="rId5" imgW="1231265" imgH="571500" progId="Equation.3">
                  <p:embed/>
                  <p:pic>
                    <p:nvPicPr>
                      <p:cNvPr id="0" name="Picture 33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59113" y="5373688"/>
                        <a:ext cx="2200275" cy="10207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10949" name="Rectangle 7"/>
          <p:cNvSpPr>
            <a:spLocks noChangeArrowheads="1"/>
          </p:cNvSpPr>
          <p:nvPr/>
        </p:nvSpPr>
        <p:spPr bwMode="auto">
          <a:xfrm>
            <a:off x="-396875" y="2852738"/>
            <a:ext cx="2730500" cy="482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66"/>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marL="1143000" indent="-228600"/>
            <a:r>
              <a:rPr lang="zh-CN" altLang="en-US" sz="3200"/>
              <a:t>稳态方程</a:t>
            </a:r>
          </a:p>
        </p:txBody>
      </p:sp>
      <p:graphicFrame>
        <p:nvGraphicFramePr>
          <p:cNvPr id="210950" name="Object 8"/>
          <p:cNvGraphicFramePr>
            <a:graphicFrameLocks noChangeAspect="1"/>
          </p:cNvGraphicFramePr>
          <p:nvPr/>
        </p:nvGraphicFramePr>
        <p:xfrm>
          <a:off x="3563938" y="-98425"/>
          <a:ext cx="5580062" cy="3860800"/>
        </p:xfrm>
        <a:graphic>
          <a:graphicData uri="http://schemas.openxmlformats.org/presentationml/2006/ole">
            <mc:AlternateContent xmlns:mc="http://schemas.openxmlformats.org/markup-compatibility/2006">
              <mc:Choice xmlns:v="urn:schemas-microsoft-com:vml" Requires="v">
                <p:oleObj spid="_x0000_s450580" name="Visio" r:id="rId7" imgW="8084185" imgH="5340985" progId="Visio.Drawing.11">
                  <p:embed/>
                </p:oleObj>
              </mc:Choice>
              <mc:Fallback>
                <p:oleObj name="Visio" r:id="rId7" imgW="8084185" imgH="5340985" progId="Visio.Drawing.11">
                  <p:embed/>
                  <p:pic>
                    <p:nvPicPr>
                      <p:cNvPr id="0" name="Picture 33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63938" y="-98425"/>
                        <a:ext cx="5580062" cy="3860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42" name="Rectangle 2"/>
          <p:cNvSpPr>
            <a:spLocks noGrp="1" noRot="1" noChangeArrowheads="1"/>
          </p:cNvSpPr>
          <p:nvPr>
            <p:ph type="title"/>
          </p:nvPr>
        </p:nvSpPr>
        <p:spPr/>
        <p:txBody>
          <a:bodyPr/>
          <a:lstStyle/>
          <a:p>
            <a:pPr>
              <a:defRPr/>
            </a:pPr>
            <a:endParaRPr lang="zh-CN" altLang="zh-CN"/>
          </a:p>
        </p:txBody>
      </p:sp>
      <p:sp>
        <p:nvSpPr>
          <p:cNvPr id="211971" name="Rectangle 3"/>
          <p:cNvSpPr>
            <a:spLocks noGrp="1" noRot="1" noChangeArrowheads="1"/>
          </p:cNvSpPr>
          <p:nvPr>
            <p:ph type="body" idx="1"/>
          </p:nvPr>
        </p:nvSpPr>
        <p:spPr>
          <a:xfrm>
            <a:off x="-655638" y="1989138"/>
            <a:ext cx="9799638" cy="5184775"/>
          </a:xfrm>
        </p:spPr>
        <p:txBody>
          <a:bodyPr/>
          <a:lstStyle/>
          <a:p>
            <a:pPr lvl="1"/>
            <a:r>
              <a:rPr lang="zh-CN" altLang="en-US" dirty="0" smtClean="0"/>
              <a:t>稳态方程的求解</a:t>
            </a:r>
          </a:p>
          <a:p>
            <a:pPr lvl="2"/>
            <a:r>
              <a:rPr lang="zh-CN" altLang="en-US" dirty="0" smtClean="0"/>
              <a:t>令               </a:t>
            </a:r>
          </a:p>
          <a:p>
            <a:pPr lvl="2"/>
            <a:endParaRPr lang="zh-CN" altLang="en-US" dirty="0" smtClean="0"/>
          </a:p>
          <a:p>
            <a:pPr lvl="2"/>
            <a:endParaRPr lang="zh-CN" altLang="en-US" dirty="0" smtClean="0"/>
          </a:p>
          <a:p>
            <a:pPr lvl="2"/>
            <a:endParaRPr lang="zh-CN" altLang="en-US" dirty="0" smtClean="0"/>
          </a:p>
          <a:p>
            <a:pPr lvl="2"/>
            <a:endParaRPr lang="zh-CN" altLang="en-US" dirty="0" smtClean="0"/>
          </a:p>
          <a:p>
            <a:pPr lvl="2"/>
            <a:r>
              <a:rPr lang="zh-CN" altLang="en-US" dirty="0" smtClean="0"/>
              <a:t>由上式可见，</a:t>
            </a:r>
            <a:r>
              <a:rPr lang="en-US" altLang="zh-CN" dirty="0" smtClean="0"/>
              <a:t>r</a:t>
            </a:r>
            <a:r>
              <a:rPr lang="zh-CN" altLang="en-US" dirty="0" smtClean="0"/>
              <a:t>和</a:t>
            </a:r>
            <a:r>
              <a:rPr lang="en-US" altLang="zh-CN" dirty="0" smtClean="0"/>
              <a:t>s</a:t>
            </a:r>
            <a:r>
              <a:rPr lang="zh-CN" altLang="en-US" dirty="0" smtClean="0"/>
              <a:t>是</a:t>
            </a:r>
            <a:r>
              <a:rPr lang="en-US" altLang="zh-CN" dirty="0" smtClean="0"/>
              <a:t>2</a:t>
            </a:r>
            <a:r>
              <a:rPr lang="zh-CN" altLang="en-US" dirty="0" smtClean="0"/>
              <a:t>个相互独立的随机变量，也就是在这种情况下（两次排队，串行），</a:t>
            </a:r>
            <a:r>
              <a:rPr lang="en-US" altLang="zh-CN" dirty="0" smtClean="0">
                <a:solidFill>
                  <a:srgbClr val="FF0000"/>
                </a:solidFill>
              </a:rPr>
              <a:t>2</a:t>
            </a:r>
            <a:r>
              <a:rPr lang="zh-CN" altLang="en-US" dirty="0" smtClean="0">
                <a:solidFill>
                  <a:srgbClr val="FF0000"/>
                </a:solidFill>
              </a:rPr>
              <a:t>个排队过程是相互独立的。</a:t>
            </a:r>
          </a:p>
        </p:txBody>
      </p:sp>
      <p:graphicFrame>
        <p:nvGraphicFramePr>
          <p:cNvPr id="211972" name="Object 4"/>
          <p:cNvGraphicFramePr>
            <a:graphicFrameLocks noChangeAspect="1"/>
          </p:cNvGraphicFramePr>
          <p:nvPr/>
        </p:nvGraphicFramePr>
        <p:xfrm>
          <a:off x="889000" y="2592388"/>
          <a:ext cx="2071688" cy="579437"/>
        </p:xfrm>
        <a:graphic>
          <a:graphicData uri="http://schemas.openxmlformats.org/presentationml/2006/ole">
            <mc:AlternateContent xmlns:mc="http://schemas.openxmlformats.org/markup-compatibility/2006">
              <mc:Choice xmlns:v="urn:schemas-microsoft-com:vml" Requires="v">
                <p:oleObj spid="_x0000_s349878" name="公式" r:id="rId4" imgW="1269365" imgH="355600" progId="Equation.3">
                  <p:embed/>
                </p:oleObj>
              </mc:Choice>
              <mc:Fallback>
                <p:oleObj name="公式" r:id="rId4" imgW="1269365" imgH="355600" progId="Equation.3">
                  <p:embed/>
                  <p:pic>
                    <p:nvPicPr>
                      <p:cNvPr id="0" name="Picture 55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9000" y="2592388"/>
                        <a:ext cx="2071688" cy="5794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11973" name="Object 5"/>
          <p:cNvGraphicFramePr>
            <a:graphicFrameLocks noChangeAspect="1"/>
          </p:cNvGraphicFramePr>
          <p:nvPr/>
        </p:nvGraphicFramePr>
        <p:xfrm>
          <a:off x="3059113" y="2449513"/>
          <a:ext cx="2589212" cy="769937"/>
        </p:xfrm>
        <a:graphic>
          <a:graphicData uri="http://schemas.openxmlformats.org/presentationml/2006/ole">
            <mc:AlternateContent xmlns:mc="http://schemas.openxmlformats.org/markup-compatibility/2006">
              <mc:Choice xmlns:v="urn:schemas-microsoft-com:vml" Requires="v">
                <p:oleObj spid="_x0000_s349879" name="公式" r:id="rId6" imgW="1193800" imgH="355600" progId="Equation.3">
                  <p:embed/>
                </p:oleObj>
              </mc:Choice>
              <mc:Fallback>
                <p:oleObj name="公式" r:id="rId6" imgW="1193800" imgH="355600" progId="Equation.3">
                  <p:embed/>
                  <p:pic>
                    <p:nvPicPr>
                      <p:cNvPr id="0" name="Picture 56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59113" y="2449513"/>
                        <a:ext cx="2589212" cy="7699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11974" name="Object 6"/>
          <p:cNvGraphicFramePr>
            <a:graphicFrameLocks noChangeAspect="1"/>
          </p:cNvGraphicFramePr>
          <p:nvPr/>
        </p:nvGraphicFramePr>
        <p:xfrm>
          <a:off x="539750" y="3313113"/>
          <a:ext cx="5256213" cy="782637"/>
        </p:xfrm>
        <a:graphic>
          <a:graphicData uri="http://schemas.openxmlformats.org/presentationml/2006/ole">
            <mc:AlternateContent xmlns:mc="http://schemas.openxmlformats.org/markup-compatibility/2006">
              <mc:Choice xmlns:v="urn:schemas-microsoft-com:vml" Requires="v">
                <p:oleObj spid="_x0000_s349880" name="公式" r:id="rId8" imgW="2387600" imgH="355600" progId="Equation.3">
                  <p:embed/>
                </p:oleObj>
              </mc:Choice>
              <mc:Fallback>
                <p:oleObj name="公式" r:id="rId8" imgW="2387600" imgH="355600" progId="Equation.3">
                  <p:embed/>
                  <p:pic>
                    <p:nvPicPr>
                      <p:cNvPr id="0" name="Picture 56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39750" y="3313113"/>
                        <a:ext cx="5256213" cy="7826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11975" name="Object 7"/>
          <p:cNvGraphicFramePr>
            <a:graphicFrameLocks noChangeAspect="1"/>
          </p:cNvGraphicFramePr>
          <p:nvPr/>
        </p:nvGraphicFramePr>
        <p:xfrm>
          <a:off x="1871663" y="4240213"/>
          <a:ext cx="4558560" cy="700955"/>
        </p:xfrm>
        <a:graphic>
          <a:graphicData uri="http://schemas.openxmlformats.org/presentationml/2006/ole">
            <mc:AlternateContent xmlns:mc="http://schemas.openxmlformats.org/markup-compatibility/2006">
              <mc:Choice xmlns:v="urn:schemas-microsoft-com:vml" Requires="v">
                <p:oleObj spid="_x0000_s349881" name="公式" r:id="rId10" imgW="1562100" imgH="241300" progId="Equation.3">
                  <p:embed/>
                </p:oleObj>
              </mc:Choice>
              <mc:Fallback>
                <p:oleObj name="公式" r:id="rId10" imgW="1562100" imgH="241300" progId="Equation.3">
                  <p:embed/>
                  <p:pic>
                    <p:nvPicPr>
                      <p:cNvPr id="0" name="Picture 56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871663" y="4240213"/>
                        <a:ext cx="4558560" cy="70095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11976" name="Object 4"/>
          <p:cNvGraphicFramePr>
            <a:graphicFrameLocks noChangeAspect="1"/>
          </p:cNvGraphicFramePr>
          <p:nvPr/>
        </p:nvGraphicFramePr>
        <p:xfrm>
          <a:off x="3455988" y="0"/>
          <a:ext cx="5688012" cy="2686050"/>
        </p:xfrm>
        <a:graphic>
          <a:graphicData uri="http://schemas.openxmlformats.org/presentationml/2006/ole">
            <mc:AlternateContent xmlns:mc="http://schemas.openxmlformats.org/markup-compatibility/2006">
              <mc:Choice xmlns:v="urn:schemas-microsoft-com:vml" Requires="v">
                <p:oleObj spid="_x0000_s349882" name="公式" r:id="rId12" imgW="3877945" imgH="1837055" progId="Equation.3">
                  <p:embed/>
                </p:oleObj>
              </mc:Choice>
              <mc:Fallback>
                <p:oleObj name="公式" r:id="rId12" imgW="3877945" imgH="1837055" progId="Equation.3">
                  <p:embed/>
                  <p:pic>
                    <p:nvPicPr>
                      <p:cNvPr id="0" name="Picture 563"/>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455988" y="0"/>
                        <a:ext cx="5688012" cy="2686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Rectangle 3"/>
          <p:cNvSpPr>
            <a:spLocks noGrp="1" noRot="1" noChangeArrowheads="1"/>
          </p:cNvSpPr>
          <p:nvPr>
            <p:ph type="body" sz="half" idx="1"/>
          </p:nvPr>
        </p:nvSpPr>
        <p:spPr>
          <a:xfrm>
            <a:off x="323850" y="620713"/>
            <a:ext cx="8569325" cy="5184775"/>
          </a:xfrm>
        </p:spPr>
        <p:txBody>
          <a:bodyPr/>
          <a:lstStyle/>
          <a:p>
            <a:pPr lvl="1"/>
            <a:r>
              <a:rPr lang="zh-CN" altLang="en-US" dirty="0" smtClean="0"/>
              <a:t>信息包在系统中的总时间或平均时延（两个</a:t>
            </a:r>
            <a:r>
              <a:rPr lang="en-US" altLang="zh-CN" dirty="0" smtClean="0"/>
              <a:t>M|M|1</a:t>
            </a:r>
            <a:r>
              <a:rPr lang="zh-CN" altLang="en-US" dirty="0" smtClean="0"/>
              <a:t>串联）</a:t>
            </a:r>
          </a:p>
          <a:p>
            <a:pPr lvl="1"/>
            <a:endParaRPr lang="zh-CN" altLang="en-US" dirty="0" smtClean="0"/>
          </a:p>
          <a:p>
            <a:pPr lvl="1"/>
            <a:endParaRPr lang="zh-CN" altLang="en-US" dirty="0" smtClean="0"/>
          </a:p>
          <a:p>
            <a:pPr lvl="1"/>
            <a:endParaRPr lang="zh-CN" altLang="en-US" dirty="0" smtClean="0"/>
          </a:p>
          <a:p>
            <a:pPr lvl="1"/>
            <a:r>
              <a:rPr lang="zh-CN" altLang="en-US" dirty="0" smtClean="0"/>
              <a:t>信道利用率分别为</a:t>
            </a:r>
            <a:r>
              <a:rPr lang="en-US" altLang="zh-CN" dirty="0" smtClean="0">
                <a:latin typeface="Symbol" panose="05050102010706020507" pitchFamily="18" charset="2"/>
              </a:rPr>
              <a:t>r</a:t>
            </a:r>
            <a:r>
              <a:rPr lang="en-US" altLang="zh-CN" baseline="-25000" dirty="0" smtClean="0"/>
              <a:t>1</a:t>
            </a:r>
            <a:r>
              <a:rPr lang="zh-CN" altLang="en-US" dirty="0" smtClean="0"/>
              <a:t>和</a:t>
            </a:r>
            <a:r>
              <a:rPr lang="en-US" altLang="zh-CN" dirty="0" smtClean="0">
                <a:latin typeface="Symbol" panose="05050102010706020507" pitchFamily="18" charset="2"/>
              </a:rPr>
              <a:t>r</a:t>
            </a:r>
            <a:r>
              <a:rPr lang="en-US" altLang="zh-CN" baseline="-25000" dirty="0" smtClean="0"/>
              <a:t>2</a:t>
            </a:r>
            <a:r>
              <a:rPr lang="zh-CN" altLang="en-US" dirty="0" smtClean="0"/>
              <a:t>，总的利用率为</a:t>
            </a:r>
          </a:p>
        </p:txBody>
      </p:sp>
      <p:graphicFrame>
        <p:nvGraphicFramePr>
          <p:cNvPr id="212995" name="Object 4"/>
          <p:cNvGraphicFramePr>
            <a:graphicFrameLocks noGrp="1" noChangeAspect="1"/>
          </p:cNvGraphicFramePr>
          <p:nvPr>
            <p:ph sz="half" idx="2"/>
          </p:nvPr>
        </p:nvGraphicFramePr>
        <p:xfrm>
          <a:off x="250825" y="1916113"/>
          <a:ext cx="8532813" cy="954087"/>
        </p:xfrm>
        <a:graphic>
          <a:graphicData uri="http://schemas.openxmlformats.org/presentationml/2006/ole">
            <mc:AlternateContent xmlns:mc="http://schemas.openxmlformats.org/markup-compatibility/2006">
              <mc:Choice xmlns:v="urn:schemas-microsoft-com:vml" Requires="v">
                <p:oleObj spid="_x0000_s213695" name="公式" r:id="rId3" imgW="6591300" imgH="736600" progId="Equation.3">
                  <p:embed/>
                </p:oleObj>
              </mc:Choice>
              <mc:Fallback>
                <p:oleObj name="公式" r:id="rId3" imgW="6591300" imgH="736600" progId="Equation.3">
                  <p:embed/>
                  <p:pic>
                    <p:nvPicPr>
                      <p:cNvPr id="0" name="Picture 225"/>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0825" y="1916113"/>
                        <a:ext cx="8532813" cy="9540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12996" name="Object 7"/>
          <p:cNvGraphicFramePr>
            <a:graphicFrameLocks noChangeAspect="1"/>
          </p:cNvGraphicFramePr>
          <p:nvPr/>
        </p:nvGraphicFramePr>
        <p:xfrm>
          <a:off x="1547813" y="4149725"/>
          <a:ext cx="3703637" cy="1447800"/>
        </p:xfrm>
        <a:graphic>
          <a:graphicData uri="http://schemas.openxmlformats.org/presentationml/2006/ole">
            <mc:AlternateContent xmlns:mc="http://schemas.openxmlformats.org/markup-compatibility/2006">
              <mc:Choice xmlns:v="urn:schemas-microsoft-com:vml" Requires="v">
                <p:oleObj spid="_x0000_s213696" name="公式" r:id="rId5" imgW="1689100" imgH="660400" progId="Equation.3">
                  <p:embed/>
                </p:oleObj>
              </mc:Choice>
              <mc:Fallback>
                <p:oleObj name="公式" r:id="rId5" imgW="1689100" imgH="660400" progId="Equation.3">
                  <p:embed/>
                  <p:pic>
                    <p:nvPicPr>
                      <p:cNvPr id="0" name="Picture 22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47813" y="4149725"/>
                        <a:ext cx="3703637" cy="1447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315" name="Rectangle 3"/>
          <p:cNvSpPr>
            <a:spLocks noGrp="1" noRot="1" noChangeArrowheads="1"/>
          </p:cNvSpPr>
          <p:nvPr>
            <p:ph type="body" idx="1"/>
          </p:nvPr>
        </p:nvSpPr>
        <p:spPr>
          <a:xfrm>
            <a:off x="250825" y="549275"/>
            <a:ext cx="8540750" cy="5903913"/>
          </a:xfrm>
        </p:spPr>
        <p:txBody>
          <a:bodyPr/>
          <a:lstStyle/>
          <a:p>
            <a:pPr>
              <a:defRPr/>
            </a:pPr>
            <a:r>
              <a:rPr lang="zh-CN" altLang="en-US" sz="3200" dirty="0"/>
              <a:t>输出定理</a:t>
            </a:r>
          </a:p>
          <a:p>
            <a:pPr lvl="1">
              <a:defRPr/>
            </a:pPr>
            <a:r>
              <a:rPr lang="en-US" altLang="zh-CN" sz="2800" dirty="0" err="1"/>
              <a:t>M|M|m</a:t>
            </a:r>
            <a:r>
              <a:rPr lang="zh-CN" altLang="en-US" sz="2800" dirty="0">
                <a:solidFill>
                  <a:srgbClr val="FF0000"/>
                </a:solidFill>
              </a:rPr>
              <a:t>不拒绝排队系统</a:t>
            </a:r>
            <a:r>
              <a:rPr lang="zh-CN" altLang="en-US" sz="2800" dirty="0"/>
              <a:t>的输出过程与输入过程相互独立，并具有</a:t>
            </a:r>
            <a:r>
              <a:rPr lang="zh-CN" altLang="en-US" sz="2800" dirty="0">
                <a:solidFill>
                  <a:srgbClr val="FF0000"/>
                </a:solidFill>
              </a:rPr>
              <a:t>同样的分布规律，即都是以</a:t>
            </a:r>
            <a:r>
              <a:rPr lang="en-US" altLang="zh-CN" sz="2800" dirty="0">
                <a:solidFill>
                  <a:srgbClr val="FF0000"/>
                </a:solidFill>
                <a:latin typeface="Symbol" panose="05050102010706020507" pitchFamily="18" charset="2"/>
              </a:rPr>
              <a:t>l</a:t>
            </a:r>
            <a:r>
              <a:rPr lang="zh-CN" altLang="en-US" sz="2800" dirty="0">
                <a:solidFill>
                  <a:srgbClr val="FF0000"/>
                </a:solidFill>
              </a:rPr>
              <a:t>为均值的泊松流</a:t>
            </a:r>
            <a:r>
              <a:rPr lang="zh-CN" altLang="en-US" sz="2800" dirty="0"/>
              <a:t>。</a:t>
            </a:r>
          </a:p>
          <a:p>
            <a:pPr lvl="2">
              <a:spcBef>
                <a:spcPct val="35000"/>
              </a:spcBef>
              <a:defRPr/>
            </a:pPr>
            <a:r>
              <a:rPr lang="zh-CN" altLang="en-US" sz="2400" dirty="0"/>
              <a:t>这个定理在信息转接的计算机中应用很广，它使</a:t>
            </a:r>
            <a:r>
              <a:rPr lang="zh-CN" altLang="en-US" sz="2400" dirty="0">
                <a:solidFill>
                  <a:srgbClr val="FF0000"/>
                </a:solidFill>
              </a:rPr>
              <a:t>多次排队系统简化为各自独立的排队问题</a:t>
            </a:r>
            <a:r>
              <a:rPr lang="zh-CN" altLang="en-US" sz="2400" dirty="0"/>
              <a:t>，并从各分系统的性能来计算总性能。</a:t>
            </a:r>
          </a:p>
          <a:p>
            <a:pPr lvl="2">
              <a:spcBef>
                <a:spcPct val="35000"/>
              </a:spcBef>
              <a:defRPr/>
            </a:pPr>
            <a:r>
              <a:rPr lang="zh-CN" altLang="en-US" sz="2400" dirty="0"/>
              <a:t>但应指出，若各排队系统</a:t>
            </a:r>
            <a:r>
              <a:rPr lang="zh-CN" altLang="en-US" sz="2400" dirty="0">
                <a:solidFill>
                  <a:srgbClr val="FF0000"/>
                </a:solidFill>
              </a:rPr>
              <a:t>有截止队长</a:t>
            </a:r>
            <a:r>
              <a:rPr lang="zh-CN" altLang="en-US" sz="2400" dirty="0"/>
              <a:t>等限制时，输出过程就</a:t>
            </a:r>
            <a:r>
              <a:rPr lang="zh-CN" altLang="en-US" sz="2400" dirty="0">
                <a:solidFill>
                  <a:srgbClr val="FF0000"/>
                </a:solidFill>
              </a:rPr>
              <a:t>无此性质</a:t>
            </a:r>
            <a:r>
              <a:rPr lang="zh-CN" altLang="en-US" sz="2400" dirty="0"/>
              <a:t>，而需像前面那样求联合概率。对于非</a:t>
            </a:r>
            <a:r>
              <a:rPr lang="en-US" altLang="zh-CN" sz="2400" dirty="0" err="1"/>
              <a:t>M|M|m</a:t>
            </a:r>
            <a:r>
              <a:rPr lang="zh-CN" altLang="en-US" sz="2400" dirty="0"/>
              <a:t>系统，当然也不具有这种性质。</a:t>
            </a:r>
          </a:p>
          <a:p>
            <a:pPr lvl="2">
              <a:spcBef>
                <a:spcPct val="35000"/>
              </a:spcBef>
              <a:defRPr/>
            </a:pPr>
            <a:r>
              <a:rPr lang="zh-CN" altLang="en-US" sz="2400" dirty="0"/>
              <a:t>在多次排队系统中，</a:t>
            </a:r>
            <a:r>
              <a:rPr lang="zh-CN" altLang="en-US" sz="2400" dirty="0">
                <a:solidFill>
                  <a:srgbClr val="FF0000"/>
                </a:solidFill>
              </a:rPr>
              <a:t>一旦有一个子系统不是</a:t>
            </a:r>
            <a:r>
              <a:rPr lang="en-US" altLang="zh-CN" sz="2400" dirty="0" err="1">
                <a:solidFill>
                  <a:srgbClr val="FF0000"/>
                </a:solidFill>
              </a:rPr>
              <a:t>M|M|n</a:t>
            </a:r>
            <a:r>
              <a:rPr lang="zh-CN" altLang="en-US" sz="2400" dirty="0"/>
              <a:t>问题，则这子系统以前的各排队过程仍可认为是相互独立的，但</a:t>
            </a:r>
            <a:r>
              <a:rPr lang="zh-CN" altLang="en-US" sz="2400" dirty="0">
                <a:solidFill>
                  <a:srgbClr val="FF0000"/>
                </a:solidFill>
              </a:rPr>
              <a:t>在它以后就不成立了</a:t>
            </a:r>
            <a:r>
              <a:rPr lang="zh-CN" altLang="en-US" sz="2400" dirty="0"/>
              <a:t>。</a:t>
            </a:r>
          </a:p>
        </p:txBody>
      </p:sp>
    </p:spTree>
  </p:cSld>
  <p:clrMapOvr>
    <a:masterClrMapping/>
  </p:clrMapOvr>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92207" y="1866349"/>
            <a:ext cx="9144000" cy="566738"/>
          </a:xfrm>
          <a:solidFill>
            <a:schemeClr val="accent1"/>
          </a:solidFill>
        </p:spPr>
        <p:txBody>
          <a:bodyPr/>
          <a:lstStyle/>
          <a:p>
            <a:pPr algn="l">
              <a:defRPr/>
            </a:pPr>
            <a:r>
              <a:rPr lang="en-US" altLang="zh-CN" sz="2400" dirty="0" smtClean="0">
                <a:solidFill>
                  <a:srgbClr val="FF0000"/>
                </a:solidFill>
              </a:rPr>
              <a:t>2.</a:t>
            </a:r>
            <a:r>
              <a:rPr lang="zh-CN" altLang="en-US" sz="2400" dirty="0" smtClean="0">
                <a:solidFill>
                  <a:srgbClr val="FF0000"/>
                </a:solidFill>
              </a:rPr>
              <a:t>列出下列状态转移图的方程</a:t>
            </a:r>
            <a:endParaRPr lang="zh-CN" altLang="en-US" sz="2400" dirty="0">
              <a:solidFill>
                <a:srgbClr val="FF0000"/>
              </a:solidFill>
            </a:endParaRPr>
          </a:p>
        </p:txBody>
      </p:sp>
      <p:pic>
        <p:nvPicPr>
          <p:cNvPr id="257027" name="Picture 8"/>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84313" y="5019947"/>
            <a:ext cx="6327775" cy="1649413"/>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257028" name="Picture 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11200" y="2666603"/>
            <a:ext cx="7593013" cy="191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左右箭头 17"/>
          <p:cNvSpPr/>
          <p:nvPr/>
        </p:nvSpPr>
        <p:spPr>
          <a:xfrm>
            <a:off x="0" y="4764360"/>
            <a:ext cx="9144000" cy="215900"/>
          </a:xfrm>
          <a:prstGeom prst="lef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100000"/>
              </a:lnSpc>
              <a:spcBef>
                <a:spcPct val="0"/>
              </a:spcBef>
              <a:buClrTx/>
              <a:buSzTx/>
              <a:buFontTx/>
              <a:buNone/>
              <a:defRPr/>
            </a:pPr>
            <a:endParaRPr lang="zh-CN" altLang="en-US" sz="1800" b="0"/>
          </a:p>
        </p:txBody>
      </p:sp>
      <p:sp>
        <p:nvSpPr>
          <p:cNvPr id="257030" name="矩形 9"/>
          <p:cNvSpPr>
            <a:spLocks noChangeArrowheads="1"/>
          </p:cNvSpPr>
          <p:nvPr/>
        </p:nvSpPr>
        <p:spPr bwMode="auto">
          <a:xfrm>
            <a:off x="0" y="3493690"/>
            <a:ext cx="1516063" cy="306388"/>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marL="0" lvl="2">
              <a:lnSpc>
                <a:spcPct val="100000"/>
              </a:lnSpc>
              <a:spcBef>
                <a:spcPct val="0"/>
              </a:spcBef>
              <a:buClrTx/>
              <a:buSzTx/>
              <a:buFontTx/>
              <a:buNone/>
            </a:pPr>
            <a:r>
              <a:rPr lang="en-US" altLang="zh-CN" sz="1400">
                <a:solidFill>
                  <a:srgbClr val="0033CC"/>
                </a:solidFill>
              </a:rPr>
              <a:t>(1-</a:t>
            </a:r>
            <a:r>
              <a:rPr lang="en-US" altLang="zh-CN" sz="1400">
                <a:solidFill>
                  <a:srgbClr val="0033CC"/>
                </a:solidFill>
                <a:latin typeface="Symbol" panose="05050102010706020507" pitchFamily="18" charset="2"/>
              </a:rPr>
              <a:t>l </a:t>
            </a:r>
            <a:r>
              <a:rPr lang="en-US" altLang="zh-CN" sz="1400">
                <a:solidFill>
                  <a:srgbClr val="0033CC"/>
                </a:solidFill>
              </a:rPr>
              <a:t>△t)(1-</a:t>
            </a:r>
            <a:r>
              <a:rPr lang="en-US" altLang="zh-CN" sz="1400">
                <a:solidFill>
                  <a:srgbClr val="0033CC"/>
                </a:solidFill>
                <a:latin typeface="Symbol" panose="05050102010706020507" pitchFamily="18" charset="2"/>
              </a:rPr>
              <a:t>m</a:t>
            </a:r>
            <a:r>
              <a:rPr lang="en-US" altLang="zh-CN" sz="1400">
                <a:solidFill>
                  <a:srgbClr val="0033CC"/>
                </a:solidFill>
              </a:rPr>
              <a:t> △t)</a:t>
            </a:r>
          </a:p>
        </p:txBody>
      </p:sp>
      <p:sp>
        <p:nvSpPr>
          <p:cNvPr id="7" name="矩形 3"/>
          <p:cNvSpPr>
            <a:spLocks noChangeArrowheads="1"/>
          </p:cNvSpPr>
          <p:nvPr/>
        </p:nvSpPr>
        <p:spPr bwMode="auto">
          <a:xfrm>
            <a:off x="273050" y="1013694"/>
            <a:ext cx="87503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00000"/>
              </a:lnSpc>
              <a:spcBef>
                <a:spcPct val="0"/>
              </a:spcBef>
              <a:buClrTx/>
              <a:buSzTx/>
              <a:buFontTx/>
              <a:buNone/>
            </a:pPr>
            <a:r>
              <a:rPr kumimoji="1" lang="en-US" altLang="zh-CN" sz="2400" dirty="0">
                <a:solidFill>
                  <a:srgbClr val="0033CC"/>
                </a:solidFill>
              </a:rPr>
              <a:t>1.</a:t>
            </a:r>
            <a:r>
              <a:rPr kumimoji="1" lang="zh-CN" altLang="en-US" sz="2400" dirty="0">
                <a:solidFill>
                  <a:srgbClr val="0033CC"/>
                </a:solidFill>
              </a:rPr>
              <a:t>证明简单流的到达间隔是负指数分布，顾客到达数服从泊松分布。</a:t>
            </a:r>
            <a:endParaRPr lang="zh-CN" altLang="en-US" sz="2400" dirty="0">
              <a:solidFill>
                <a:srgbClr val="0033CC"/>
              </a:solidFill>
            </a:endParaRPr>
          </a:p>
        </p:txBody>
      </p:sp>
      <p:sp>
        <p:nvSpPr>
          <p:cNvPr id="8" name="Rectangle 11"/>
          <p:cNvSpPr txBox="1">
            <a:spLocks noChangeArrowheads="1"/>
          </p:cNvSpPr>
          <p:nvPr/>
        </p:nvSpPr>
        <p:spPr bwMode="auto">
          <a:xfrm>
            <a:off x="468313" y="0"/>
            <a:ext cx="8229600" cy="1139825"/>
          </a:xfrm>
          <a:prstGeom prst="rect">
            <a:avLst/>
          </a:prstGeom>
          <a:noFill/>
          <a:ln>
            <a:noFill/>
          </a:ln>
          <a:effectLst/>
        </p:spPr>
        <p:txBody>
          <a:bodyPr vert="horz" wrap="square" lIns="91440" tIns="45720" rIns="91440" bIns="45720" numCol="1" anchor="ctr" anchorCtr="0" compatLnSpc="1"/>
          <a:lstStyle>
            <a:lvl1pPr algn="ctr" rtl="0" eaLnBrk="0" fontAlgn="base" hangingPunct="0">
              <a:spcBef>
                <a:spcPct val="0"/>
              </a:spcBef>
              <a:spcAft>
                <a:spcPct val="0"/>
              </a:spcAft>
              <a:defRPr sz="4400" b="1">
                <a:solidFill>
                  <a:schemeClr val="tx2"/>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宋体" panose="02010600030101010101" pitchFamily="2" charset="-122"/>
              </a:defRPr>
            </a:lvl5pPr>
            <a:lvl6pPr marL="457200" algn="ctr" rtl="0" fontAlgn="base">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宋体" panose="02010600030101010101" pitchFamily="2" charset="-122"/>
              </a:defRPr>
            </a:lvl6pPr>
            <a:lvl7pPr marL="914400" algn="ctr" rtl="0" fontAlgn="base">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宋体" panose="02010600030101010101" pitchFamily="2" charset="-122"/>
              </a:defRPr>
            </a:lvl7pPr>
            <a:lvl8pPr marL="1371600" algn="ctr" rtl="0" fontAlgn="base">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宋体" panose="02010600030101010101" pitchFamily="2" charset="-122"/>
              </a:defRPr>
            </a:lvl8pPr>
            <a:lvl9pPr marL="1828800" algn="ctr" rtl="0" fontAlgn="base">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宋体" panose="02010600030101010101" pitchFamily="2" charset="-122"/>
              </a:defRPr>
            </a:lvl9pPr>
          </a:lstStyle>
          <a:p>
            <a:pPr algn="l" eaLnBrk="1" hangingPunct="1">
              <a:defRPr/>
            </a:pPr>
            <a:r>
              <a:rPr lang="zh-CN" altLang="en-US" smtClean="0"/>
              <a:t>作业：</a:t>
            </a:r>
            <a:endParaRPr lang="zh-CN" altLang="en-US" dirty="0" smtClean="0"/>
          </a:p>
        </p:txBody>
      </p:sp>
    </p:spTree>
  </p:cSld>
  <p:clrMapOvr>
    <a:masterClrMapping/>
  </p:clrMapOvr>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2" name="灯片编号占位符 4"/>
          <p:cNvSpPr>
            <a:spLocks noGrp="1"/>
          </p:cNvSpPr>
          <p:nvPr>
            <p:ph type="sldNum" sz="quarter" idx="12"/>
          </p:nvPr>
        </p:nvSpPr>
        <p:spPr>
          <a:xfrm>
            <a:off x="301625" y="6245225"/>
            <a:ext cx="2289175" cy="4762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b="1">
                <a:solidFill>
                  <a:schemeClr val="tx1"/>
                </a:solidFill>
                <a:latin typeface="Arial" panose="020B0604020202020204" pitchFamily="34" charset="0"/>
                <a:ea typeface="宋体" panose="02010600030101010101" pitchFamily="2" charset="-122"/>
              </a:defRPr>
            </a:lvl1pPr>
            <a:lvl2pPr marL="742950" indent="-285750" eaLnBrk="0" hangingPunct="0">
              <a:defRPr sz="2800" b="1">
                <a:solidFill>
                  <a:schemeClr val="tx1"/>
                </a:solidFill>
                <a:latin typeface="Arial" panose="020B0604020202020204" pitchFamily="34" charset="0"/>
                <a:ea typeface="宋体" panose="02010600030101010101" pitchFamily="2" charset="-122"/>
              </a:defRPr>
            </a:lvl2pPr>
            <a:lvl3pPr marL="1143000" indent="-228600" eaLnBrk="0" hangingPunct="0">
              <a:defRPr sz="2800" b="1">
                <a:solidFill>
                  <a:schemeClr val="tx1"/>
                </a:solidFill>
                <a:latin typeface="Arial" panose="020B0604020202020204" pitchFamily="34" charset="0"/>
                <a:ea typeface="宋体" panose="02010600030101010101" pitchFamily="2" charset="-122"/>
              </a:defRPr>
            </a:lvl3pPr>
            <a:lvl4pPr marL="1600200" indent="-228600" eaLnBrk="0" hangingPunct="0">
              <a:defRPr sz="2800" b="1">
                <a:solidFill>
                  <a:schemeClr val="tx1"/>
                </a:solidFill>
                <a:latin typeface="Arial" panose="020B0604020202020204" pitchFamily="34" charset="0"/>
                <a:ea typeface="宋体" panose="02010600030101010101" pitchFamily="2" charset="-122"/>
              </a:defRPr>
            </a:lvl4pPr>
            <a:lvl5pPr marL="2057400" indent="-228600" eaLnBrk="0" hangingPunct="0">
              <a:defRPr sz="2800" b="1">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80000"/>
              </a:lnSpc>
              <a:spcBef>
                <a:spcPct val="20000"/>
              </a:spcBef>
              <a:spcAft>
                <a:spcPct val="0"/>
              </a:spcAft>
              <a:buClr>
                <a:schemeClr val="hlink"/>
              </a:buClr>
              <a:buSzPct val="85000"/>
              <a:buFont typeface="Wingdings" panose="05000000000000000000" pitchFamily="2" charset="2"/>
              <a:defRPr sz="2800" b="1">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80000"/>
              </a:lnSpc>
              <a:spcBef>
                <a:spcPct val="20000"/>
              </a:spcBef>
              <a:spcAft>
                <a:spcPct val="0"/>
              </a:spcAft>
              <a:buClr>
                <a:schemeClr val="hlink"/>
              </a:buClr>
              <a:buSzPct val="85000"/>
              <a:buFont typeface="Wingdings" panose="05000000000000000000" pitchFamily="2" charset="2"/>
              <a:defRPr sz="2800" b="1">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80000"/>
              </a:lnSpc>
              <a:spcBef>
                <a:spcPct val="20000"/>
              </a:spcBef>
              <a:spcAft>
                <a:spcPct val="0"/>
              </a:spcAft>
              <a:buClr>
                <a:schemeClr val="hlink"/>
              </a:buClr>
              <a:buSzPct val="85000"/>
              <a:buFont typeface="Wingdings" panose="05000000000000000000" pitchFamily="2" charset="2"/>
              <a:defRPr sz="2800" b="1">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80000"/>
              </a:lnSpc>
              <a:spcBef>
                <a:spcPct val="20000"/>
              </a:spcBef>
              <a:spcAft>
                <a:spcPct val="0"/>
              </a:spcAft>
              <a:buClr>
                <a:schemeClr val="hlink"/>
              </a:buClr>
              <a:buSzPct val="85000"/>
              <a:buFont typeface="Wingdings" panose="05000000000000000000" pitchFamily="2" charset="2"/>
              <a:defRPr sz="2800" b="1">
                <a:solidFill>
                  <a:schemeClr val="tx1"/>
                </a:solidFill>
                <a:latin typeface="Arial" panose="020B0604020202020204" pitchFamily="34" charset="0"/>
                <a:ea typeface="宋体" panose="02010600030101010101" pitchFamily="2" charset="-122"/>
              </a:defRPr>
            </a:lvl9pPr>
          </a:lstStyle>
          <a:p>
            <a:pPr algn="l" eaLnBrk="1" hangingPunct="1"/>
            <a:fld id="{9BB5607C-73E9-43E7-8DE6-CC6C7886323D}" type="slidenum">
              <a:rPr lang="en-US" altLang="zh-CN" sz="1400" b="0" smtClean="0"/>
              <a:t>205</a:t>
            </a:fld>
            <a:endParaRPr lang="en-US" altLang="zh-CN" sz="1400" b="0" smtClean="0"/>
          </a:p>
        </p:txBody>
      </p:sp>
      <p:sp>
        <p:nvSpPr>
          <p:cNvPr id="41987" name="Rectangle 11"/>
          <p:cNvSpPr>
            <a:spLocks noGrp="1" noChangeArrowheads="1"/>
          </p:cNvSpPr>
          <p:nvPr>
            <p:ph type="title"/>
          </p:nvPr>
        </p:nvSpPr>
        <p:spPr>
          <a:xfrm>
            <a:off x="468313" y="0"/>
            <a:ext cx="8229600" cy="1139825"/>
          </a:xfrm>
        </p:spPr>
        <p:txBody>
          <a:bodyPr/>
          <a:lstStyle/>
          <a:p>
            <a:pPr eaLnBrk="1" hangingPunct="1">
              <a:defRPr/>
            </a:pPr>
            <a:r>
              <a:rPr lang="zh-CN" altLang="en-US" dirty="0" smtClean="0"/>
              <a:t>作业：</a:t>
            </a:r>
          </a:p>
        </p:txBody>
      </p:sp>
      <p:pic>
        <p:nvPicPr>
          <p:cNvPr id="245764"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1313" y="2319338"/>
            <a:ext cx="7129462" cy="2678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765"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3087" y="5093292"/>
            <a:ext cx="7848600" cy="1412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矩形 2"/>
          <p:cNvSpPr/>
          <p:nvPr/>
        </p:nvSpPr>
        <p:spPr>
          <a:xfrm>
            <a:off x="411562" y="1970846"/>
            <a:ext cx="8137525" cy="1198880"/>
          </a:xfrm>
          <a:prstGeom prst="rect">
            <a:avLst/>
          </a:prstGeom>
          <a:solidFill>
            <a:schemeClr val="accent3">
              <a:lumMod val="90000"/>
            </a:schemeClr>
          </a:solidFill>
        </p:spPr>
        <p:txBody>
          <a:bodyPr>
            <a:spAutoFit/>
          </a:bodyPr>
          <a:lstStyle/>
          <a:p>
            <a:pPr>
              <a:lnSpc>
                <a:spcPct val="100000"/>
              </a:lnSpc>
              <a:spcBef>
                <a:spcPct val="0"/>
              </a:spcBef>
              <a:buClrTx/>
              <a:buSzTx/>
              <a:buFontTx/>
              <a:buNone/>
              <a:defRPr/>
            </a:pPr>
            <a:r>
              <a:rPr lang="en-US" altLang="zh-CN" sz="1800" dirty="0" smtClean="0">
                <a:ea typeface="宋体" panose="02010600030101010101" pitchFamily="2" charset="-122"/>
              </a:rPr>
              <a:t>1.</a:t>
            </a:r>
            <a:r>
              <a:rPr lang="zh-CN" altLang="en-US" sz="1800" dirty="0">
                <a:ea typeface="宋体" panose="02010600030101010101" pitchFamily="2" charset="-122"/>
              </a:rPr>
              <a:t>某</a:t>
            </a:r>
            <a:r>
              <a:rPr lang="en-US" altLang="zh-CN" sz="1800" dirty="0">
                <a:ea typeface="宋体" panose="02010600030101010101" pitchFamily="2" charset="-122"/>
              </a:rPr>
              <a:t>M/M/1</a:t>
            </a:r>
            <a:r>
              <a:rPr lang="zh-CN" altLang="en-US" sz="1800" dirty="0">
                <a:ea typeface="宋体" panose="02010600030101010101" pitchFamily="2" charset="-122"/>
              </a:rPr>
              <a:t>排队系统。设顾客的平均到达率</a:t>
            </a:r>
            <a:r>
              <a:rPr lang="en-US" altLang="zh-CN" sz="1800" dirty="0">
                <a:ea typeface="宋体" panose="02010600030101010101" pitchFamily="2" charset="-122"/>
              </a:rPr>
              <a:t>λ</a:t>
            </a:r>
            <a:r>
              <a:rPr lang="zh-CN" altLang="en-US" sz="1800" dirty="0">
                <a:ea typeface="宋体" panose="02010600030101010101" pitchFamily="2" charset="-122"/>
              </a:rPr>
              <a:t>为</a:t>
            </a:r>
            <a:r>
              <a:rPr lang="en-US" altLang="zh-CN" sz="1800" dirty="0">
                <a:ea typeface="宋体" panose="02010600030101010101" pitchFamily="2" charset="-122"/>
              </a:rPr>
              <a:t>2.5(</a:t>
            </a:r>
            <a:r>
              <a:rPr lang="zh-CN" altLang="en-US" sz="1800" dirty="0">
                <a:ea typeface="宋体" panose="02010600030101010101" pitchFamily="2" charset="-122"/>
              </a:rPr>
              <a:t>顾客</a:t>
            </a:r>
            <a:r>
              <a:rPr lang="en-US" altLang="zh-CN" sz="1800" dirty="0">
                <a:ea typeface="宋体" panose="02010600030101010101" pitchFamily="2" charset="-122"/>
              </a:rPr>
              <a:t>/</a:t>
            </a:r>
            <a:r>
              <a:rPr lang="zh-CN" altLang="en-US" sz="1800" dirty="0">
                <a:ea typeface="宋体" panose="02010600030101010101" pitchFamily="2" charset="-122"/>
              </a:rPr>
              <a:t>秒</a:t>
            </a:r>
            <a:r>
              <a:rPr lang="en-US" altLang="zh-CN" sz="1800" dirty="0">
                <a:ea typeface="宋体" panose="02010600030101010101" pitchFamily="2" charset="-122"/>
              </a:rPr>
              <a:t>)</a:t>
            </a:r>
            <a:r>
              <a:rPr lang="zh-CN" altLang="en-US" sz="1800" dirty="0">
                <a:ea typeface="宋体" panose="02010600030101010101" pitchFamily="2" charset="-122"/>
              </a:rPr>
              <a:t>。系统平均队长为</a:t>
            </a:r>
            <a:r>
              <a:rPr lang="en-US" altLang="zh-CN" sz="1800" dirty="0">
                <a:ea typeface="宋体" panose="02010600030101010101" pitchFamily="2" charset="-122"/>
              </a:rPr>
              <a:t>5</a:t>
            </a:r>
            <a:r>
              <a:rPr lang="zh-CN" altLang="en-US" sz="1800" dirty="0">
                <a:ea typeface="宋体" panose="02010600030101010101" pitchFamily="2" charset="-122"/>
              </a:rPr>
              <a:t>（顾客）。试计算：</a:t>
            </a:r>
          </a:p>
          <a:p>
            <a:pPr>
              <a:lnSpc>
                <a:spcPct val="100000"/>
              </a:lnSpc>
              <a:spcBef>
                <a:spcPct val="0"/>
              </a:spcBef>
              <a:buClrTx/>
              <a:buSzTx/>
              <a:buFontTx/>
              <a:buNone/>
              <a:defRPr/>
            </a:pPr>
            <a:r>
              <a:rPr lang="zh-CN" altLang="en-US" sz="1800" dirty="0">
                <a:ea typeface="宋体" panose="02010600030101010101" pitchFamily="2" charset="-122"/>
              </a:rPr>
              <a:t>　　（</a:t>
            </a:r>
            <a:r>
              <a:rPr lang="en-US" altLang="zh-CN" sz="1800" dirty="0">
                <a:ea typeface="宋体" panose="02010600030101010101" pitchFamily="2" charset="-122"/>
              </a:rPr>
              <a:t>1</a:t>
            </a:r>
            <a:r>
              <a:rPr lang="zh-CN" altLang="en-US" sz="1800" dirty="0">
                <a:ea typeface="宋体" panose="02010600030101010101" pitchFamily="2" charset="-122"/>
              </a:rPr>
              <a:t>）系统的平均服务速率；</a:t>
            </a:r>
          </a:p>
          <a:p>
            <a:pPr>
              <a:lnSpc>
                <a:spcPct val="100000"/>
              </a:lnSpc>
              <a:spcBef>
                <a:spcPct val="0"/>
              </a:spcBef>
              <a:buClrTx/>
              <a:buSzTx/>
              <a:buFontTx/>
              <a:buNone/>
              <a:defRPr/>
            </a:pPr>
            <a:r>
              <a:rPr lang="zh-CN" altLang="en-US" sz="1800" dirty="0">
                <a:ea typeface="宋体" panose="02010600030101010101" pitchFamily="2" charset="-122"/>
              </a:rPr>
              <a:t>　　（</a:t>
            </a:r>
            <a:r>
              <a:rPr lang="en-US" altLang="zh-CN" sz="1800" dirty="0">
                <a:ea typeface="宋体" panose="02010600030101010101" pitchFamily="2" charset="-122"/>
              </a:rPr>
              <a:t>2</a:t>
            </a:r>
            <a:r>
              <a:rPr lang="zh-CN" altLang="en-US" sz="1800" dirty="0">
                <a:ea typeface="宋体" panose="02010600030101010101" pitchFamily="2" charset="-122"/>
              </a:rPr>
              <a:t>）每位顾客在系统中的平均等待时间。</a:t>
            </a:r>
          </a:p>
        </p:txBody>
      </p:sp>
    </p:spTree>
  </p:cSld>
  <p:clrMapOvr>
    <a:masterClrMapping/>
  </p:clrMapOvr>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79388" y="0"/>
            <a:ext cx="8540750" cy="476250"/>
          </a:xfrm>
        </p:spPr>
        <p:txBody>
          <a:bodyPr/>
          <a:lstStyle/>
          <a:p>
            <a:pPr>
              <a:defRPr/>
            </a:pPr>
            <a:r>
              <a:rPr lang="zh-CN" altLang="en-US" dirty="0" smtClean="0"/>
              <a:t>作业：</a:t>
            </a:r>
            <a:endParaRPr lang="zh-CN" altLang="en-US" dirty="0"/>
          </a:p>
        </p:txBody>
      </p:sp>
      <p:sp>
        <p:nvSpPr>
          <p:cNvPr id="3" name="文本占位符 2"/>
          <p:cNvSpPr>
            <a:spLocks noGrp="1"/>
          </p:cNvSpPr>
          <p:nvPr>
            <p:ph type="body" sz="half" idx="1"/>
          </p:nvPr>
        </p:nvSpPr>
        <p:spPr>
          <a:xfrm>
            <a:off x="250825" y="928370"/>
            <a:ext cx="8893175" cy="2910205"/>
          </a:xfrm>
        </p:spPr>
        <p:txBody>
          <a:bodyPr/>
          <a:lstStyle/>
          <a:p>
            <a:pPr>
              <a:defRPr/>
            </a:pPr>
            <a:r>
              <a:rPr lang="en-US" altLang="zh-CN" sz="2800" dirty="0" smtClean="0">
                <a:latin typeface="+mn-ea"/>
              </a:rPr>
              <a:t>1.</a:t>
            </a:r>
            <a:r>
              <a:rPr lang="zh-CN" altLang="en-US" sz="2800" dirty="0" smtClean="0">
                <a:latin typeface="+mn-ea"/>
              </a:rPr>
              <a:t>某商店有</a:t>
            </a:r>
            <a:r>
              <a:rPr lang="en-US" altLang="zh-CN" sz="2800" dirty="0" smtClean="0">
                <a:latin typeface="+mn-ea"/>
              </a:rPr>
              <a:t>4</a:t>
            </a:r>
            <a:r>
              <a:rPr lang="zh-CN" altLang="en-US" sz="2800" dirty="0" smtClean="0">
                <a:latin typeface="+mn-ea"/>
              </a:rPr>
              <a:t>个服务员</a:t>
            </a:r>
            <a:r>
              <a:rPr lang="en-US" altLang="zh-CN" sz="2800" dirty="0" smtClean="0">
                <a:latin typeface="+mn-ea"/>
              </a:rPr>
              <a:t>,</a:t>
            </a:r>
            <a:r>
              <a:rPr lang="zh-CN" altLang="en-US" sz="2800" dirty="0" smtClean="0">
                <a:latin typeface="+mn-ea"/>
              </a:rPr>
              <a:t>每个服务员在每一时刻只能服务一个顾客</a:t>
            </a:r>
            <a:r>
              <a:rPr lang="en-US" altLang="zh-CN" sz="2800" dirty="0" smtClean="0">
                <a:latin typeface="+mn-ea"/>
              </a:rPr>
              <a:t>,</a:t>
            </a:r>
            <a:r>
              <a:rPr lang="zh-CN" altLang="en-US" sz="2800" dirty="0" smtClean="0">
                <a:latin typeface="+mn-ea"/>
              </a:rPr>
              <a:t>服务时间为负指数分布</a:t>
            </a:r>
            <a:r>
              <a:rPr lang="en-US" altLang="zh-CN" sz="2800" dirty="0" smtClean="0">
                <a:latin typeface="+mn-ea"/>
              </a:rPr>
              <a:t>,</a:t>
            </a:r>
            <a:r>
              <a:rPr lang="zh-CN" altLang="en-US" sz="2800" dirty="0" smtClean="0">
                <a:latin typeface="+mn-ea"/>
              </a:rPr>
              <a:t>均值为</a:t>
            </a:r>
            <a:r>
              <a:rPr lang="en-US" altLang="zh-CN" sz="2800" dirty="0" smtClean="0">
                <a:latin typeface="+mn-ea"/>
              </a:rPr>
              <a:t>2</a:t>
            </a:r>
            <a:r>
              <a:rPr lang="zh-CN" altLang="en-US" sz="2800" dirty="0" smtClean="0">
                <a:latin typeface="+mn-ea"/>
              </a:rPr>
              <a:t>分钟</a:t>
            </a:r>
            <a:r>
              <a:rPr lang="en-US" altLang="zh-CN" sz="2800" dirty="0" smtClean="0">
                <a:latin typeface="+mn-ea"/>
              </a:rPr>
              <a:t>.</a:t>
            </a:r>
            <a:r>
              <a:rPr lang="zh-CN" altLang="en-US" sz="2800" dirty="0" smtClean="0">
                <a:latin typeface="+mn-ea"/>
              </a:rPr>
              <a:t>顾客到达为普松分布</a:t>
            </a:r>
            <a:r>
              <a:rPr lang="en-US" altLang="zh-CN" sz="2800" dirty="0" smtClean="0">
                <a:latin typeface="+mn-ea"/>
              </a:rPr>
              <a:t>,</a:t>
            </a:r>
            <a:r>
              <a:rPr lang="zh-CN" altLang="en-US" sz="2800" dirty="0" smtClean="0">
                <a:latin typeface="+mn-ea"/>
              </a:rPr>
              <a:t>平均每分钟到达</a:t>
            </a:r>
            <a:r>
              <a:rPr lang="en-US" altLang="zh-CN" sz="2800" dirty="0" smtClean="0">
                <a:latin typeface="+mn-ea"/>
              </a:rPr>
              <a:t>1.2</a:t>
            </a:r>
            <a:r>
              <a:rPr lang="zh-CN" altLang="en-US" sz="2800" dirty="0" smtClean="0">
                <a:latin typeface="+mn-ea"/>
              </a:rPr>
              <a:t>人</a:t>
            </a:r>
            <a:r>
              <a:rPr lang="en-US" altLang="zh-CN" sz="2800" dirty="0" smtClean="0">
                <a:latin typeface="+mn-ea"/>
              </a:rPr>
              <a:t>.</a:t>
            </a:r>
            <a:r>
              <a:rPr lang="zh-CN" altLang="en-US" sz="2800" dirty="0" smtClean="0">
                <a:latin typeface="+mn-ea"/>
              </a:rPr>
              <a:t>设无等待</a:t>
            </a:r>
            <a:r>
              <a:rPr lang="en-US" altLang="zh-CN" sz="2800" dirty="0" smtClean="0">
                <a:latin typeface="+mn-ea"/>
              </a:rPr>
              <a:t>,</a:t>
            </a:r>
            <a:r>
              <a:rPr lang="zh-CN" altLang="en-US" sz="2800" dirty="0" smtClean="0">
                <a:latin typeface="+mn-ea"/>
              </a:rPr>
              <a:t>（</a:t>
            </a:r>
            <a:r>
              <a:rPr lang="en-US" altLang="zh-CN" sz="2800" dirty="0" smtClean="0">
                <a:latin typeface="+mn-ea"/>
              </a:rPr>
              <a:t>1</a:t>
            </a:r>
            <a:r>
              <a:rPr lang="zh-CN" altLang="en-US" sz="2800" dirty="0" smtClean="0">
                <a:latin typeface="+mn-ea"/>
              </a:rPr>
              <a:t>）</a:t>
            </a:r>
            <a:r>
              <a:rPr lang="zh-CN" altLang="en-US" sz="2800" dirty="0" smtClean="0">
                <a:solidFill>
                  <a:srgbClr val="FF0000"/>
                </a:solidFill>
                <a:latin typeface="+mn-ea"/>
              </a:rPr>
              <a:t>求顾客到达而未被服务所占的百分比</a:t>
            </a:r>
            <a:r>
              <a:rPr lang="en-US" altLang="zh-CN" sz="2800" dirty="0" smtClean="0">
                <a:latin typeface="+mn-ea"/>
              </a:rPr>
              <a:t>;</a:t>
            </a:r>
            <a:r>
              <a:rPr lang="zh-CN" altLang="en-US" sz="2800" dirty="0" smtClean="0">
                <a:latin typeface="+mn-ea"/>
              </a:rPr>
              <a:t>（</a:t>
            </a:r>
            <a:r>
              <a:rPr lang="en-US" altLang="zh-CN" sz="2800" dirty="0" smtClean="0">
                <a:latin typeface="+mn-ea"/>
              </a:rPr>
              <a:t>2</a:t>
            </a:r>
            <a:r>
              <a:rPr lang="zh-CN" altLang="en-US" sz="2800" dirty="0" smtClean="0">
                <a:latin typeface="+mn-ea"/>
              </a:rPr>
              <a:t>）若要求到达而未被服务所占的比例</a:t>
            </a:r>
            <a:r>
              <a:rPr lang="zh-CN" altLang="en-US" sz="2800" dirty="0" smtClean="0">
                <a:solidFill>
                  <a:srgbClr val="FF0000"/>
                </a:solidFill>
                <a:latin typeface="+mn-ea"/>
              </a:rPr>
              <a:t>小于</a:t>
            </a:r>
            <a:r>
              <a:rPr lang="en-US" altLang="zh-CN" sz="2800" dirty="0" smtClean="0">
                <a:solidFill>
                  <a:srgbClr val="FF0000"/>
                </a:solidFill>
                <a:latin typeface="+mn-ea"/>
              </a:rPr>
              <a:t>6%,</a:t>
            </a:r>
            <a:r>
              <a:rPr lang="zh-CN" altLang="en-US" sz="2800" dirty="0" smtClean="0">
                <a:solidFill>
                  <a:srgbClr val="FF0000"/>
                </a:solidFill>
                <a:latin typeface="+mn-ea"/>
              </a:rPr>
              <a:t>问需几个服务员</a:t>
            </a:r>
            <a:r>
              <a:rPr lang="en-US" altLang="zh-CN" sz="2800" dirty="0" smtClean="0">
                <a:latin typeface="+mn-ea"/>
              </a:rPr>
              <a:t>?</a:t>
            </a:r>
          </a:p>
          <a:p>
            <a:pPr>
              <a:defRPr/>
            </a:pPr>
            <a:endParaRPr lang="zh-CN" altLang="en-US" sz="2800" dirty="0"/>
          </a:p>
        </p:txBody>
      </p:sp>
    </p:spTree>
  </p:cSld>
  <p:clrMapOvr>
    <a:masterClrMapping/>
  </p:clrMapOvr>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79388" y="0"/>
            <a:ext cx="8540750" cy="476250"/>
          </a:xfrm>
        </p:spPr>
        <p:txBody>
          <a:bodyPr/>
          <a:lstStyle/>
          <a:p>
            <a:pPr>
              <a:defRPr/>
            </a:pPr>
            <a:r>
              <a:rPr lang="zh-CN" altLang="en-US" dirty="0" smtClean="0"/>
              <a:t>作业：</a:t>
            </a:r>
            <a:endParaRPr lang="zh-CN" altLang="en-US" dirty="0"/>
          </a:p>
        </p:txBody>
      </p:sp>
      <p:sp>
        <p:nvSpPr>
          <p:cNvPr id="3" name="文本占位符 2"/>
          <p:cNvSpPr>
            <a:spLocks noGrp="1"/>
          </p:cNvSpPr>
          <p:nvPr>
            <p:ph type="body" sz="half" idx="1"/>
          </p:nvPr>
        </p:nvSpPr>
        <p:spPr>
          <a:xfrm>
            <a:off x="250825" y="928670"/>
            <a:ext cx="8893175" cy="5184775"/>
          </a:xfrm>
        </p:spPr>
        <p:txBody>
          <a:bodyPr/>
          <a:lstStyle/>
          <a:p>
            <a:pPr>
              <a:defRPr/>
            </a:pPr>
            <a:endParaRPr lang="en-US" altLang="zh-CN" sz="2800" dirty="0" smtClean="0">
              <a:latin typeface="+mn-ea"/>
            </a:endParaRPr>
          </a:p>
          <a:p>
            <a:pPr>
              <a:defRPr/>
            </a:pPr>
            <a:r>
              <a:rPr lang="en-US" altLang="zh-CN" sz="2800" dirty="0" smtClean="0"/>
              <a:t>2.</a:t>
            </a:r>
            <a:r>
              <a:rPr lang="zh-CN" altLang="en-US" sz="2800" dirty="0" smtClean="0"/>
              <a:t>请列出</a:t>
            </a:r>
            <a:r>
              <a:rPr lang="en-US" altLang="zh-CN" sz="2800" dirty="0" smtClean="0"/>
              <a:t>M|M|5(10)</a:t>
            </a:r>
            <a:r>
              <a:rPr lang="zh-CN" altLang="en-US" sz="2800" dirty="0" smtClean="0"/>
              <a:t>与</a:t>
            </a:r>
            <a:r>
              <a:rPr lang="en-US" altLang="zh-CN" sz="2800" dirty="0" smtClean="0"/>
              <a:t>M|M|5(50,10</a:t>
            </a:r>
            <a:r>
              <a:rPr lang="en-US" altLang="zh-CN" sz="2800" dirty="0"/>
              <a:t>)</a:t>
            </a:r>
            <a:r>
              <a:rPr lang="zh-CN" altLang="en-US" sz="2800" dirty="0" smtClean="0"/>
              <a:t>的状态转移图、系统方程和稳态方程及平均队长、平均等待时间、系统效率的计算公式。</a:t>
            </a:r>
            <a:endParaRPr lang="en-US" altLang="zh-CN" sz="2800" dirty="0" smtClean="0"/>
          </a:p>
          <a:p>
            <a:pPr>
              <a:defRPr/>
            </a:pPr>
            <a:r>
              <a:rPr lang="en-US" altLang="zh-CN" sz="2800" dirty="0" smtClean="0"/>
              <a:t>3.</a:t>
            </a:r>
            <a:r>
              <a:rPr lang="zh-CN" altLang="en-US" sz="2800" dirty="0" smtClean="0"/>
              <a:t>在</a:t>
            </a:r>
            <a:r>
              <a:rPr lang="en-US" altLang="zh-CN" sz="2800" dirty="0" smtClean="0"/>
              <a:t>2.2.2</a:t>
            </a:r>
            <a:r>
              <a:rPr lang="zh-CN" altLang="en-US" sz="2800" dirty="0" smtClean="0"/>
              <a:t>中任意选择两种情况画出状态转移图，并列出稳定方程。</a:t>
            </a:r>
            <a:endParaRPr lang="zh-CN" altLang="en-US" sz="2800" dirty="0"/>
          </a:p>
        </p:txBody>
      </p:sp>
    </p:spTree>
  </p:cSld>
  <p:clrMapOvr>
    <a:masterClrMapping/>
  </p:clrMapOvr>
  <p:timing>
    <p:tnLst>
      <p:par>
        <p:cT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2"/>
          <p:cNvSpPr>
            <a:spLocks noGrp="1" noChangeArrowheads="1"/>
          </p:cNvSpPr>
          <p:nvPr>
            <p:ph type="title"/>
          </p:nvPr>
        </p:nvSpPr>
        <p:spPr>
          <a:xfrm>
            <a:off x="1919288" y="980728"/>
            <a:ext cx="5060950" cy="558800"/>
          </a:xfrm>
        </p:spPr>
        <p:txBody>
          <a:bodyPr/>
          <a:lstStyle/>
          <a:p>
            <a:pPr eaLnBrk="1" hangingPunct="1">
              <a:defRPr/>
            </a:pPr>
            <a:r>
              <a:rPr lang="zh-CN" altLang="en-US" sz="2600" dirty="0" smtClean="0">
                <a:solidFill>
                  <a:srgbClr val="3333FF"/>
                </a:solidFill>
                <a:latin typeface="Times New Roman" panose="02020603050405020304" pitchFamily="18" charset="0"/>
              </a:rPr>
              <a:t>局间中继线的计算 </a:t>
            </a:r>
          </a:p>
        </p:txBody>
      </p:sp>
      <p:sp>
        <p:nvSpPr>
          <p:cNvPr id="262147" name="Rectangle 3"/>
          <p:cNvSpPr>
            <a:spLocks noGrp="1" noChangeArrowheads="1"/>
          </p:cNvSpPr>
          <p:nvPr>
            <p:ph type="body" idx="1"/>
          </p:nvPr>
        </p:nvSpPr>
        <p:spPr>
          <a:xfrm>
            <a:off x="468313" y="1773238"/>
            <a:ext cx="8229600" cy="4525962"/>
          </a:xfrm>
        </p:spPr>
        <p:txBody>
          <a:bodyPr/>
          <a:lstStyle/>
          <a:p>
            <a:pPr marL="0" indent="624205" eaLnBrk="1" hangingPunct="1">
              <a:lnSpc>
                <a:spcPct val="120000"/>
              </a:lnSpc>
            </a:pPr>
            <a:r>
              <a:rPr lang="zh-CN" altLang="en-US" sz="2400" dirty="0" smtClean="0">
                <a:effectLst/>
              </a:rPr>
              <a:t>有三个程控交换局需要设立数字中继，要求的呼损都为</a:t>
            </a:r>
            <a:r>
              <a:rPr lang="en-US" altLang="zh-CN" sz="2400" i="1" dirty="0" smtClean="0">
                <a:effectLst/>
              </a:rPr>
              <a:t>E</a:t>
            </a:r>
            <a:r>
              <a:rPr lang="zh-CN" altLang="en-US" sz="2400" dirty="0" smtClean="0">
                <a:effectLst/>
              </a:rPr>
              <a:t>＝</a:t>
            </a:r>
            <a:r>
              <a:rPr lang="en-US" altLang="zh-CN" sz="2400" dirty="0" smtClean="0">
                <a:effectLst/>
              </a:rPr>
              <a:t>0.020</a:t>
            </a:r>
            <a:r>
              <a:rPr lang="zh-CN" altLang="en-US" sz="2400" dirty="0" smtClean="0">
                <a:effectLst/>
              </a:rPr>
              <a:t>。通过调查统计得到</a:t>
            </a:r>
            <a:r>
              <a:rPr lang="en-US" altLang="zh-CN" sz="2400" dirty="0" smtClean="0">
                <a:effectLst/>
              </a:rPr>
              <a:t>2-3</a:t>
            </a:r>
            <a:r>
              <a:rPr lang="zh-CN" altLang="en-US" sz="2400" dirty="0" smtClean="0">
                <a:effectLst/>
              </a:rPr>
              <a:t>局之间流入话务量为</a:t>
            </a:r>
            <a:r>
              <a:rPr lang="en-US" altLang="zh-CN" sz="2400" i="1" dirty="0" smtClean="0">
                <a:effectLst/>
              </a:rPr>
              <a:t>a</a:t>
            </a:r>
            <a:r>
              <a:rPr lang="en-US" altLang="zh-CN" sz="2400" dirty="0" smtClean="0">
                <a:effectLst/>
              </a:rPr>
              <a:t>23</a:t>
            </a:r>
            <a:r>
              <a:rPr lang="zh-CN" altLang="en-US" sz="2400" dirty="0" smtClean="0">
                <a:effectLst/>
              </a:rPr>
              <a:t>＝</a:t>
            </a:r>
            <a:r>
              <a:rPr lang="en-US" altLang="zh-CN" sz="2400" dirty="0" smtClean="0">
                <a:effectLst/>
              </a:rPr>
              <a:t>60.08e,2-4</a:t>
            </a:r>
            <a:r>
              <a:rPr lang="zh-CN" altLang="en-US" sz="2400" dirty="0" smtClean="0">
                <a:effectLst/>
              </a:rPr>
              <a:t>局之间的中继电路有</a:t>
            </a:r>
            <a:r>
              <a:rPr lang="en-US" altLang="zh-CN" sz="2400" dirty="0" smtClean="0">
                <a:effectLst/>
              </a:rPr>
              <a:t>75</a:t>
            </a:r>
            <a:r>
              <a:rPr lang="zh-CN" altLang="en-US" sz="2400" dirty="0" smtClean="0">
                <a:effectLst/>
              </a:rPr>
              <a:t>条，求：</a:t>
            </a:r>
            <a:endParaRPr lang="en-US" altLang="zh-CN" sz="2400" dirty="0" smtClean="0">
              <a:effectLst/>
            </a:endParaRPr>
          </a:p>
          <a:p>
            <a:pPr marL="0" indent="624205" eaLnBrk="1" hangingPunct="1">
              <a:lnSpc>
                <a:spcPct val="120000"/>
              </a:lnSpc>
            </a:pPr>
            <a:r>
              <a:rPr lang="zh-CN" altLang="en-US" sz="2400" dirty="0" smtClean="0">
                <a:effectLst/>
              </a:rPr>
              <a:t>（</a:t>
            </a:r>
            <a:r>
              <a:rPr lang="en-US" altLang="zh-CN" sz="2400" dirty="0" smtClean="0">
                <a:effectLst/>
              </a:rPr>
              <a:t>1</a:t>
            </a:r>
            <a:r>
              <a:rPr lang="zh-CN" altLang="en-US" sz="2400" dirty="0" smtClean="0">
                <a:effectLst/>
              </a:rPr>
              <a:t>）</a:t>
            </a:r>
            <a:r>
              <a:rPr lang="en-US" altLang="zh-CN" sz="2400" dirty="0" smtClean="0">
                <a:effectLst/>
              </a:rPr>
              <a:t>2-3</a:t>
            </a:r>
            <a:r>
              <a:rPr lang="zh-CN" altLang="en-US" sz="2400" dirty="0" smtClean="0">
                <a:effectLst/>
              </a:rPr>
              <a:t>局之间应该设置多少条中继电路？</a:t>
            </a:r>
            <a:endParaRPr lang="en-US" altLang="zh-CN" sz="2400" dirty="0" smtClean="0">
              <a:effectLst/>
            </a:endParaRPr>
          </a:p>
          <a:p>
            <a:pPr marL="0" indent="624205" eaLnBrk="1" hangingPunct="1">
              <a:lnSpc>
                <a:spcPct val="120000"/>
              </a:lnSpc>
            </a:pPr>
            <a:r>
              <a:rPr lang="zh-CN" altLang="en-US" sz="2400" dirty="0" smtClean="0">
                <a:effectLst/>
              </a:rPr>
              <a:t>（</a:t>
            </a:r>
            <a:r>
              <a:rPr lang="en-US" altLang="zh-CN" sz="2400" dirty="0" smtClean="0">
                <a:effectLst/>
              </a:rPr>
              <a:t>2</a:t>
            </a:r>
            <a:r>
              <a:rPr lang="zh-CN" altLang="en-US" sz="2400" dirty="0" smtClean="0">
                <a:effectLst/>
              </a:rPr>
              <a:t>）</a:t>
            </a:r>
            <a:r>
              <a:rPr lang="en-US" altLang="zh-CN" sz="2400" dirty="0" smtClean="0">
                <a:effectLst/>
              </a:rPr>
              <a:t>2-4</a:t>
            </a:r>
            <a:r>
              <a:rPr lang="zh-CN" altLang="en-US" sz="2400" dirty="0" smtClean="0">
                <a:effectLst/>
              </a:rPr>
              <a:t>局之间流入话务量至少可为多少？</a:t>
            </a:r>
          </a:p>
        </p:txBody>
      </p:sp>
      <p:sp>
        <p:nvSpPr>
          <p:cNvPr id="4" name="标题 1"/>
          <p:cNvSpPr txBox="1"/>
          <p:nvPr/>
        </p:nvSpPr>
        <p:spPr bwMode="auto">
          <a:xfrm>
            <a:off x="153177" y="238125"/>
            <a:ext cx="8540750" cy="476250"/>
          </a:xfrm>
          <a:prstGeom prst="rect">
            <a:avLst/>
          </a:prstGeom>
          <a:noFill/>
          <a:ln>
            <a:noFill/>
          </a:ln>
          <a:effectLst/>
        </p:spPr>
        <p:txBody>
          <a:bodyPr vert="horz" wrap="square" lIns="91440" tIns="45720" rIns="91440" bIns="45720" numCol="1" anchor="ctr" anchorCtr="0" compatLnSpc="1"/>
          <a:lstStyle>
            <a:lvl1pPr algn="ctr" rtl="0" eaLnBrk="0" fontAlgn="base" hangingPunct="0">
              <a:spcBef>
                <a:spcPct val="0"/>
              </a:spcBef>
              <a:spcAft>
                <a:spcPct val="0"/>
              </a:spcAft>
              <a:defRPr sz="4400" b="1">
                <a:solidFill>
                  <a:schemeClr val="tx2"/>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宋体" panose="02010600030101010101" pitchFamily="2" charset="-122"/>
              </a:defRPr>
            </a:lvl5pPr>
            <a:lvl6pPr marL="457200" algn="ctr" rtl="0" fontAlgn="base">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宋体" panose="02010600030101010101" pitchFamily="2" charset="-122"/>
              </a:defRPr>
            </a:lvl6pPr>
            <a:lvl7pPr marL="914400" algn="ctr" rtl="0" fontAlgn="base">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宋体" panose="02010600030101010101" pitchFamily="2" charset="-122"/>
              </a:defRPr>
            </a:lvl7pPr>
            <a:lvl8pPr marL="1371600" algn="ctr" rtl="0" fontAlgn="base">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宋体" panose="02010600030101010101" pitchFamily="2" charset="-122"/>
              </a:defRPr>
            </a:lvl8pPr>
            <a:lvl9pPr marL="1828800" algn="ctr" rtl="0" fontAlgn="base">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宋体" panose="02010600030101010101" pitchFamily="2" charset="-122"/>
              </a:defRPr>
            </a:lvl9pPr>
          </a:lstStyle>
          <a:p>
            <a:pPr>
              <a:defRPr/>
            </a:pPr>
            <a:r>
              <a:rPr lang="zh-CN" altLang="en-US" dirty="0" smtClean="0"/>
              <a:t>作业：</a:t>
            </a:r>
            <a:endParaRPr lang="zh-CN" altLang="en-US" dirty="0"/>
          </a:p>
        </p:txBody>
      </p:sp>
    </p:spTree>
  </p:cSld>
  <p:clrMapOvr>
    <a:masterClrMapping/>
  </p:clrMapOvr>
  <p:timing>
    <p:tnLst>
      <p:par>
        <p:cT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0162" y="476886"/>
            <a:ext cx="8540750" cy="476672"/>
          </a:xfrm>
        </p:spPr>
        <p:txBody>
          <a:bodyPr/>
          <a:lstStyle/>
          <a:p>
            <a:r>
              <a:rPr lang="zh-CN" altLang="en-US">
                <a:latin typeface="华文琥珀" panose="02010800040101010101" charset="-122"/>
                <a:ea typeface="华文琥珀" panose="02010800040101010101" charset="-122"/>
                <a:sym typeface="+mn-ea"/>
              </a:rPr>
              <a:t>学以致用，理论指导实践</a:t>
            </a:r>
          </a:p>
        </p:txBody>
      </p:sp>
      <p:sp>
        <p:nvSpPr>
          <p:cNvPr id="3" name="文本占位符 2"/>
          <p:cNvSpPr>
            <a:spLocks noGrp="1"/>
          </p:cNvSpPr>
          <p:nvPr>
            <p:ph type="body" sz="half" idx="1"/>
          </p:nvPr>
        </p:nvSpPr>
        <p:spPr>
          <a:xfrm>
            <a:off x="250825" y="1268730"/>
            <a:ext cx="8640445" cy="5184775"/>
          </a:xfrm>
        </p:spPr>
        <p:txBody>
          <a:bodyPr/>
          <a:lstStyle/>
          <a:p>
            <a:r>
              <a:rPr lang="zh-CN" altLang="en-US" sz="3200" kern="1200" smtClean="0">
                <a:solidFill>
                  <a:srgbClr val="FF0000"/>
                </a:solidFill>
                <a:latin typeface="方正粗黑宋简体" panose="02000000000000000000" pitchFamily="2" charset="-122"/>
                <a:ea typeface="方正粗黑宋简体" panose="02000000000000000000" pitchFamily="2" charset="-122"/>
                <a:cs typeface="方正粗黑宋简体" panose="02000000000000000000" pitchFamily="2" charset="-122"/>
                <a:sym typeface="+mn-ea"/>
              </a:rPr>
              <a:t>分组合作</a:t>
            </a:r>
            <a:r>
              <a:rPr lang="zh-CN" altLang="en-US" sz="3200" kern="1200" smtClean="0">
                <a:solidFill>
                  <a:srgbClr val="FF0000"/>
                </a:solidFill>
                <a:latin typeface="方正粗黑宋简体" panose="02000000000000000000" pitchFamily="2" charset="-122"/>
                <a:ea typeface="方正粗黑宋简体" panose="02000000000000000000" pitchFamily="2" charset="-122"/>
                <a:cs typeface="方正粗黑宋简体" panose="02000000000000000000" pitchFamily="2" charset="-122"/>
              </a:rPr>
              <a:t>2：</a:t>
            </a:r>
            <a:r>
              <a:rPr lang="zh-CN" altLang="en-US" sz="3200" kern="1200">
                <a:solidFill>
                  <a:srgbClr val="0A16B6"/>
                </a:solidFill>
                <a:latin typeface="方正粗黑宋简体" panose="02000000000000000000" pitchFamily="2" charset="-122"/>
                <a:ea typeface="方正粗黑宋简体" panose="02000000000000000000" pitchFamily="2" charset="-122"/>
                <a:cs typeface="方正粗黑宋简体" panose="02000000000000000000" pitchFamily="2" charset="-122"/>
              </a:rPr>
              <a:t>假设某同学毕业后将进行自主创业，如开设某公司或某超市等，请结合内容给出创业计划，利用排队论理论，调研顾客到达及消费情况、服务员服务时间、顾客忠诚度培养、异常情况等，估算公司或商店需要的服务员人数、成本和收益。</a:t>
            </a:r>
          </a:p>
          <a:p>
            <a:r>
              <a:rPr lang="zh-CN" altLang="en-US" sz="3200" kern="1200" smtClean="0">
                <a:solidFill>
                  <a:srgbClr val="FF0000"/>
                </a:solidFill>
                <a:latin typeface="方正粗黑宋简体" panose="02000000000000000000" pitchFamily="2" charset="-122"/>
                <a:ea typeface="方正粗黑宋简体" panose="02000000000000000000" pitchFamily="2" charset="-122"/>
                <a:cs typeface="方正粗黑宋简体" panose="02000000000000000000" pitchFamily="2" charset="-122"/>
                <a:sym typeface="+mn-ea"/>
              </a:rPr>
              <a:t>网上提交日期：</a:t>
            </a:r>
            <a:r>
              <a:rPr lang="zh-CN" altLang="en-US" sz="3200" kern="1200">
                <a:solidFill>
                  <a:srgbClr val="0A16B6"/>
                </a:solidFill>
                <a:latin typeface="方正粗黑宋简体" panose="02000000000000000000" pitchFamily="2" charset="-122"/>
                <a:ea typeface="方正粗黑宋简体" panose="02000000000000000000" pitchFamily="2" charset="-122"/>
                <a:cs typeface="方正粗黑宋简体" panose="02000000000000000000" pitchFamily="2" charset="-122"/>
                <a:sym typeface="+mn-ea"/>
              </a:rPr>
              <a:t>倒数第3次上课</a:t>
            </a:r>
            <a:endParaRPr lang="zh-CN" altLang="en-US" sz="3200" kern="1200">
              <a:solidFill>
                <a:srgbClr val="0A16B6"/>
              </a:solidFill>
              <a:latin typeface="方正粗黑宋简体" panose="02000000000000000000" pitchFamily="2" charset="-122"/>
              <a:ea typeface="方正粗黑宋简体" panose="02000000000000000000" pitchFamily="2" charset="-122"/>
              <a:cs typeface="方正粗黑宋简体" panose="02000000000000000000" pitchFamily="2" charset="-122"/>
            </a:endParaRPr>
          </a:p>
          <a:p>
            <a:r>
              <a:rPr lang="zh-CN" altLang="en-US" sz="3200" kern="1200" smtClean="0">
                <a:solidFill>
                  <a:srgbClr val="FF0000"/>
                </a:solidFill>
                <a:latin typeface="方正粗黑宋简体" panose="02000000000000000000" pitchFamily="2" charset="-122"/>
                <a:ea typeface="方正粗黑宋简体" panose="02000000000000000000" pitchFamily="2" charset="-122"/>
                <a:cs typeface="方正粗黑宋简体" panose="02000000000000000000" pitchFamily="2" charset="-122"/>
                <a:sym typeface="+mn-ea"/>
              </a:rPr>
              <a:t>课堂展示及答辩：</a:t>
            </a:r>
            <a:r>
              <a:rPr lang="zh-CN" altLang="en-US" sz="3200" kern="1200">
                <a:solidFill>
                  <a:srgbClr val="0A16B6"/>
                </a:solidFill>
                <a:latin typeface="方正粗黑宋简体" panose="02000000000000000000" pitchFamily="2" charset="-122"/>
                <a:ea typeface="方正粗黑宋简体" panose="02000000000000000000" pitchFamily="2" charset="-122"/>
                <a:cs typeface="方正粗黑宋简体" panose="02000000000000000000" pitchFamily="2" charset="-122"/>
                <a:sym typeface="+mn-ea"/>
              </a:rPr>
              <a:t>倒数第1和第2次课</a:t>
            </a:r>
            <a:endParaRPr lang="zh-CN" altLang="en-US" sz="3200" kern="1200">
              <a:solidFill>
                <a:srgbClr val="0A16B6"/>
              </a:solidFill>
              <a:latin typeface="方正粗黑宋简体" panose="02000000000000000000" pitchFamily="2" charset="-122"/>
              <a:ea typeface="方正粗黑宋简体" panose="02000000000000000000" pitchFamily="2" charset="-122"/>
              <a:cs typeface="方正粗黑宋简体" panose="02000000000000000000" pitchFamily="2" charset="-122"/>
            </a:endParaRPr>
          </a:p>
          <a:p>
            <a:endParaRPr lang="zh-CN" altLang="en-US" sz="3200" kern="1200">
              <a:solidFill>
                <a:srgbClr val="0A16B6"/>
              </a:solidFill>
              <a:latin typeface="方正粗黑宋简体" panose="02000000000000000000" pitchFamily="2" charset="-122"/>
              <a:ea typeface="方正粗黑宋简体" panose="02000000000000000000" pitchFamily="2" charset="-122"/>
              <a:cs typeface="方正粗黑宋简体" panose="02000000000000000000" pitchFamily="2" charset="-122"/>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endParaRPr lang="zh-CN" altLang="en-US"/>
          </a:p>
        </p:txBody>
      </p:sp>
      <p:sp>
        <p:nvSpPr>
          <p:cNvPr id="3" name="文本占位符 2"/>
          <p:cNvSpPr>
            <a:spLocks noGrp="1"/>
          </p:cNvSpPr>
          <p:nvPr>
            <p:ph type="body" sz="half" idx="1"/>
          </p:nvPr>
        </p:nvSpPr>
        <p:spPr>
          <a:xfrm>
            <a:off x="250825" y="1268413"/>
            <a:ext cx="8497888" cy="5184775"/>
          </a:xfrm>
        </p:spPr>
        <p:txBody>
          <a:bodyPr/>
          <a:lstStyle/>
          <a:p>
            <a:pPr>
              <a:defRPr/>
            </a:pPr>
            <a:r>
              <a:rPr lang="zh-CN" altLang="en-US" dirty="0" smtClean="0">
                <a:latin typeface="方正粗黑宋简体" pitchFamily="2" charset="-122"/>
                <a:ea typeface="方正粗黑宋简体" pitchFamily="2" charset="-122"/>
              </a:rPr>
              <a:t>因为概率密度 积分即为分布函数，所以也可以由下式得到分布函数：</a:t>
            </a:r>
            <a:endParaRPr lang="en-US" altLang="zh-CN" dirty="0" smtClean="0">
              <a:latin typeface="方正粗黑宋简体" pitchFamily="2" charset="-122"/>
              <a:ea typeface="方正粗黑宋简体" pitchFamily="2" charset="-122"/>
            </a:endParaRPr>
          </a:p>
          <a:p>
            <a:pPr>
              <a:defRPr/>
            </a:pPr>
            <a:endParaRPr lang="en-US" altLang="zh-CN" dirty="0">
              <a:latin typeface="方正粗黑宋简体" pitchFamily="2" charset="-122"/>
              <a:ea typeface="方正粗黑宋简体" pitchFamily="2" charset="-122"/>
            </a:endParaRPr>
          </a:p>
          <a:p>
            <a:pPr>
              <a:defRPr/>
            </a:pPr>
            <a:endParaRPr lang="en-US" altLang="zh-CN" dirty="0" smtClean="0">
              <a:latin typeface="方正粗黑宋简体" pitchFamily="2" charset="-122"/>
              <a:ea typeface="方正粗黑宋简体" pitchFamily="2" charset="-122"/>
            </a:endParaRPr>
          </a:p>
          <a:p>
            <a:pPr>
              <a:defRPr/>
            </a:pPr>
            <a:endParaRPr lang="en-US" altLang="zh-CN" dirty="0">
              <a:latin typeface="方正粗黑宋简体" pitchFamily="2" charset="-122"/>
              <a:ea typeface="方正粗黑宋简体" pitchFamily="2" charset="-122"/>
            </a:endParaRPr>
          </a:p>
          <a:p>
            <a:pPr>
              <a:defRPr/>
            </a:pPr>
            <a:endParaRPr lang="en-US" altLang="zh-CN" dirty="0" smtClean="0">
              <a:latin typeface="方正粗黑宋简体" pitchFamily="2" charset="-122"/>
              <a:ea typeface="方正粗黑宋简体" pitchFamily="2" charset="-122"/>
            </a:endParaRPr>
          </a:p>
          <a:p>
            <a:pPr>
              <a:defRPr/>
            </a:pPr>
            <a:endParaRPr lang="zh-CN" altLang="en-US" dirty="0">
              <a:latin typeface="方正粗黑宋简体" pitchFamily="2" charset="-122"/>
              <a:ea typeface="方正粗黑宋简体" pitchFamily="2" charset="-122"/>
            </a:endParaRPr>
          </a:p>
        </p:txBody>
      </p:sp>
      <p:graphicFrame>
        <p:nvGraphicFramePr>
          <p:cNvPr id="26628" name="对象 6"/>
          <p:cNvGraphicFramePr>
            <a:graphicFrameLocks noChangeAspect="1"/>
          </p:cNvGraphicFramePr>
          <p:nvPr>
            <p:extLst>
              <p:ext uri="{D42A27DB-BD31-4B8C-83A1-F6EECF244321}">
                <p14:modId xmlns:p14="http://schemas.microsoft.com/office/powerpoint/2010/main" val="1543808511"/>
              </p:ext>
            </p:extLst>
          </p:nvPr>
        </p:nvGraphicFramePr>
        <p:xfrm>
          <a:off x="323528" y="2719388"/>
          <a:ext cx="8568952" cy="1833562"/>
        </p:xfrm>
        <a:graphic>
          <a:graphicData uri="http://schemas.openxmlformats.org/presentationml/2006/ole">
            <mc:AlternateContent xmlns:mc="http://schemas.openxmlformats.org/markup-compatibility/2006">
              <mc:Choice xmlns:v="urn:schemas-microsoft-com:vml" Requires="v">
                <p:oleObj spid="_x0000_s26992" name="公式" r:id="rId4" imgW="2654300" imgH="482600" progId="Equation.3">
                  <p:embed/>
                </p:oleObj>
              </mc:Choice>
              <mc:Fallback>
                <p:oleObj name="公式" r:id="rId4" imgW="2654300" imgH="482600" progId="Equation.3">
                  <p:embed/>
                  <p:pic>
                    <p:nvPicPr>
                      <p:cNvPr id="0" name="Picture 11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3528" y="2719388"/>
                        <a:ext cx="8568952" cy="18335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文本框 4"/>
          <p:cNvSpPr txBox="1"/>
          <p:nvPr/>
        </p:nvSpPr>
        <p:spPr>
          <a:xfrm>
            <a:off x="792480" y="5372735"/>
            <a:ext cx="7826375" cy="977265"/>
          </a:xfrm>
          <a:prstGeom prst="rect">
            <a:avLst/>
          </a:prstGeom>
          <a:noFill/>
        </p:spPr>
        <p:txBody>
          <a:bodyPr wrap="square" rtlCol="0">
            <a:spAutoFit/>
          </a:bodyPr>
          <a:lstStyle/>
          <a:p>
            <a:pPr algn="l">
              <a:defRPr/>
            </a:pPr>
            <a:r>
              <a:rPr kumimoji="1" lang="zh-CN" altLang="en-US" sz="3600" dirty="0" smtClean="0">
                <a:latin typeface="方正粗黑宋简体" pitchFamily="2" charset="-122"/>
                <a:ea typeface="方正粗黑宋简体" pitchFamily="2" charset="-122"/>
                <a:sym typeface="+mn-ea"/>
              </a:rPr>
              <a:t>表示</a:t>
            </a:r>
            <a:r>
              <a:rPr lang="zh-CN" altLang="en-US" sz="3600" dirty="0">
                <a:latin typeface="方正粗黑宋简体" pitchFamily="2" charset="-122"/>
                <a:ea typeface="方正粗黑宋简体" pitchFamily="2" charset="-122"/>
                <a:sym typeface="+mn-ea"/>
              </a:rPr>
              <a:t>时间间隔</a:t>
            </a:r>
            <a:r>
              <a:rPr lang="en-US" altLang="zh-CN" sz="3600" dirty="0">
                <a:latin typeface="方正粗黑宋简体" pitchFamily="2" charset="-122"/>
                <a:ea typeface="方正粗黑宋简体" pitchFamily="2" charset="-122"/>
                <a:sym typeface="+mn-ea"/>
              </a:rPr>
              <a:t>t</a:t>
            </a:r>
            <a:r>
              <a:rPr lang="zh-CN" altLang="en-US" sz="3600" dirty="0">
                <a:latin typeface="方正粗黑宋简体" pitchFamily="2" charset="-122"/>
                <a:ea typeface="方正粗黑宋简体" pitchFamily="2" charset="-122"/>
                <a:sym typeface="+mn-ea"/>
              </a:rPr>
              <a:t>内有顾客到达的概率</a:t>
            </a:r>
            <a:r>
              <a:rPr lang="zh-CN" altLang="en-US" sz="3600" dirty="0" smtClean="0">
                <a:latin typeface="方正粗黑宋简体" pitchFamily="2" charset="-122"/>
                <a:ea typeface="方正粗黑宋简体" pitchFamily="2" charset="-122"/>
                <a:sym typeface="+mn-ea"/>
              </a:rPr>
              <a:t>为</a:t>
            </a:r>
            <a:r>
              <a:rPr kumimoji="1" lang="zh-CN" altLang="en-US" sz="3600" dirty="0" smtClean="0">
                <a:solidFill>
                  <a:srgbClr val="FF3300"/>
                </a:solidFill>
                <a:latin typeface="方正粗黑宋简体" pitchFamily="2" charset="-122"/>
                <a:ea typeface="方正粗黑宋简体" pitchFamily="2" charset="-122"/>
                <a:sym typeface="+mn-ea"/>
              </a:rPr>
              <a:t>是</a:t>
            </a:r>
            <a:r>
              <a:rPr kumimoji="1" lang="en-US" altLang="zh-CN" sz="3600" dirty="0" smtClean="0">
                <a:solidFill>
                  <a:srgbClr val="FF3300"/>
                </a:solidFill>
                <a:latin typeface="方正粗黑宋简体" pitchFamily="2" charset="-122"/>
                <a:ea typeface="方正粗黑宋简体" pitchFamily="2" charset="-122"/>
                <a:sym typeface="+mn-ea"/>
              </a:rPr>
              <a:t>1-e</a:t>
            </a:r>
            <a:r>
              <a:rPr kumimoji="1" lang="en-US" altLang="zh-CN" sz="3600" baseline="30000" dirty="0" smtClean="0">
                <a:solidFill>
                  <a:srgbClr val="FF3300"/>
                </a:solidFill>
                <a:latin typeface="方正粗黑宋简体" pitchFamily="2" charset="-122"/>
                <a:ea typeface="方正粗黑宋简体" pitchFamily="2" charset="-122"/>
                <a:sym typeface="+mn-ea"/>
              </a:rPr>
              <a:t>-</a:t>
            </a:r>
            <a:r>
              <a:rPr kumimoji="1" lang="el-GR" altLang="zh-CN" sz="3600" baseline="30000" dirty="0" smtClean="0">
                <a:solidFill>
                  <a:srgbClr val="FF3300"/>
                </a:solidFill>
                <a:latin typeface="方正粗黑宋简体" pitchFamily="2" charset="-122"/>
                <a:ea typeface="方正粗黑宋简体" pitchFamily="2" charset="-122"/>
                <a:sym typeface="+mn-ea"/>
              </a:rPr>
              <a:t>λ</a:t>
            </a:r>
            <a:r>
              <a:rPr kumimoji="1" lang="en-US" altLang="zh-CN" sz="3600" baseline="30000" dirty="0" smtClean="0">
                <a:solidFill>
                  <a:srgbClr val="FF3300"/>
                </a:solidFill>
                <a:latin typeface="方正粗黑宋简体" pitchFamily="2" charset="-122"/>
                <a:ea typeface="方正粗黑宋简体" pitchFamily="2" charset="-122"/>
                <a:sym typeface="+mn-ea"/>
              </a:rPr>
              <a:t>t</a:t>
            </a:r>
            <a:r>
              <a:rPr kumimoji="1" lang="zh-CN" altLang="en-US" sz="3600" baseline="30000" dirty="0" smtClean="0">
                <a:latin typeface="方正粗黑宋简体" pitchFamily="2" charset="-122"/>
                <a:ea typeface="方正粗黑宋简体" pitchFamily="2" charset="-122"/>
                <a:sym typeface="+mn-ea"/>
              </a:rPr>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6628"/>
                                        </p:tgtEl>
                                        <p:attrNameLst>
                                          <p:attrName>style.visibility</p:attrName>
                                        </p:attrNameLst>
                                      </p:cBhvr>
                                      <p:to>
                                        <p:strVal val="visible"/>
                                      </p:to>
                                    </p:set>
                                    <p:animEffect transition="in" filter="blinds(horizontal)">
                                      <p:cBhvr>
                                        <p:cTn id="7" dur="500"/>
                                        <p:tgtEl>
                                          <p:spTgt spid="2662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50825" y="116523"/>
            <a:ext cx="8540750" cy="720725"/>
          </a:xfrm>
        </p:spPr>
        <p:txBody>
          <a:bodyPr/>
          <a:lstStyle/>
          <a:p>
            <a:r>
              <a:rPr lang="zh-CN" altLang="en-US" sz="3200">
                <a:solidFill>
                  <a:srgbClr val="FF0000"/>
                </a:solidFill>
                <a:sym typeface="+mn-ea"/>
              </a:rPr>
              <a:t>理论来自于实际，勇于担当，解决业界难题</a:t>
            </a:r>
          </a:p>
        </p:txBody>
      </p:sp>
      <p:sp>
        <p:nvSpPr>
          <p:cNvPr id="3" name="内容占位符 2"/>
          <p:cNvSpPr>
            <a:spLocks noGrp="1"/>
          </p:cNvSpPr>
          <p:nvPr>
            <p:ph idx="1"/>
          </p:nvPr>
        </p:nvSpPr>
        <p:spPr>
          <a:xfrm>
            <a:off x="250825" y="1052513"/>
            <a:ext cx="8540750" cy="5184775"/>
          </a:xfrm>
        </p:spPr>
        <p:txBody>
          <a:bodyPr/>
          <a:lstStyle/>
          <a:p>
            <a:r>
              <a:rPr lang="zh-CN" altLang="en-US" sz="2800">
                <a:solidFill>
                  <a:srgbClr val="FF0000"/>
                </a:solidFill>
                <a:sym typeface="+mn-ea"/>
              </a:rPr>
              <a:t>分组合作3</a:t>
            </a:r>
            <a:r>
              <a:rPr lang="zh-CN" altLang="en-US" sz="2800">
                <a:solidFill>
                  <a:srgbClr val="FF0000"/>
                </a:solidFill>
              </a:rPr>
              <a:t>：</a:t>
            </a:r>
            <a:r>
              <a:rPr lang="zh-CN" altLang="en-US" sz="2800">
                <a:solidFill>
                  <a:srgbClr val="FF0000"/>
                </a:solidFill>
                <a:sym typeface="+mn-ea"/>
              </a:rPr>
              <a:t>重现排队论的起源研究过程，</a:t>
            </a:r>
            <a:r>
              <a:rPr lang="zh-CN" altLang="en-US" sz="2800">
                <a:solidFill>
                  <a:srgbClr val="FF0000"/>
                </a:solidFill>
              </a:rPr>
              <a:t>科学组织电信网：</a:t>
            </a:r>
            <a:r>
              <a:rPr lang="zh-CN" altLang="en-US" sz="2800"/>
              <a:t>认真阅读爱尔兰（A.K.Erlang）等科学研究者的相关文献，自主设计相关课题，</a:t>
            </a:r>
            <a:r>
              <a:rPr lang="zh-CN" altLang="en-US" sz="2800">
                <a:sym typeface="+mn-ea"/>
              </a:rPr>
              <a:t>重现排队论的起源研究过程，或者利用排队或话务理论</a:t>
            </a:r>
            <a:r>
              <a:rPr lang="zh-CN" altLang="en-US" sz="2800"/>
              <a:t>完成系统设计和规划，</a:t>
            </a:r>
            <a:r>
              <a:rPr lang="zh-CN" altLang="en-US" sz="2800">
                <a:sym typeface="+mn-ea"/>
              </a:rPr>
              <a:t>计算呼损、时延等性能指标，以达到</a:t>
            </a:r>
            <a:r>
              <a:rPr lang="zh-CN" altLang="en-US" sz="2800"/>
              <a:t>对输入、呼损、信道、主备线和公用备线等有深入的认识，明白以合理的费用，如何科学地组织电信网，以提供能使用户满意的良好服务等目标。</a:t>
            </a:r>
          </a:p>
          <a:p>
            <a:r>
              <a:rPr lang="zh-CN" altLang="en-US" sz="2800">
                <a:solidFill>
                  <a:srgbClr val="FF0000"/>
                </a:solidFill>
              </a:rPr>
              <a:t>网上提交日期：</a:t>
            </a:r>
            <a:r>
              <a:rPr lang="zh-CN" altLang="en-US" sz="2800"/>
              <a:t>倒数第</a:t>
            </a:r>
            <a:r>
              <a:rPr lang="en-US" altLang="zh-CN" sz="2800"/>
              <a:t>3</a:t>
            </a:r>
            <a:r>
              <a:rPr lang="zh-CN" altLang="en-US" sz="2800"/>
              <a:t>次上课</a:t>
            </a:r>
          </a:p>
          <a:p>
            <a:r>
              <a:rPr lang="zh-CN" altLang="en-US" sz="2800">
                <a:solidFill>
                  <a:srgbClr val="FF0000"/>
                </a:solidFill>
              </a:rPr>
              <a:t>课堂展示及答辩：</a:t>
            </a:r>
            <a:r>
              <a:rPr lang="zh-CN" altLang="en-US" sz="2800"/>
              <a:t>倒数第</a:t>
            </a:r>
            <a:r>
              <a:rPr lang="en-US" altLang="zh-CN" sz="2800"/>
              <a:t>1</a:t>
            </a:r>
            <a:r>
              <a:rPr lang="zh-CN" altLang="en-US" sz="2800"/>
              <a:t>和第</a:t>
            </a:r>
            <a:r>
              <a:rPr lang="en-US" altLang="zh-CN" sz="2800"/>
              <a:t>2</a:t>
            </a:r>
            <a:r>
              <a:rPr lang="zh-CN" altLang="en-US" sz="2800"/>
              <a:t>次课</a:t>
            </a:r>
          </a:p>
        </p:txBody>
      </p:sp>
    </p:spTree>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200">
                <a:sym typeface="+mn-ea"/>
              </a:rPr>
              <a:t>理论指导实践，人与自然环境和谐</a:t>
            </a:r>
          </a:p>
        </p:txBody>
      </p:sp>
      <p:sp>
        <p:nvSpPr>
          <p:cNvPr id="3" name="内容占位符 2"/>
          <p:cNvSpPr>
            <a:spLocks noGrp="1"/>
          </p:cNvSpPr>
          <p:nvPr>
            <p:ph idx="1"/>
          </p:nvPr>
        </p:nvSpPr>
        <p:spPr/>
        <p:txBody>
          <a:bodyPr/>
          <a:lstStyle/>
          <a:p>
            <a:r>
              <a:rPr lang="zh-CN" altLang="en-US" sz="2800">
                <a:solidFill>
                  <a:srgbClr val="FF0000"/>
                </a:solidFill>
              </a:rPr>
              <a:t>分组合作</a:t>
            </a:r>
            <a:r>
              <a:rPr lang="en-US" altLang="zh-CN" sz="2800">
                <a:solidFill>
                  <a:srgbClr val="FF0000"/>
                </a:solidFill>
              </a:rPr>
              <a:t>4</a:t>
            </a:r>
            <a:r>
              <a:rPr lang="zh-CN" altLang="en-US" sz="2800"/>
              <a:t>：结合中国实际，对新冠受感染的人数，中国人口增长过程、青蛙的跳跃、液体中微粒的布朗运动、自由电子在电子层中的跳跃等过程建立马尔可夫链，并分析其性能指标。</a:t>
            </a:r>
          </a:p>
          <a:p>
            <a:r>
              <a:rPr lang="zh-CN" altLang="en-US" sz="2800">
                <a:solidFill>
                  <a:srgbClr val="FF0000"/>
                </a:solidFill>
                <a:sym typeface="+mn-ea"/>
              </a:rPr>
              <a:t>网上提交日期：</a:t>
            </a:r>
            <a:r>
              <a:rPr lang="zh-CN" altLang="en-US" sz="2800">
                <a:sym typeface="+mn-ea"/>
              </a:rPr>
              <a:t>倒数第</a:t>
            </a:r>
            <a:r>
              <a:rPr lang="en-US" altLang="zh-CN" sz="2800">
                <a:sym typeface="+mn-ea"/>
              </a:rPr>
              <a:t>3</a:t>
            </a:r>
            <a:r>
              <a:rPr lang="zh-CN" altLang="en-US" sz="2800">
                <a:sym typeface="+mn-ea"/>
              </a:rPr>
              <a:t>次上课</a:t>
            </a:r>
            <a:endParaRPr lang="zh-CN" altLang="en-US" sz="2800"/>
          </a:p>
          <a:p>
            <a:r>
              <a:rPr lang="zh-CN" altLang="en-US" sz="2800">
                <a:solidFill>
                  <a:srgbClr val="FF0000"/>
                </a:solidFill>
                <a:sym typeface="+mn-ea"/>
              </a:rPr>
              <a:t>课堂展示及答辩：</a:t>
            </a:r>
            <a:r>
              <a:rPr lang="zh-CN" altLang="en-US" sz="2800">
                <a:sym typeface="+mn-ea"/>
              </a:rPr>
              <a:t>倒数第</a:t>
            </a:r>
            <a:r>
              <a:rPr lang="en-US" altLang="zh-CN" sz="2800">
                <a:sym typeface="+mn-ea"/>
              </a:rPr>
              <a:t>1</a:t>
            </a:r>
            <a:r>
              <a:rPr lang="zh-CN" altLang="en-US" sz="2800">
                <a:sym typeface="+mn-ea"/>
              </a:rPr>
              <a:t>和第</a:t>
            </a:r>
            <a:r>
              <a:rPr lang="en-US" altLang="zh-CN" sz="2800">
                <a:sym typeface="+mn-ea"/>
              </a:rPr>
              <a:t>2</a:t>
            </a:r>
            <a:r>
              <a:rPr lang="zh-CN" altLang="en-US" sz="2800">
                <a:sym typeface="+mn-ea"/>
              </a:rPr>
              <a:t>次课</a:t>
            </a:r>
            <a:endParaRPr lang="zh-CN" altLang="en-US" sz="2800"/>
          </a:p>
          <a:p>
            <a:endParaRPr lang="zh-CN" altLang="en-US" sz="280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Rectangle 3"/>
          <p:cNvSpPr>
            <a:spLocks noGrp="1" noRot="1" noChangeArrowheads="1"/>
          </p:cNvSpPr>
          <p:nvPr>
            <p:ph type="body" sz="half" idx="1"/>
          </p:nvPr>
        </p:nvSpPr>
        <p:spPr>
          <a:xfrm>
            <a:off x="250825" y="1268413"/>
            <a:ext cx="8137525" cy="5184775"/>
          </a:xfrm>
          <a:noFill/>
          <a:extLst>
            <a:ext uri="{909E8E84-426E-40DD-AFC4-6F175D3DCCD1}">
              <a14:hiddenFill xmlns:a14="http://schemas.microsoft.com/office/drawing/2010/main">
                <a:solidFill>
                  <a:srgbClr val="FFFFFF"/>
                </a:solidFill>
              </a14:hiddenFill>
            </a:ext>
          </a:extLst>
        </p:spPr>
        <p:txBody>
          <a:bodyPr/>
          <a:lstStyle/>
          <a:p>
            <a:r>
              <a:rPr kumimoji="1" lang="zh-CN" altLang="en-US" sz="3200" dirty="0" smtClean="0">
                <a:effectLst/>
                <a:latin typeface="方正粗黑宋简体" pitchFamily="2" charset="-122"/>
                <a:ea typeface="方正粗黑宋简体" pitchFamily="2" charset="-122"/>
              </a:rPr>
              <a:t>所以在上述三个假设下的</a:t>
            </a:r>
            <a:r>
              <a:rPr kumimoji="1" lang="zh-CN" altLang="en-US" sz="3200" dirty="0" smtClean="0">
                <a:solidFill>
                  <a:srgbClr val="FF5050"/>
                </a:solidFill>
                <a:effectLst/>
                <a:latin typeface="方正粗黑宋简体" pitchFamily="2" charset="-122"/>
                <a:ea typeface="方正粗黑宋简体" pitchFamily="2" charset="-122"/>
              </a:rPr>
              <a:t>简单流的顾客到达间隔</a:t>
            </a:r>
            <a:r>
              <a:rPr kumimoji="1" lang="en-US" altLang="zh-CN" sz="3200" dirty="0" smtClean="0">
                <a:solidFill>
                  <a:srgbClr val="FF5050"/>
                </a:solidFill>
                <a:effectLst/>
                <a:latin typeface="方正粗黑宋简体" pitchFamily="2" charset="-122"/>
                <a:ea typeface="方正粗黑宋简体" pitchFamily="2" charset="-122"/>
              </a:rPr>
              <a:t>t</a:t>
            </a:r>
            <a:r>
              <a:rPr kumimoji="1" lang="zh-CN" altLang="en-US" sz="3200" dirty="0" smtClean="0">
                <a:solidFill>
                  <a:srgbClr val="FF5050"/>
                </a:solidFill>
                <a:effectLst/>
                <a:latin typeface="方正粗黑宋简体" pitchFamily="2" charset="-122"/>
                <a:ea typeface="方正粗黑宋简体" pitchFamily="2" charset="-122"/>
              </a:rPr>
              <a:t>是负指数分布，其概率密度为：</a:t>
            </a:r>
            <a:endParaRPr kumimoji="1" lang="zh-CN" altLang="en-US" sz="3200" baseline="30000" dirty="0" smtClean="0">
              <a:solidFill>
                <a:srgbClr val="FF5050"/>
              </a:solidFill>
              <a:effectLst/>
              <a:latin typeface="方正粗黑宋简体" pitchFamily="2" charset="-122"/>
              <a:ea typeface="方正粗黑宋简体" pitchFamily="2" charset="-122"/>
              <a:cs typeface="Arial" panose="020B0604020202020204" pitchFamily="34" charset="0"/>
              <a:sym typeface="+mn-ea"/>
            </a:endParaRPr>
          </a:p>
        </p:txBody>
      </p:sp>
      <p:pic>
        <p:nvPicPr>
          <p:cNvPr id="6" name="Picture 24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6813" y="2780928"/>
            <a:ext cx="6810375" cy="3800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标题 1"/>
          <p:cNvSpPr>
            <a:spLocks noGrp="1"/>
          </p:cNvSpPr>
          <p:nvPr>
            <p:ph type="title"/>
          </p:nvPr>
        </p:nvSpPr>
        <p:spPr>
          <a:xfrm>
            <a:off x="250825" y="490538"/>
            <a:ext cx="8540750" cy="720725"/>
          </a:xfrm>
        </p:spPr>
        <p:txBody>
          <a:bodyPr/>
          <a:lstStyle/>
          <a:p>
            <a:pPr>
              <a:defRPr/>
            </a:pPr>
            <a:r>
              <a:rPr lang="zh-CN" altLang="en-US" dirty="0" smtClean="0">
                <a:solidFill>
                  <a:srgbClr val="FF0000"/>
                </a:solidFill>
              </a:rPr>
              <a:t>对于</a:t>
            </a:r>
            <a:r>
              <a:rPr lang="zh-CN" altLang="en-US" dirty="0">
                <a:solidFill>
                  <a:srgbClr val="FF0000"/>
                </a:solidFill>
              </a:rPr>
              <a:t>最</a:t>
            </a:r>
            <a:r>
              <a:rPr lang="zh-CN" altLang="en-US" dirty="0" smtClean="0">
                <a:solidFill>
                  <a:srgbClr val="FF0000"/>
                </a:solidFill>
              </a:rPr>
              <a:t>简单流</a:t>
            </a:r>
            <a:r>
              <a:rPr lang="zh-CN" altLang="en-US" dirty="0">
                <a:solidFill>
                  <a:srgbClr val="FF0000"/>
                </a:solidFill>
              </a:rPr>
              <a:t/>
            </a:r>
            <a:br>
              <a:rPr lang="zh-CN" altLang="en-US" dirty="0">
                <a:solidFill>
                  <a:srgbClr val="FF0000"/>
                </a:solidFill>
              </a:rPr>
            </a:br>
            <a:endParaRPr lang="zh-CN" altLang="en-US" dirty="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1739" name="Picture 50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8644" y="1556792"/>
            <a:ext cx="7705725" cy="422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4579" name="Text Box 3"/>
          <p:cNvSpPr txBox="1">
            <a:spLocks noChangeArrowheads="1"/>
          </p:cNvSpPr>
          <p:nvPr/>
        </p:nvSpPr>
        <p:spPr bwMode="auto">
          <a:xfrm>
            <a:off x="29507" y="8171"/>
            <a:ext cx="9144000" cy="1400383"/>
          </a:xfrm>
          <a:prstGeom prst="rect">
            <a:avLst/>
          </a:prstGeom>
          <a:noFill/>
          <a:ln>
            <a:noFill/>
          </a:ln>
        </p:spPr>
        <p:txBody>
          <a:bodyPr>
            <a:spAutoFit/>
          </a:bodyPr>
          <a:lstStyle>
            <a:lvl1pPr eaLnBrk="0" hangingPunct="0">
              <a:defRPr sz="2800" b="1">
                <a:solidFill>
                  <a:schemeClr val="tx1"/>
                </a:solidFill>
                <a:latin typeface="Arial" panose="020B0604020202020204" pitchFamily="34" charset="0"/>
                <a:ea typeface="宋体" panose="02010600030101010101" pitchFamily="2" charset="-122"/>
              </a:defRPr>
            </a:lvl1pPr>
            <a:lvl2pPr marL="742950" indent="-285750" eaLnBrk="0" hangingPunct="0">
              <a:defRPr sz="2800" b="1">
                <a:solidFill>
                  <a:schemeClr val="tx1"/>
                </a:solidFill>
                <a:latin typeface="Arial" panose="020B0604020202020204" pitchFamily="34" charset="0"/>
                <a:ea typeface="宋体" panose="02010600030101010101" pitchFamily="2" charset="-122"/>
              </a:defRPr>
            </a:lvl2pPr>
            <a:lvl3pPr marL="1143000" indent="-228600" eaLnBrk="0" hangingPunct="0">
              <a:defRPr sz="2800" b="1">
                <a:solidFill>
                  <a:schemeClr val="tx1"/>
                </a:solidFill>
                <a:latin typeface="Arial" panose="020B0604020202020204" pitchFamily="34" charset="0"/>
                <a:ea typeface="宋体" panose="02010600030101010101" pitchFamily="2" charset="-122"/>
              </a:defRPr>
            </a:lvl3pPr>
            <a:lvl4pPr marL="1600200" indent="-228600" eaLnBrk="0" hangingPunct="0">
              <a:defRPr sz="2800" b="1">
                <a:solidFill>
                  <a:schemeClr val="tx1"/>
                </a:solidFill>
                <a:latin typeface="Arial" panose="020B0604020202020204" pitchFamily="34" charset="0"/>
                <a:ea typeface="宋体" panose="02010600030101010101" pitchFamily="2" charset="-122"/>
              </a:defRPr>
            </a:lvl4pPr>
            <a:lvl5pPr marL="2057400" indent="-228600" eaLnBrk="0" hangingPunct="0">
              <a:defRPr sz="2800" b="1">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80000"/>
              </a:lnSpc>
              <a:spcBef>
                <a:spcPct val="20000"/>
              </a:spcBef>
              <a:spcAft>
                <a:spcPct val="0"/>
              </a:spcAft>
              <a:buClr>
                <a:schemeClr val="hlink"/>
              </a:buClr>
              <a:buSzPct val="85000"/>
              <a:buFont typeface="Wingdings" panose="05000000000000000000" pitchFamily="2" charset="2"/>
              <a:defRPr sz="2800" b="1">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80000"/>
              </a:lnSpc>
              <a:spcBef>
                <a:spcPct val="20000"/>
              </a:spcBef>
              <a:spcAft>
                <a:spcPct val="0"/>
              </a:spcAft>
              <a:buClr>
                <a:schemeClr val="hlink"/>
              </a:buClr>
              <a:buSzPct val="85000"/>
              <a:buFont typeface="Wingdings" panose="05000000000000000000" pitchFamily="2" charset="2"/>
              <a:defRPr sz="2800" b="1">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80000"/>
              </a:lnSpc>
              <a:spcBef>
                <a:spcPct val="20000"/>
              </a:spcBef>
              <a:spcAft>
                <a:spcPct val="0"/>
              </a:spcAft>
              <a:buClr>
                <a:schemeClr val="hlink"/>
              </a:buClr>
              <a:buSzPct val="85000"/>
              <a:buFont typeface="Wingdings" panose="05000000000000000000" pitchFamily="2" charset="2"/>
              <a:defRPr sz="2800" b="1">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80000"/>
              </a:lnSpc>
              <a:spcBef>
                <a:spcPct val="20000"/>
              </a:spcBef>
              <a:spcAft>
                <a:spcPct val="0"/>
              </a:spcAft>
              <a:buClr>
                <a:schemeClr val="hlink"/>
              </a:buClr>
              <a:buSzPct val="85000"/>
              <a:buFont typeface="Wingdings" panose="05000000000000000000" pitchFamily="2" charset="2"/>
              <a:defRPr sz="2800" b="1">
                <a:solidFill>
                  <a:schemeClr val="tx1"/>
                </a:solidFill>
                <a:latin typeface="Arial" panose="020B0604020202020204" pitchFamily="34" charset="0"/>
                <a:ea typeface="宋体" panose="02010600030101010101" pitchFamily="2" charset="-122"/>
              </a:defRPr>
            </a:lvl9pPr>
          </a:lstStyle>
          <a:p>
            <a:pPr eaLnBrk="1" hangingPunct="1">
              <a:lnSpc>
                <a:spcPts val="3400"/>
              </a:lnSpc>
              <a:spcBef>
                <a:spcPct val="0"/>
              </a:spcBef>
              <a:buClrTx/>
              <a:buSzTx/>
              <a:buFontTx/>
              <a:buNone/>
            </a:pPr>
            <a:r>
              <a:rPr kumimoji="1" lang="zh-CN" altLang="en-US" dirty="0">
                <a:latin typeface="Verdana" panose="020B0604030504040204" pitchFamily="34" charset="0"/>
              </a:rPr>
              <a:t>再证明</a:t>
            </a:r>
            <a:r>
              <a:rPr kumimoji="1" lang="zh-CN" altLang="en-US" dirty="0">
                <a:solidFill>
                  <a:srgbClr val="FF5050"/>
                </a:solidFill>
                <a:latin typeface="楷体_GB2312" panose="02010609030101010101" pitchFamily="49" charset="-122"/>
                <a:ea typeface="楷体_GB2312" panose="02010609030101010101" pitchFamily="49" charset="-122"/>
              </a:rPr>
              <a:t>当到达间隔是指数分布时</a:t>
            </a:r>
            <a:r>
              <a:rPr kumimoji="1" lang="en-US" altLang="zh-CN" dirty="0">
                <a:solidFill>
                  <a:srgbClr val="FF5050"/>
                </a:solidFill>
                <a:latin typeface="楷体_GB2312" panose="02010609030101010101" pitchFamily="49" charset="-122"/>
                <a:ea typeface="楷体_GB2312" panose="02010609030101010101" pitchFamily="49" charset="-122"/>
              </a:rPr>
              <a:t>,</a:t>
            </a:r>
            <a:r>
              <a:rPr kumimoji="1" lang="zh-CN" altLang="en-US" dirty="0">
                <a:solidFill>
                  <a:srgbClr val="FF5050"/>
                </a:solidFill>
                <a:latin typeface="楷体_GB2312" panose="02010609030101010101" pitchFamily="49" charset="-122"/>
                <a:ea typeface="楷体_GB2312" panose="02010609030101010101" pitchFamily="49" charset="-122"/>
              </a:rPr>
              <a:t>在时间间隔</a:t>
            </a:r>
            <a:r>
              <a:rPr kumimoji="1" lang="en-US" altLang="zh-CN" dirty="0">
                <a:solidFill>
                  <a:srgbClr val="FF5050"/>
                </a:solidFill>
                <a:latin typeface="楷体_GB2312" panose="02010609030101010101" pitchFamily="49" charset="-122"/>
                <a:ea typeface="楷体_GB2312" panose="02010609030101010101" pitchFamily="49" charset="-122"/>
              </a:rPr>
              <a:t>T</a:t>
            </a:r>
            <a:r>
              <a:rPr kumimoji="1" lang="zh-CN" altLang="en-US" dirty="0">
                <a:solidFill>
                  <a:srgbClr val="FF5050"/>
                </a:solidFill>
                <a:latin typeface="楷体_GB2312" panose="02010609030101010101" pitchFamily="49" charset="-122"/>
                <a:ea typeface="楷体_GB2312" panose="02010609030101010101" pitchFamily="49" charset="-122"/>
              </a:rPr>
              <a:t>内的</a:t>
            </a:r>
            <a:r>
              <a:rPr kumimoji="1" lang="zh-CN" altLang="en-US" dirty="0">
                <a:solidFill>
                  <a:srgbClr val="FF5050"/>
                </a:solidFill>
                <a:latin typeface="Verdana" panose="020B0604030504040204" pitchFamily="34" charset="0"/>
                <a:ea typeface="楷体_GB2312" panose="02010609030101010101" pitchFamily="49" charset="-122"/>
              </a:rPr>
              <a:t>到达数</a:t>
            </a:r>
            <a:r>
              <a:rPr kumimoji="1" lang="zh-CN" altLang="en-US" dirty="0" smtClean="0">
                <a:solidFill>
                  <a:srgbClr val="FF5050"/>
                </a:solidFill>
                <a:latin typeface="Verdana" panose="020B0604030504040204" pitchFamily="34" charset="0"/>
                <a:ea typeface="楷体_GB2312" panose="02010609030101010101" pitchFamily="49" charset="-122"/>
              </a:rPr>
              <a:t>是</a:t>
            </a:r>
            <a:r>
              <a:rPr lang="zh-CN" altLang="en-US" dirty="0">
                <a:solidFill>
                  <a:srgbClr val="FF0000"/>
                </a:solidFill>
              </a:rPr>
              <a:t>泊松（</a:t>
            </a:r>
            <a:r>
              <a:rPr lang="en-US" altLang="zh-CN" dirty="0" err="1">
                <a:solidFill>
                  <a:srgbClr val="FF0000"/>
                </a:solidFill>
              </a:rPr>
              <a:t>Poission</a:t>
            </a:r>
            <a:r>
              <a:rPr lang="zh-CN" altLang="en-US" dirty="0">
                <a:solidFill>
                  <a:srgbClr val="FF0000"/>
                </a:solidFill>
              </a:rPr>
              <a:t>）</a:t>
            </a:r>
            <a:r>
              <a:rPr kumimoji="1" lang="zh-CN" altLang="en-US" dirty="0" smtClean="0">
                <a:solidFill>
                  <a:srgbClr val="FF5050"/>
                </a:solidFill>
                <a:latin typeface="Verdana" panose="020B0604030504040204" pitchFamily="34" charset="0"/>
                <a:ea typeface="楷体_GB2312" panose="02010609030101010101" pitchFamily="49" charset="-122"/>
              </a:rPr>
              <a:t>分布</a:t>
            </a:r>
            <a:r>
              <a:rPr kumimoji="1" lang="en-US" altLang="zh-CN" dirty="0">
                <a:latin typeface="Verdana" panose="020B0604030504040204" pitchFamily="34" charset="0"/>
              </a:rPr>
              <a:t>:</a:t>
            </a:r>
            <a:r>
              <a:rPr kumimoji="1" lang="zh-CN" altLang="en-US" dirty="0">
                <a:latin typeface="Verdana" panose="020B0604030504040204" pitchFamily="34" charset="0"/>
              </a:rPr>
              <a:t>把</a:t>
            </a:r>
            <a:r>
              <a:rPr kumimoji="1" lang="zh-CN" altLang="en-US" dirty="0"/>
              <a:t>时间间隔</a:t>
            </a:r>
            <a:r>
              <a:rPr kumimoji="1" lang="en-US" altLang="zh-CN" dirty="0"/>
              <a:t>T</a:t>
            </a:r>
            <a:r>
              <a:rPr kumimoji="1" lang="zh-CN" altLang="en-US" dirty="0">
                <a:latin typeface="Verdana" panose="020B0604030504040204" pitchFamily="34" charset="0"/>
              </a:rPr>
              <a:t>分成</a:t>
            </a:r>
            <a:r>
              <a:rPr kumimoji="1" lang="en-US" altLang="zh-CN" dirty="0">
                <a:latin typeface="Verdana" panose="020B0604030504040204" pitchFamily="34" charset="0"/>
              </a:rPr>
              <a:t>N</a:t>
            </a:r>
            <a:r>
              <a:rPr kumimoji="1" lang="zh-CN" altLang="en-US" dirty="0">
                <a:latin typeface="Verdana" panose="020B0604030504040204" pitchFamily="34" charset="0"/>
              </a:rPr>
              <a:t>等份,在这</a:t>
            </a:r>
            <a:r>
              <a:rPr kumimoji="1" lang="en-US" altLang="zh-CN" dirty="0">
                <a:latin typeface="Verdana" panose="020B0604030504040204" pitchFamily="34" charset="0"/>
              </a:rPr>
              <a:t>N</a:t>
            </a:r>
            <a:r>
              <a:rPr kumimoji="1" lang="zh-CN" altLang="en-US" dirty="0">
                <a:latin typeface="Verdana" panose="020B0604030504040204" pitchFamily="34" charset="0"/>
              </a:rPr>
              <a:t>个小区间内, </a:t>
            </a:r>
            <a:r>
              <a:rPr kumimoji="1" lang="en-US" altLang="zh-CN" dirty="0">
                <a:latin typeface="Verdana" panose="020B0604030504040204" pitchFamily="34" charset="0"/>
              </a:rPr>
              <a:t>k</a:t>
            </a:r>
            <a:r>
              <a:rPr kumimoji="1" lang="zh-CN" altLang="en-US" dirty="0">
                <a:latin typeface="Verdana" panose="020B0604030504040204" pitchFamily="34" charset="0"/>
              </a:rPr>
              <a:t>个顾客可在</a:t>
            </a:r>
            <a:r>
              <a:rPr kumimoji="1" lang="en-US" altLang="zh-CN" dirty="0">
                <a:latin typeface="Verdana" panose="020B0604030504040204" pitchFamily="34" charset="0"/>
              </a:rPr>
              <a:t>N</a:t>
            </a:r>
            <a:r>
              <a:rPr kumimoji="1" lang="zh-CN" altLang="en-US" dirty="0" smtClean="0">
                <a:latin typeface="Verdana" panose="020B0604030504040204" pitchFamily="34" charset="0"/>
              </a:rPr>
              <a:t>个</a:t>
            </a:r>
            <a:r>
              <a:rPr kumimoji="1" lang="en-US" altLang="zh-CN" dirty="0">
                <a:solidFill>
                  <a:srgbClr val="FF0000"/>
                </a:solidFill>
                <a:latin typeface="Times New Roman" panose="02020603050405020304" pitchFamily="18" charset="0"/>
                <a:ea typeface="BatangChe" panose="02030609000101010101" pitchFamily="49" charset="-127"/>
                <a:cs typeface="Times New Roman" panose="02020603050405020304" pitchFamily="18" charset="0"/>
              </a:rPr>
              <a:t>∆</a:t>
            </a:r>
            <a:r>
              <a:rPr kumimoji="1" lang="zh-CN" altLang="en-US" dirty="0" smtClean="0">
                <a:latin typeface="Verdana" panose="020B0604030504040204" pitchFamily="34" charset="0"/>
              </a:rPr>
              <a:t>中</a:t>
            </a:r>
            <a:r>
              <a:rPr kumimoji="1" lang="zh-CN" altLang="en-US" dirty="0">
                <a:latin typeface="Verdana" panose="020B0604030504040204" pitchFamily="34" charset="0"/>
              </a:rPr>
              <a:t>任意</a:t>
            </a:r>
            <a:r>
              <a:rPr kumimoji="1" lang="en-US" altLang="zh-CN" dirty="0">
                <a:latin typeface="Verdana" panose="020B0604030504040204" pitchFamily="34" charset="0"/>
              </a:rPr>
              <a:t>k</a:t>
            </a:r>
            <a:r>
              <a:rPr kumimoji="1" lang="zh-CN" altLang="en-US" dirty="0" smtClean="0">
                <a:latin typeface="Verdana" panose="020B0604030504040204" pitchFamily="34" charset="0"/>
              </a:rPr>
              <a:t>个</a:t>
            </a:r>
            <a:r>
              <a:rPr kumimoji="1" lang="en-US" altLang="zh-CN" dirty="0" smtClean="0">
                <a:solidFill>
                  <a:srgbClr val="FF0000"/>
                </a:solidFill>
                <a:latin typeface="Times New Roman" panose="02020603050405020304" pitchFamily="18" charset="0"/>
                <a:ea typeface="BatangChe" panose="02030609000101010101" pitchFamily="49" charset="-127"/>
                <a:cs typeface="Times New Roman" panose="02020603050405020304" pitchFamily="18" charset="0"/>
              </a:rPr>
              <a:t>∆</a:t>
            </a:r>
            <a:r>
              <a:rPr kumimoji="1" lang="zh-CN" altLang="en-US" dirty="0" smtClean="0">
                <a:latin typeface="Verdana" panose="020B0604030504040204" pitchFamily="34" charset="0"/>
              </a:rPr>
              <a:t>中到达</a:t>
            </a:r>
            <a:r>
              <a:rPr kumimoji="1" lang="en-US" altLang="zh-CN" dirty="0">
                <a:latin typeface="Verdana" panose="020B0604030504040204" pitchFamily="34" charset="0"/>
              </a:rPr>
              <a:t>:</a:t>
            </a:r>
          </a:p>
        </p:txBody>
      </p:sp>
      <p:graphicFrame>
        <p:nvGraphicFramePr>
          <p:cNvPr id="2" name="对象 1"/>
          <p:cNvGraphicFramePr>
            <a:graphicFrameLocks noGrp="1" noChangeAspect="1"/>
          </p:cNvGraphicFramePr>
          <p:nvPr/>
        </p:nvGraphicFramePr>
        <p:xfrm>
          <a:off x="110787" y="11156"/>
          <a:ext cx="8981440" cy="1330325"/>
        </p:xfrm>
        <a:graphic>
          <a:graphicData uri="http://schemas.openxmlformats.org/presentationml/2006/ole">
            <mc:AlternateContent xmlns:mc="http://schemas.openxmlformats.org/markup-compatibility/2006">
              <mc:Choice xmlns:v="urn:schemas-microsoft-com:vml" Requires="v">
                <p:oleObj spid="_x0000_s351812" name="公式" r:id="rId5" imgW="2831465" imgH="419100" progId="Equation.3">
                  <p:embed/>
                </p:oleObj>
              </mc:Choice>
              <mc:Fallback>
                <p:oleObj name="公式" r:id="rId5" imgW="2831465" imgH="419100" progId="Equation.3">
                  <p:embed/>
                  <p:pic>
                    <p:nvPicPr>
                      <p:cNvPr id="0" name="Picture 546"/>
                      <p:cNvPicPr>
                        <a:picLocks noGrp="1" noChangeAspect="1" noChangeArrowheads="1"/>
                      </p:cNvPicPr>
                      <p:nvPr/>
                    </p:nvPicPr>
                    <p:blipFill>
                      <a:blip r:embed="rId6"/>
                      <a:srcRect/>
                      <a:stretch>
                        <a:fillRect/>
                      </a:stretch>
                    </p:blipFill>
                    <p:spPr bwMode="auto">
                      <a:xfrm>
                        <a:off x="110787" y="11156"/>
                        <a:ext cx="8981440" cy="1330325"/>
                      </a:xfrm>
                      <a:prstGeom prst="rect">
                        <a:avLst/>
                      </a:prstGeom>
                      <a:solidFill>
                        <a:srgbClr val="FFFF00"/>
                      </a:solidFill>
                      <a:ln w="9525">
                        <a:solidFill>
                          <a:srgbClr val="FB2D59"/>
                        </a:solidFill>
                        <a:miter lim="800000"/>
                        <a:headEnd/>
                        <a:tailEnd/>
                      </a:ln>
                    </p:spPr>
                  </p:pic>
                </p:oleObj>
              </mc:Fallback>
            </mc:AlternateContent>
          </a:graphicData>
        </a:graphic>
      </p:graphicFrame>
      <p:grpSp>
        <p:nvGrpSpPr>
          <p:cNvPr id="10" name="组合 9"/>
          <p:cNvGrpSpPr/>
          <p:nvPr/>
        </p:nvGrpSpPr>
        <p:grpSpPr>
          <a:xfrm>
            <a:off x="1334671" y="1314551"/>
            <a:ext cx="3672408" cy="2369295"/>
            <a:chOff x="1331640" y="1721224"/>
            <a:chExt cx="3672408" cy="2369295"/>
          </a:xfrm>
        </p:grpSpPr>
        <p:cxnSp>
          <p:nvCxnSpPr>
            <p:cNvPr id="4" name="直接箭头连接符 3"/>
            <p:cNvCxnSpPr/>
            <p:nvPr/>
          </p:nvCxnSpPr>
          <p:spPr>
            <a:xfrm flipH="1">
              <a:off x="3923928" y="1721224"/>
              <a:ext cx="861065" cy="1440160"/>
            </a:xfrm>
            <a:prstGeom prst="straightConnector1">
              <a:avLst/>
            </a:prstGeom>
            <a:ln w="38100">
              <a:solidFill>
                <a:srgbClr val="FB2D59"/>
              </a:solidFill>
              <a:tailEnd type="arrow"/>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1331640" y="4090519"/>
              <a:ext cx="3672408" cy="0"/>
            </a:xfrm>
            <a:prstGeom prst="line">
              <a:avLst/>
            </a:prstGeom>
            <a:ln w="38100">
              <a:solidFill>
                <a:srgbClr val="FB2D59"/>
              </a:solidFill>
            </a:ln>
          </p:spPr>
          <p:style>
            <a:lnRef idx="1">
              <a:schemeClr val="accent1"/>
            </a:lnRef>
            <a:fillRef idx="0">
              <a:schemeClr val="accent1"/>
            </a:fillRef>
            <a:effectRef idx="0">
              <a:schemeClr val="accent1"/>
            </a:effectRef>
            <a:fontRef idx="minor">
              <a:schemeClr val="tx1"/>
            </a:fontRef>
          </p:style>
        </p:cxnSp>
      </p:grpSp>
      <p:graphicFrame>
        <p:nvGraphicFramePr>
          <p:cNvPr id="11" name="对象 10"/>
          <p:cNvGraphicFramePr>
            <a:graphicFrameLocks noChangeAspect="1"/>
          </p:cNvGraphicFramePr>
          <p:nvPr/>
        </p:nvGraphicFramePr>
        <p:xfrm>
          <a:off x="-3782" y="5809016"/>
          <a:ext cx="9198587" cy="954179"/>
        </p:xfrm>
        <a:graphic>
          <a:graphicData uri="http://schemas.openxmlformats.org/presentationml/2006/ole">
            <mc:AlternateContent xmlns:mc="http://schemas.openxmlformats.org/markup-compatibility/2006">
              <mc:Choice xmlns:v="urn:schemas-microsoft-com:vml" Requires="v">
                <p:oleObj spid="_x0000_s351813" name="公式" r:id="rId7" imgW="4038600" imgH="419100" progId="Equation.3">
                  <p:embed/>
                </p:oleObj>
              </mc:Choice>
              <mc:Fallback>
                <p:oleObj name="公式" r:id="rId7" imgW="4038600" imgH="419100" progId="Equation.3">
                  <p:embed/>
                  <p:pic>
                    <p:nvPicPr>
                      <p:cNvPr id="0" name="Picture 54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782" y="5809016"/>
                        <a:ext cx="9198587" cy="954179"/>
                      </a:xfrm>
                      <a:prstGeom prst="rect">
                        <a:avLst/>
                      </a:prstGeom>
                      <a:solidFill>
                        <a:srgbClr val="FFFF00"/>
                      </a:solidFill>
                    </p:spPr>
                  </p:pic>
                </p:oleObj>
              </mc:Fallback>
            </mc:AlternateContent>
          </a:graphicData>
        </a:graphic>
      </p:graphicFrame>
      <p:grpSp>
        <p:nvGrpSpPr>
          <p:cNvPr id="18" name="组合 17"/>
          <p:cNvGrpSpPr/>
          <p:nvPr/>
        </p:nvGrpSpPr>
        <p:grpSpPr>
          <a:xfrm>
            <a:off x="4587713" y="4777780"/>
            <a:ext cx="2994829" cy="1008112"/>
            <a:chOff x="4601507" y="4869160"/>
            <a:chExt cx="2994829" cy="1008112"/>
          </a:xfrm>
        </p:grpSpPr>
        <p:cxnSp>
          <p:nvCxnSpPr>
            <p:cNvPr id="15" name="直接箭头连接符 14"/>
            <p:cNvCxnSpPr/>
            <p:nvPr/>
          </p:nvCxnSpPr>
          <p:spPr>
            <a:xfrm flipV="1">
              <a:off x="4601507" y="4941168"/>
              <a:ext cx="1698685" cy="936104"/>
            </a:xfrm>
            <a:prstGeom prst="straightConnector1">
              <a:avLst/>
            </a:prstGeom>
            <a:ln w="31750">
              <a:solidFill>
                <a:srgbClr val="FB2D59"/>
              </a:solidFill>
              <a:tailEnd type="arrow"/>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V="1">
              <a:off x="5868144" y="4869160"/>
              <a:ext cx="1728192" cy="72008"/>
            </a:xfrm>
            <a:prstGeom prst="line">
              <a:avLst/>
            </a:prstGeom>
            <a:ln w="31750">
              <a:solidFill>
                <a:srgbClr val="FB2D59"/>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5875" name="Rectangle 3"/>
          <p:cNvSpPr>
            <a:spLocks noGrp="1" noRot="1" noChangeArrowheads="1"/>
          </p:cNvSpPr>
          <p:nvPr>
            <p:ph type="body" idx="1"/>
          </p:nvPr>
        </p:nvSpPr>
        <p:spPr>
          <a:xfrm>
            <a:off x="250825" y="404813"/>
            <a:ext cx="8540750" cy="5832475"/>
          </a:xfrm>
        </p:spPr>
        <p:txBody>
          <a:bodyPr/>
          <a:lstStyle/>
          <a:p>
            <a:pPr eaLnBrk="1" hangingPunct="1">
              <a:defRPr/>
            </a:pPr>
            <a:r>
              <a:rPr lang="zh-CN" altLang="en-US" dirty="0" smtClean="0"/>
              <a:t>顾客到达时间间隔分布</a:t>
            </a:r>
          </a:p>
          <a:p>
            <a:pPr lvl="1" eaLnBrk="1" hangingPunct="1">
              <a:defRPr/>
            </a:pPr>
            <a:r>
              <a:rPr lang="zh-CN" altLang="en-US" dirty="0" smtClean="0"/>
              <a:t>在</a:t>
            </a:r>
            <a:r>
              <a:rPr lang="en-US" altLang="zh-CN" dirty="0" smtClean="0"/>
              <a:t>T</a:t>
            </a:r>
            <a:r>
              <a:rPr lang="zh-CN" altLang="en-US" dirty="0" smtClean="0"/>
              <a:t>时间间隔期间内有</a:t>
            </a:r>
            <a:r>
              <a:rPr lang="en-US" altLang="zh-CN" dirty="0" smtClean="0"/>
              <a:t>k</a:t>
            </a:r>
            <a:r>
              <a:rPr lang="zh-CN" altLang="en-US" dirty="0" smtClean="0"/>
              <a:t>个顾客到达的概率符合</a:t>
            </a:r>
            <a:r>
              <a:rPr lang="zh-CN" altLang="en-US" dirty="0" smtClean="0">
                <a:solidFill>
                  <a:srgbClr val="FF0000"/>
                </a:solidFill>
              </a:rPr>
              <a:t>泊松（</a:t>
            </a:r>
            <a:r>
              <a:rPr lang="en-US" altLang="zh-CN" dirty="0" err="1" smtClean="0">
                <a:solidFill>
                  <a:srgbClr val="FF0000"/>
                </a:solidFill>
              </a:rPr>
              <a:t>Poission</a:t>
            </a:r>
            <a:r>
              <a:rPr lang="zh-CN" altLang="en-US" dirty="0" smtClean="0">
                <a:solidFill>
                  <a:srgbClr val="FF0000"/>
                </a:solidFill>
              </a:rPr>
              <a:t>）分布</a:t>
            </a:r>
            <a:r>
              <a:rPr lang="zh-CN" altLang="en-US" dirty="0" smtClean="0"/>
              <a:t>，即</a:t>
            </a:r>
          </a:p>
        </p:txBody>
      </p:sp>
      <p:graphicFrame>
        <p:nvGraphicFramePr>
          <p:cNvPr id="28675" name="Object 5"/>
          <p:cNvGraphicFramePr>
            <a:graphicFrameLocks noChangeAspect="1"/>
          </p:cNvGraphicFramePr>
          <p:nvPr/>
        </p:nvGraphicFramePr>
        <p:xfrm>
          <a:off x="1549400" y="3429000"/>
          <a:ext cx="4535488" cy="1592263"/>
        </p:xfrm>
        <a:graphic>
          <a:graphicData uri="http://schemas.openxmlformats.org/presentationml/2006/ole">
            <mc:AlternateContent xmlns:mc="http://schemas.openxmlformats.org/markup-compatibility/2006">
              <mc:Choice xmlns:v="urn:schemas-microsoft-com:vml" Requires="v">
                <p:oleObj spid="_x0000_s29042" name="公式" r:id="rId3" imgW="1193800" imgH="419100" progId="Equation.3">
                  <p:embed/>
                </p:oleObj>
              </mc:Choice>
              <mc:Fallback>
                <p:oleObj name="公式" r:id="rId3" imgW="1193800" imgH="419100" progId="Equation.3">
                  <p:embed/>
                  <p:pic>
                    <p:nvPicPr>
                      <p:cNvPr id="0" name="Picture 11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49400" y="3429000"/>
                        <a:ext cx="4535488" cy="15922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8676" name="AutoShape 6"/>
          <p:cNvSpPr>
            <a:spLocks noChangeArrowheads="1"/>
          </p:cNvSpPr>
          <p:nvPr/>
        </p:nvSpPr>
        <p:spPr bwMode="auto">
          <a:xfrm>
            <a:off x="649288" y="5084763"/>
            <a:ext cx="2051050" cy="1512887"/>
          </a:xfrm>
          <a:prstGeom prst="wedgeRoundRectCallout">
            <a:avLst>
              <a:gd name="adj1" fmla="val 7431"/>
              <a:gd name="adj2" fmla="val -88194"/>
              <a:gd name="adj3" fmla="val 16667"/>
            </a:avLst>
          </a:prstGeom>
          <a:solidFill>
            <a:srgbClr val="FFFF00"/>
          </a:solidFill>
          <a:ln w="9525" algn="ctr">
            <a:solidFill>
              <a:schemeClr val="tx1"/>
            </a:solidFill>
            <a:miter lim="800000"/>
          </a:ln>
        </p:spPr>
        <p:txBody>
          <a:bodyPr rIns="0" bIns="0"/>
          <a:lstStyle/>
          <a:p>
            <a:pPr algn="ctr">
              <a:lnSpc>
                <a:spcPct val="100000"/>
              </a:lnSpc>
              <a:spcBef>
                <a:spcPct val="0"/>
              </a:spcBef>
              <a:buClrTx/>
              <a:buSzTx/>
              <a:buFontTx/>
              <a:buNone/>
            </a:pPr>
            <a:r>
              <a:rPr lang="zh-CN" altLang="en-US" sz="2400">
                <a:solidFill>
                  <a:srgbClr val="FF0000"/>
                </a:solidFill>
                <a:latin typeface="Garamond" panose="02020404030301010803" pitchFamily="18" charset="0"/>
              </a:rPr>
              <a:t>顾客在</a:t>
            </a:r>
            <a:r>
              <a:rPr lang="en-US" altLang="zh-CN" sz="2400">
                <a:solidFill>
                  <a:srgbClr val="FF0000"/>
                </a:solidFill>
                <a:latin typeface="Garamond" panose="02020404030301010803" pitchFamily="18" charset="0"/>
              </a:rPr>
              <a:t>T</a:t>
            </a:r>
            <a:r>
              <a:rPr lang="zh-CN" altLang="en-US" sz="2400">
                <a:solidFill>
                  <a:srgbClr val="FF0000"/>
                </a:solidFill>
                <a:latin typeface="Garamond" panose="02020404030301010803" pitchFamily="18" charset="0"/>
              </a:rPr>
              <a:t>时间间隔内到达</a:t>
            </a:r>
            <a:r>
              <a:rPr lang="en-US" altLang="zh-CN" sz="2400">
                <a:solidFill>
                  <a:srgbClr val="FF0000"/>
                </a:solidFill>
                <a:latin typeface="Garamond" panose="02020404030301010803" pitchFamily="18" charset="0"/>
              </a:rPr>
              <a:t>k</a:t>
            </a:r>
            <a:r>
              <a:rPr lang="zh-CN" altLang="en-US" sz="2400">
                <a:solidFill>
                  <a:srgbClr val="FF0000"/>
                </a:solidFill>
                <a:latin typeface="Garamond" panose="02020404030301010803" pitchFamily="18" charset="0"/>
              </a:rPr>
              <a:t>个的概率</a:t>
            </a:r>
          </a:p>
        </p:txBody>
      </p:sp>
      <p:sp>
        <p:nvSpPr>
          <p:cNvPr id="28677" name="AutoShape 7"/>
          <p:cNvSpPr>
            <a:spLocks noChangeArrowheads="1"/>
          </p:cNvSpPr>
          <p:nvPr/>
        </p:nvSpPr>
        <p:spPr bwMode="auto">
          <a:xfrm>
            <a:off x="4933950" y="2420938"/>
            <a:ext cx="3526482" cy="1008062"/>
          </a:xfrm>
          <a:prstGeom prst="wedgeRoundRectCallout">
            <a:avLst>
              <a:gd name="adj1" fmla="val -74568"/>
              <a:gd name="adj2" fmla="val 71900"/>
              <a:gd name="adj3" fmla="val 16667"/>
            </a:avLst>
          </a:prstGeom>
          <a:solidFill>
            <a:srgbClr val="FFFF00"/>
          </a:solidFill>
          <a:ln w="9525" algn="ctr">
            <a:solidFill>
              <a:schemeClr val="tx1"/>
            </a:solidFill>
            <a:miter lim="800000"/>
          </a:ln>
        </p:spPr>
        <p:txBody>
          <a:bodyPr rIns="0" bIns="0"/>
          <a:lstStyle/>
          <a:p>
            <a:pPr algn="ctr">
              <a:lnSpc>
                <a:spcPct val="100000"/>
              </a:lnSpc>
              <a:spcBef>
                <a:spcPct val="0"/>
              </a:spcBef>
              <a:buClrTx/>
              <a:buSzTx/>
              <a:buFontTx/>
              <a:buNone/>
            </a:pPr>
            <a:r>
              <a:rPr lang="zh-CN" altLang="en-US" sz="2400" dirty="0">
                <a:solidFill>
                  <a:srgbClr val="FF0000"/>
                </a:solidFill>
                <a:latin typeface="Garamond" panose="02020404030301010803" pitchFamily="18" charset="0"/>
              </a:rPr>
              <a:t>泊松分布参数，单位时间内顾客</a:t>
            </a:r>
            <a:r>
              <a:rPr lang="zh-CN" altLang="en-US" sz="2400" dirty="0" smtClean="0">
                <a:solidFill>
                  <a:srgbClr val="FF0000"/>
                </a:solidFill>
                <a:latin typeface="Garamond" panose="02020404030301010803" pitchFamily="18" charset="0"/>
              </a:rPr>
              <a:t>到达的平均数</a:t>
            </a:r>
            <a:endParaRPr lang="zh-CN" altLang="en-US" sz="2400" dirty="0">
              <a:solidFill>
                <a:srgbClr val="FF0000"/>
              </a:solidFill>
              <a:latin typeface="Garamond" panose="02020404030301010803" pitchFamily="18" charset="0"/>
            </a:endParaRPr>
          </a:p>
        </p:txBody>
      </p:sp>
      <p:sp>
        <p:nvSpPr>
          <p:cNvPr id="28678" name="AutoShape 8"/>
          <p:cNvSpPr>
            <a:spLocks noChangeArrowheads="1"/>
          </p:cNvSpPr>
          <p:nvPr/>
        </p:nvSpPr>
        <p:spPr bwMode="auto">
          <a:xfrm>
            <a:off x="4645025" y="5156200"/>
            <a:ext cx="2592388" cy="935038"/>
          </a:xfrm>
          <a:prstGeom prst="wedgeRoundRectCallout">
            <a:avLst>
              <a:gd name="adj1" fmla="val -64454"/>
              <a:gd name="adj2" fmla="val -89560"/>
              <a:gd name="adj3" fmla="val 16667"/>
            </a:avLst>
          </a:prstGeom>
          <a:solidFill>
            <a:srgbClr val="FFFF00"/>
          </a:solidFill>
          <a:ln w="9525" algn="ctr">
            <a:solidFill>
              <a:schemeClr val="tx1"/>
            </a:solidFill>
            <a:miter lim="800000"/>
          </a:ln>
        </p:spPr>
        <p:txBody>
          <a:bodyPr rIns="0" bIns="0"/>
          <a:lstStyle/>
          <a:p>
            <a:pPr algn="ctr">
              <a:lnSpc>
                <a:spcPct val="100000"/>
              </a:lnSpc>
              <a:spcBef>
                <a:spcPct val="0"/>
              </a:spcBef>
              <a:buClrTx/>
              <a:buSzTx/>
              <a:buFontTx/>
              <a:buNone/>
            </a:pPr>
            <a:r>
              <a:rPr lang="zh-CN" altLang="en-US" sz="2400">
                <a:solidFill>
                  <a:srgbClr val="FF0000"/>
                </a:solidFill>
                <a:latin typeface="Garamond" panose="02020404030301010803" pitchFamily="18" charset="0"/>
              </a:rPr>
              <a:t>在</a:t>
            </a:r>
            <a:r>
              <a:rPr lang="en-US" altLang="zh-CN" sz="2400">
                <a:solidFill>
                  <a:srgbClr val="FF0000"/>
                </a:solidFill>
                <a:latin typeface="Garamond" panose="02020404030301010803" pitchFamily="18" charset="0"/>
              </a:rPr>
              <a:t>T</a:t>
            </a:r>
            <a:r>
              <a:rPr lang="zh-CN" altLang="en-US" sz="2400">
                <a:solidFill>
                  <a:srgbClr val="FF0000"/>
                </a:solidFill>
                <a:latin typeface="Garamond" panose="02020404030301010803" pitchFamily="18" charset="0"/>
              </a:rPr>
              <a:t>时间内顾客到达的个数</a:t>
            </a:r>
          </a:p>
        </p:txBody>
      </p:sp>
      <p:sp>
        <p:nvSpPr>
          <p:cNvPr id="7" name="文本占位符 2"/>
          <p:cNvSpPr txBox="1"/>
          <p:nvPr/>
        </p:nvSpPr>
        <p:spPr bwMode="auto">
          <a:xfrm>
            <a:off x="257175" y="-100013"/>
            <a:ext cx="8893175" cy="693738"/>
          </a:xfrm>
          <a:prstGeom prst="rect">
            <a:avLst/>
          </a:prstGeom>
          <a:noFill/>
          <a:ln>
            <a:noFill/>
          </a:ln>
          <a:effectLst/>
        </p:spPr>
        <p:txBody>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600" b="1">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accent2"/>
              </a:buClr>
              <a:buSzPct val="85000"/>
              <a:buFont typeface="Wingdings" panose="05000000000000000000" pitchFamily="2" charset="2"/>
              <a:buChar char=""/>
              <a:defRPr sz="3200" b="1">
                <a:solidFill>
                  <a:srgbClr val="3C3C5A"/>
                </a:solidFill>
                <a:latin typeface="+mn-lt"/>
                <a:ea typeface="+mn-ea"/>
              </a:defRPr>
            </a:lvl2pPr>
            <a:lvl3pPr marL="1143000" indent="-228600" algn="l" rtl="0" eaLnBrk="0" fontAlgn="base" hangingPunct="0">
              <a:spcBef>
                <a:spcPct val="20000"/>
              </a:spcBef>
              <a:spcAft>
                <a:spcPct val="0"/>
              </a:spcAft>
              <a:buClr>
                <a:schemeClr val="hlink"/>
              </a:buClr>
              <a:buSzPct val="85000"/>
              <a:buFont typeface="Wingdings" panose="05000000000000000000" pitchFamily="2" charset="2"/>
              <a:buChar char="v"/>
              <a:defRPr sz="2800" b="1">
                <a:solidFill>
                  <a:schemeClr val="tx2"/>
                </a:solidFill>
                <a:latin typeface="+mn-lt"/>
                <a:ea typeface="+mn-ea"/>
              </a:defRPr>
            </a:lvl3pPr>
            <a:lvl4pPr marL="1600200" indent="-228600" algn="l" rtl="0" eaLnBrk="0" fontAlgn="base" hangingPunct="0">
              <a:spcBef>
                <a:spcPct val="20000"/>
              </a:spcBef>
              <a:spcAft>
                <a:spcPct val="0"/>
              </a:spcAft>
              <a:buClr>
                <a:schemeClr val="accent2"/>
              </a:buClr>
              <a:buSzPct val="90000"/>
              <a:buFont typeface="Wingdings" panose="05000000000000000000" pitchFamily="2" charset="2"/>
              <a:buChar char=""/>
              <a:defRPr sz="2400" b="1">
                <a:solidFill>
                  <a:schemeClr val="tx1"/>
                </a:solidFill>
                <a:latin typeface="+mn-lt"/>
                <a:ea typeface="+mn-ea"/>
              </a:defRPr>
            </a:lvl4pPr>
            <a:lvl5pPr marL="2057400" indent="-228600" algn="l" rtl="0" eaLnBrk="0" fontAlgn="base" hangingPunct="0">
              <a:spcBef>
                <a:spcPct val="20000"/>
              </a:spcBef>
              <a:spcAft>
                <a:spcPct val="0"/>
              </a:spcAft>
              <a:buClr>
                <a:schemeClr val="hlink"/>
              </a:buClr>
              <a:buSzPct val="85000"/>
              <a:buFont typeface="Wingdings" panose="05000000000000000000" pitchFamily="2" charset="2"/>
              <a:buChar char="v"/>
              <a:defRPr sz="2000" b="1">
                <a:solidFill>
                  <a:schemeClr val="tx1"/>
                </a:solidFill>
                <a:latin typeface="+mn-lt"/>
                <a:ea typeface="+mn-ea"/>
              </a:defRPr>
            </a:lvl5pPr>
            <a:lvl6pPr marL="2514600" indent="-228600" algn="l" rtl="0" fontAlgn="base">
              <a:spcBef>
                <a:spcPct val="20000"/>
              </a:spcBef>
              <a:spcAft>
                <a:spcPct val="0"/>
              </a:spcAft>
              <a:buClr>
                <a:schemeClr val="hlink"/>
              </a:buClr>
              <a:buSzPct val="85000"/>
              <a:buFont typeface="Wingdings" panose="05000000000000000000" pitchFamily="2" charset="2"/>
              <a:buChar char="v"/>
              <a:defRPr sz="2000" b="1">
                <a:solidFill>
                  <a:schemeClr val="tx1"/>
                </a:solidFill>
                <a:latin typeface="+mn-lt"/>
                <a:ea typeface="+mn-ea"/>
              </a:defRPr>
            </a:lvl6pPr>
            <a:lvl7pPr marL="2971800" indent="-228600" algn="l" rtl="0" fontAlgn="base">
              <a:spcBef>
                <a:spcPct val="20000"/>
              </a:spcBef>
              <a:spcAft>
                <a:spcPct val="0"/>
              </a:spcAft>
              <a:buClr>
                <a:schemeClr val="hlink"/>
              </a:buClr>
              <a:buSzPct val="85000"/>
              <a:buFont typeface="Wingdings" panose="05000000000000000000" pitchFamily="2" charset="2"/>
              <a:buChar char="v"/>
              <a:defRPr sz="2000" b="1">
                <a:solidFill>
                  <a:schemeClr val="tx1"/>
                </a:solidFill>
                <a:latin typeface="+mn-lt"/>
                <a:ea typeface="+mn-ea"/>
              </a:defRPr>
            </a:lvl7pPr>
            <a:lvl8pPr marL="3429000" indent="-228600" algn="l" rtl="0" fontAlgn="base">
              <a:spcBef>
                <a:spcPct val="20000"/>
              </a:spcBef>
              <a:spcAft>
                <a:spcPct val="0"/>
              </a:spcAft>
              <a:buClr>
                <a:schemeClr val="hlink"/>
              </a:buClr>
              <a:buSzPct val="85000"/>
              <a:buFont typeface="Wingdings" panose="05000000000000000000" pitchFamily="2" charset="2"/>
              <a:buChar char="v"/>
              <a:defRPr sz="2000" b="1">
                <a:solidFill>
                  <a:schemeClr val="tx1"/>
                </a:solidFill>
                <a:latin typeface="+mn-lt"/>
                <a:ea typeface="+mn-ea"/>
              </a:defRPr>
            </a:lvl8pPr>
            <a:lvl9pPr marL="3886200" indent="-228600" algn="l" rtl="0" fontAlgn="base">
              <a:spcBef>
                <a:spcPct val="20000"/>
              </a:spcBef>
              <a:spcAft>
                <a:spcPct val="0"/>
              </a:spcAft>
              <a:buClr>
                <a:schemeClr val="hlink"/>
              </a:buClr>
              <a:buSzPct val="85000"/>
              <a:buFont typeface="Wingdings" panose="05000000000000000000" pitchFamily="2" charset="2"/>
              <a:buChar char="v"/>
              <a:defRPr sz="2000" b="1">
                <a:solidFill>
                  <a:schemeClr val="tx1"/>
                </a:solidFill>
                <a:latin typeface="+mn-lt"/>
                <a:ea typeface="+mn-ea"/>
              </a:defRPr>
            </a:lvl9pPr>
          </a:lstStyle>
          <a:p>
            <a:pPr>
              <a:lnSpc>
                <a:spcPct val="100000"/>
              </a:lnSpc>
              <a:defRPr/>
            </a:pPr>
            <a:r>
              <a:rPr lang="zh-CN" altLang="en-US" dirty="0" smtClean="0">
                <a:solidFill>
                  <a:srgbClr val="FF0000"/>
                </a:solidFill>
              </a:rPr>
              <a:t>对于最简单流有：</a:t>
            </a:r>
            <a:endParaRPr lang="zh-CN" altLang="en-US"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8675"/>
                                        </p:tgtEl>
                                        <p:attrNameLst>
                                          <p:attrName>style.visibility</p:attrName>
                                        </p:attrNameLst>
                                      </p:cBhvr>
                                      <p:to>
                                        <p:strVal val="visible"/>
                                      </p:to>
                                    </p:set>
                                    <p:animEffect transition="in" filter="blinds(horizontal)">
                                      <p:cBhvr>
                                        <p:cTn id="7" dur="500"/>
                                        <p:tgtEl>
                                          <p:spTgt spid="28675"/>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28676"/>
                                        </p:tgtEl>
                                        <p:attrNameLst>
                                          <p:attrName>style.visibility</p:attrName>
                                        </p:attrNameLst>
                                      </p:cBhvr>
                                      <p:to>
                                        <p:strVal val="visible"/>
                                      </p:to>
                                    </p:set>
                                    <p:animEffect transition="in" filter="blinds(horizontal)">
                                      <p:cBhvr>
                                        <p:cTn id="10" dur="500"/>
                                        <p:tgtEl>
                                          <p:spTgt spid="28676"/>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28677"/>
                                        </p:tgtEl>
                                        <p:attrNameLst>
                                          <p:attrName>style.visibility</p:attrName>
                                        </p:attrNameLst>
                                      </p:cBhvr>
                                      <p:to>
                                        <p:strVal val="visible"/>
                                      </p:to>
                                    </p:set>
                                    <p:animEffect transition="in" filter="blinds(horizontal)">
                                      <p:cBhvr>
                                        <p:cTn id="13" dur="500"/>
                                        <p:tgtEl>
                                          <p:spTgt spid="28677"/>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28678"/>
                                        </p:tgtEl>
                                        <p:attrNameLst>
                                          <p:attrName>style.visibility</p:attrName>
                                        </p:attrNameLst>
                                      </p:cBhvr>
                                      <p:to>
                                        <p:strVal val="visible"/>
                                      </p:to>
                                    </p:set>
                                    <p:animEffect transition="in" filter="blinds(horizontal)">
                                      <p:cBhvr>
                                        <p:cTn id="16" dur="500"/>
                                        <p:tgtEl>
                                          <p:spTgt spid="286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76" grpId="0" animBg="1"/>
      <p:bldP spid="28676" grpId="1" animBg="1"/>
      <p:bldP spid="28677" grpId="0" animBg="1"/>
      <p:bldP spid="28677" grpId="1" animBg="1"/>
      <p:bldP spid="28678" grpId="0" animBg="1"/>
      <p:bldP spid="28678" grpId="1"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Text Box 2"/>
          <p:cNvSpPr txBox="1">
            <a:spLocks noChangeArrowheads="1"/>
          </p:cNvSpPr>
          <p:nvPr/>
        </p:nvSpPr>
        <p:spPr bwMode="auto">
          <a:xfrm>
            <a:off x="323850" y="620713"/>
            <a:ext cx="8724900" cy="3416300"/>
          </a:xfrm>
          <a:prstGeom prst="rect">
            <a:avLst/>
          </a:prstGeom>
          <a:noFill/>
          <a:ln>
            <a:noFill/>
          </a:ln>
          <a:effectLst/>
        </p:spPr>
        <p:txBody>
          <a:bodyPr wrap="none">
            <a:spAutoFit/>
          </a:bodyPr>
          <a:lstStyle/>
          <a:p>
            <a:pPr>
              <a:lnSpc>
                <a:spcPct val="100000"/>
              </a:lnSpc>
              <a:spcBef>
                <a:spcPct val="0"/>
              </a:spcBef>
              <a:buClrTx/>
              <a:buSzTx/>
              <a:buFontTx/>
              <a:buNone/>
              <a:defRPr/>
            </a:pPr>
            <a:endParaRPr kumimoji="1" lang="en-US" altLang="zh-CN" sz="3600" dirty="0">
              <a:solidFill>
                <a:srgbClr val="FF0000"/>
              </a:solidFill>
              <a:latin typeface="+mn-ea"/>
              <a:ea typeface="+mn-ea"/>
            </a:endParaRPr>
          </a:p>
          <a:p>
            <a:pPr>
              <a:lnSpc>
                <a:spcPct val="100000"/>
              </a:lnSpc>
              <a:spcBef>
                <a:spcPct val="0"/>
              </a:spcBef>
              <a:buClrTx/>
              <a:buSzTx/>
              <a:buFontTx/>
              <a:buNone/>
              <a:defRPr/>
            </a:pPr>
            <a:r>
              <a:rPr kumimoji="1" lang="zh-CN" altLang="en-US" sz="3600" dirty="0">
                <a:solidFill>
                  <a:srgbClr val="FF5050"/>
                </a:solidFill>
                <a:latin typeface="+mn-ea"/>
                <a:ea typeface="+mn-ea"/>
              </a:rPr>
              <a:t>在一段时间内</a:t>
            </a:r>
            <a:r>
              <a:rPr kumimoji="1" lang="en-US" altLang="zh-CN" sz="3600" dirty="0">
                <a:solidFill>
                  <a:srgbClr val="FF5050"/>
                </a:solidFill>
                <a:latin typeface="+mn-ea"/>
                <a:ea typeface="+mn-ea"/>
              </a:rPr>
              <a:t>,</a:t>
            </a:r>
            <a:r>
              <a:rPr kumimoji="1" lang="zh-CN" altLang="en-US" sz="3600" dirty="0">
                <a:solidFill>
                  <a:srgbClr val="FF5050"/>
                </a:solidFill>
                <a:latin typeface="+mn-ea"/>
                <a:ea typeface="+mn-ea"/>
              </a:rPr>
              <a:t>电话的呼叫是简单流</a:t>
            </a:r>
            <a:r>
              <a:rPr kumimoji="1" lang="en-US" altLang="zh-CN" sz="3600" dirty="0">
                <a:latin typeface="+mn-ea"/>
                <a:ea typeface="+mn-ea"/>
              </a:rPr>
              <a:t>,</a:t>
            </a:r>
            <a:r>
              <a:rPr kumimoji="1" lang="zh-CN" altLang="en-US" sz="3600" dirty="0">
                <a:latin typeface="+mn-ea"/>
                <a:ea typeface="+mn-ea"/>
              </a:rPr>
              <a:t>因为</a:t>
            </a:r>
          </a:p>
          <a:p>
            <a:pPr>
              <a:lnSpc>
                <a:spcPct val="100000"/>
              </a:lnSpc>
              <a:spcBef>
                <a:spcPct val="0"/>
              </a:spcBef>
              <a:buClrTx/>
              <a:buSzTx/>
              <a:buFontTx/>
              <a:buNone/>
              <a:defRPr/>
            </a:pPr>
            <a:r>
              <a:rPr kumimoji="1" lang="zh-CN" altLang="en-US" sz="3600" dirty="0">
                <a:latin typeface="+mn-ea"/>
                <a:ea typeface="+mn-ea"/>
              </a:rPr>
              <a:t>顾客的到达数与时间起点无关</a:t>
            </a:r>
            <a:r>
              <a:rPr kumimoji="1" lang="en-US" altLang="zh-CN" sz="3600" dirty="0">
                <a:latin typeface="+mn-ea"/>
                <a:ea typeface="+mn-ea"/>
              </a:rPr>
              <a:t>;</a:t>
            </a:r>
            <a:r>
              <a:rPr kumimoji="1" lang="zh-CN" altLang="en-US" sz="3600" dirty="0">
                <a:latin typeface="+mn-ea"/>
                <a:ea typeface="+mn-ea"/>
              </a:rPr>
              <a:t>顾客的到达</a:t>
            </a:r>
          </a:p>
          <a:p>
            <a:pPr>
              <a:lnSpc>
                <a:spcPct val="100000"/>
              </a:lnSpc>
              <a:spcBef>
                <a:spcPct val="0"/>
              </a:spcBef>
              <a:buClrTx/>
              <a:buSzTx/>
              <a:buFontTx/>
              <a:buNone/>
              <a:defRPr/>
            </a:pPr>
            <a:r>
              <a:rPr kumimoji="1" lang="zh-CN" altLang="en-US" sz="3600" dirty="0">
                <a:latin typeface="+mn-ea"/>
                <a:ea typeface="+mn-ea"/>
              </a:rPr>
              <a:t>时刻相互独立</a:t>
            </a:r>
            <a:r>
              <a:rPr kumimoji="1" lang="en-US" altLang="zh-CN" sz="3600" dirty="0">
                <a:latin typeface="+mn-ea"/>
                <a:ea typeface="+mn-ea"/>
              </a:rPr>
              <a:t>;</a:t>
            </a:r>
            <a:r>
              <a:rPr kumimoji="1" lang="zh-CN" altLang="en-US" sz="3600" dirty="0">
                <a:latin typeface="+mn-ea"/>
                <a:ea typeface="+mn-ea"/>
              </a:rPr>
              <a:t>在很短的时间间隔内到达两</a:t>
            </a:r>
          </a:p>
          <a:p>
            <a:pPr>
              <a:lnSpc>
                <a:spcPct val="100000"/>
              </a:lnSpc>
              <a:spcBef>
                <a:spcPct val="0"/>
              </a:spcBef>
              <a:buClrTx/>
              <a:buSzTx/>
              <a:buFontTx/>
              <a:buNone/>
              <a:defRPr/>
            </a:pPr>
            <a:r>
              <a:rPr kumimoji="1" lang="zh-CN" altLang="en-US" sz="3600" dirty="0">
                <a:latin typeface="+mn-ea"/>
                <a:ea typeface="+mn-ea"/>
              </a:rPr>
              <a:t>个以上顾客的概率可认为是0</a:t>
            </a:r>
            <a:r>
              <a:rPr kumimoji="1" lang="en-US" altLang="zh-CN" sz="3600" dirty="0">
                <a:latin typeface="+mn-ea"/>
                <a:ea typeface="+mn-ea"/>
              </a:rPr>
              <a:t>.</a:t>
            </a:r>
          </a:p>
          <a:p>
            <a:pPr>
              <a:lnSpc>
                <a:spcPct val="100000"/>
              </a:lnSpc>
              <a:spcBef>
                <a:spcPct val="0"/>
              </a:spcBef>
              <a:buClrTx/>
              <a:buSzTx/>
              <a:buFontTx/>
              <a:buNone/>
              <a:defRPr/>
            </a:pPr>
            <a:endParaRPr kumimoji="1" lang="zh-CN" altLang="en-US" sz="3600" dirty="0">
              <a:latin typeface="+mn-ea"/>
              <a:ea typeface="+mn-ea"/>
            </a:endParaRPr>
          </a:p>
        </p:txBody>
      </p:sp>
    </p:spTree>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Rot="1" noChangeArrowheads="1"/>
          </p:cNvSpPr>
          <p:nvPr>
            <p:ph type="title"/>
          </p:nvPr>
        </p:nvSpPr>
        <p:spPr/>
        <p:txBody>
          <a:bodyPr/>
          <a:lstStyle/>
          <a:p>
            <a:pPr eaLnBrk="1" hangingPunct="1"/>
            <a:r>
              <a:rPr lang="zh-CN" altLang="en-US" smtClean="0">
                <a:effectLst/>
              </a:rPr>
              <a:t>服务时间分布</a:t>
            </a:r>
          </a:p>
        </p:txBody>
      </p:sp>
      <p:sp>
        <p:nvSpPr>
          <p:cNvPr id="30723" name="Rectangle 3"/>
          <p:cNvSpPr>
            <a:spLocks noGrp="1" noRot="1" noChangeArrowheads="1"/>
          </p:cNvSpPr>
          <p:nvPr>
            <p:ph type="body" idx="1"/>
          </p:nvPr>
        </p:nvSpPr>
        <p:spPr>
          <a:xfrm>
            <a:off x="250825" y="1268413"/>
            <a:ext cx="8893175" cy="5184775"/>
          </a:xfrm>
        </p:spPr>
        <p:txBody>
          <a:bodyPr/>
          <a:lstStyle/>
          <a:p>
            <a:pPr eaLnBrk="1" hangingPunct="1"/>
            <a:r>
              <a:rPr lang="zh-CN" altLang="en-US" dirty="0" smtClean="0">
                <a:effectLst/>
              </a:rPr>
              <a:t>把上述假设用于</a:t>
            </a:r>
            <a:r>
              <a:rPr lang="zh-CN" altLang="en-US" dirty="0" smtClean="0">
                <a:solidFill>
                  <a:srgbClr val="FF0000"/>
                </a:solidFill>
                <a:effectLst/>
              </a:rPr>
              <a:t>服务过程</a:t>
            </a:r>
            <a:r>
              <a:rPr lang="zh-CN" altLang="en-US" dirty="0" smtClean="0">
                <a:effectLst/>
              </a:rPr>
              <a:t>，有类似结果</a:t>
            </a:r>
          </a:p>
          <a:p>
            <a:pPr lvl="1" eaLnBrk="1" hangingPunct="1"/>
            <a:r>
              <a:rPr lang="zh-CN" altLang="en-US" dirty="0" smtClean="0"/>
              <a:t>即假设服务相继两个顾客所需要的时间也是</a:t>
            </a:r>
            <a:r>
              <a:rPr lang="zh-CN" altLang="en-US" dirty="0" smtClean="0">
                <a:solidFill>
                  <a:srgbClr val="FF0000"/>
                </a:solidFill>
              </a:rPr>
              <a:t>互不相关、平稳和稀疏</a:t>
            </a:r>
            <a:r>
              <a:rPr lang="zh-CN" altLang="en-US" dirty="0" smtClean="0"/>
              <a:t>的，则：</a:t>
            </a:r>
          </a:p>
          <a:p>
            <a:pPr lvl="2" eaLnBrk="1" hangingPunct="1"/>
            <a:r>
              <a:rPr lang="zh-CN" altLang="en-US" dirty="0" smtClean="0"/>
              <a:t>服务时间</a:t>
            </a:r>
            <a:r>
              <a:rPr lang="en-US" altLang="zh-CN" dirty="0" smtClean="0">
                <a:latin typeface="Symbol" panose="05050102010706020507" pitchFamily="18" charset="2"/>
              </a:rPr>
              <a:t>t</a:t>
            </a:r>
            <a:r>
              <a:rPr lang="zh-CN" altLang="en-US" dirty="0" smtClean="0"/>
              <a:t>服从负指数分布，其</a:t>
            </a:r>
            <a:r>
              <a:rPr lang="zh-CN" altLang="en-US" dirty="0" smtClean="0">
                <a:solidFill>
                  <a:srgbClr val="FF0000"/>
                </a:solidFill>
              </a:rPr>
              <a:t>概率密度函数</a:t>
            </a:r>
            <a:r>
              <a:rPr lang="zh-CN" altLang="en-US" dirty="0" smtClean="0"/>
              <a:t>为</a:t>
            </a:r>
          </a:p>
          <a:p>
            <a:pPr lvl="1" eaLnBrk="1" hangingPunct="1"/>
            <a:endParaRPr lang="zh-CN" altLang="en-US" dirty="0" smtClean="0"/>
          </a:p>
          <a:p>
            <a:pPr lvl="2" eaLnBrk="1" hangingPunct="1"/>
            <a:endParaRPr lang="zh-CN" altLang="en-US" dirty="0" smtClean="0"/>
          </a:p>
          <a:p>
            <a:pPr lvl="2" eaLnBrk="1" hangingPunct="1"/>
            <a:endParaRPr lang="zh-CN" altLang="en-US" dirty="0" smtClean="0"/>
          </a:p>
        </p:txBody>
      </p:sp>
      <p:graphicFrame>
        <p:nvGraphicFramePr>
          <p:cNvPr id="30724" name="Object 4"/>
          <p:cNvGraphicFramePr>
            <a:graphicFrameLocks noChangeAspect="1"/>
          </p:cNvGraphicFramePr>
          <p:nvPr/>
        </p:nvGraphicFramePr>
        <p:xfrm>
          <a:off x="2267744" y="3573016"/>
          <a:ext cx="5511743" cy="1008112"/>
        </p:xfrm>
        <a:graphic>
          <a:graphicData uri="http://schemas.openxmlformats.org/presentationml/2006/ole">
            <mc:AlternateContent xmlns:mc="http://schemas.openxmlformats.org/markup-compatibility/2006">
              <mc:Choice xmlns:v="urn:schemas-microsoft-com:vml" Requires="v">
                <p:oleObj spid="_x0000_s31426" name="公式" r:id="rId3" imgW="1320165" imgH="241300" progId="Equation.3">
                  <p:embed/>
                </p:oleObj>
              </mc:Choice>
              <mc:Fallback>
                <p:oleObj name="公式" r:id="rId3" imgW="1320165" imgH="241300" progId="Equation.3">
                  <p:embed/>
                  <p:pic>
                    <p:nvPicPr>
                      <p:cNvPr id="0" name="Picture 22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67744" y="3573016"/>
                        <a:ext cx="5511743" cy="1008112"/>
                      </a:xfrm>
                      <a:prstGeom prst="rect">
                        <a:avLst/>
                      </a:prstGeom>
                      <a:solidFill>
                        <a:srgbClr val="FFFFFF"/>
                      </a:solidFill>
                    </p:spPr>
                  </p:pic>
                </p:oleObj>
              </mc:Fallback>
            </mc:AlternateContent>
          </a:graphicData>
        </a:graphic>
      </p:graphicFrame>
      <p:graphicFrame>
        <p:nvGraphicFramePr>
          <p:cNvPr id="30725" name="Object 5"/>
          <p:cNvGraphicFramePr>
            <a:graphicFrameLocks noChangeAspect="1"/>
          </p:cNvGraphicFramePr>
          <p:nvPr/>
        </p:nvGraphicFramePr>
        <p:xfrm>
          <a:off x="4663342" y="5445224"/>
          <a:ext cx="4157056" cy="1412776"/>
        </p:xfrm>
        <a:graphic>
          <a:graphicData uri="http://schemas.openxmlformats.org/presentationml/2006/ole">
            <mc:AlternateContent xmlns:mc="http://schemas.openxmlformats.org/markup-compatibility/2006">
              <mc:Choice xmlns:v="urn:schemas-microsoft-com:vml" Requires="v">
                <p:oleObj spid="_x0000_s31427" name="公式" r:id="rId5" imgW="1231265" imgH="419100" progId="Equation.3">
                  <p:embed/>
                </p:oleObj>
              </mc:Choice>
              <mc:Fallback>
                <p:oleObj name="公式" r:id="rId5" imgW="1231265" imgH="419100" progId="Equation.3">
                  <p:embed/>
                  <p:pic>
                    <p:nvPicPr>
                      <p:cNvPr id="0" name="Picture 22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63342" y="5445224"/>
                        <a:ext cx="4157056" cy="1412776"/>
                      </a:xfrm>
                      <a:prstGeom prst="rect">
                        <a:avLst/>
                      </a:prstGeom>
                      <a:solidFill>
                        <a:schemeClr val="accent1"/>
                      </a:solidFill>
                    </p:spPr>
                  </p:pic>
                </p:oleObj>
              </mc:Fallback>
            </mc:AlternateContent>
          </a:graphicData>
        </a:graphic>
      </p:graphicFrame>
      <p:sp>
        <p:nvSpPr>
          <p:cNvPr id="2" name="文本框 1"/>
          <p:cNvSpPr txBox="1"/>
          <p:nvPr/>
        </p:nvSpPr>
        <p:spPr>
          <a:xfrm>
            <a:off x="250825" y="4665345"/>
            <a:ext cx="8570595" cy="779780"/>
          </a:xfrm>
          <a:prstGeom prst="rect">
            <a:avLst/>
          </a:prstGeom>
          <a:noFill/>
        </p:spPr>
        <p:txBody>
          <a:bodyPr wrap="square" rtlCol="0">
            <a:spAutoFit/>
          </a:bodyPr>
          <a:lstStyle/>
          <a:p>
            <a:pPr marL="1371600" lvl="2" indent="-457200" algn="l" eaLnBrk="1" hangingPunct="1">
              <a:buFont typeface="Wingdings" panose="05000000000000000000" charset="0"/>
              <a:buChar char="u"/>
            </a:pPr>
            <a:r>
              <a:rPr lang="zh-CN" altLang="en-US" dirty="0" smtClean="0">
                <a:sym typeface="+mn-ea"/>
              </a:rPr>
              <a:t>在</a:t>
            </a:r>
            <a:r>
              <a:rPr lang="en-US" altLang="zh-CN" dirty="0" smtClean="0">
                <a:sym typeface="+mn-ea"/>
              </a:rPr>
              <a:t>T</a:t>
            </a:r>
            <a:r>
              <a:rPr lang="zh-CN" altLang="en-US" dirty="0" smtClean="0">
                <a:sym typeface="+mn-ea"/>
              </a:rPr>
              <a:t>期间内有</a:t>
            </a:r>
            <a:r>
              <a:rPr lang="en-US" altLang="zh-CN" dirty="0" smtClean="0">
                <a:sym typeface="+mn-ea"/>
              </a:rPr>
              <a:t>k</a:t>
            </a:r>
            <a:r>
              <a:rPr lang="zh-CN" altLang="en-US" dirty="0" smtClean="0">
                <a:sym typeface="+mn-ea"/>
              </a:rPr>
              <a:t>个顾客被服务后离去的概率服从（</a:t>
            </a:r>
            <a:r>
              <a:rPr lang="en-US" altLang="zh-CN" dirty="0" err="1" smtClean="0">
                <a:sym typeface="+mn-ea"/>
              </a:rPr>
              <a:t>Poission</a:t>
            </a:r>
            <a:r>
              <a:rPr lang="zh-CN" altLang="en-US" dirty="0" smtClean="0">
                <a:sym typeface="+mn-ea"/>
              </a:rPr>
              <a:t>）分布，即</a:t>
            </a:r>
            <a:endParaRPr lang="zh-CN" altLang="en-US" dirty="0" smtClean="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0724"/>
                                        </p:tgtEl>
                                        <p:attrNameLst>
                                          <p:attrName>style.visibility</p:attrName>
                                        </p:attrNameLst>
                                      </p:cBhvr>
                                      <p:to>
                                        <p:strVal val="visible"/>
                                      </p:to>
                                    </p:set>
                                    <p:animEffect transition="in" filter="blinds(horizontal)">
                                      <p:cBhvr>
                                        <p:cTn id="7" dur="500"/>
                                        <p:tgtEl>
                                          <p:spTgt spid="3072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0725"/>
                                        </p:tgtEl>
                                        <p:attrNameLst>
                                          <p:attrName>style.visibility</p:attrName>
                                        </p:attrNameLst>
                                      </p:cBhvr>
                                      <p:to>
                                        <p:strVal val="visible"/>
                                      </p:to>
                                    </p:set>
                                    <p:animEffect transition="in" filter="blinds(horizontal)">
                                      <p:cBhvr>
                                        <p:cTn id="17" dur="500"/>
                                        <p:tgtEl>
                                          <p:spTgt spid="307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Rectangle 2"/>
          <p:cNvSpPr>
            <a:spLocks noChangeArrowheads="1"/>
          </p:cNvSpPr>
          <p:nvPr/>
        </p:nvSpPr>
        <p:spPr bwMode="auto">
          <a:xfrm>
            <a:off x="250825" y="557489"/>
            <a:ext cx="7680309" cy="590931"/>
          </a:xfrm>
          <a:prstGeom prst="rect">
            <a:avLst/>
          </a:prstGeom>
          <a:noFill/>
          <a:ln>
            <a:noFill/>
          </a:ln>
          <a:effectLst/>
        </p:spPr>
        <p:txBody>
          <a:bodyPr wrap="none">
            <a:spAutoFit/>
          </a:bodyPr>
          <a:lstStyle/>
          <a:p>
            <a:pPr algn="ctr">
              <a:lnSpc>
                <a:spcPct val="90000"/>
              </a:lnSpc>
              <a:buSzPct val="75000"/>
              <a:buFont typeface="Wingdings" panose="05000000000000000000" pitchFamily="2" charset="2"/>
              <a:buChar char="v"/>
              <a:defRPr/>
            </a:pPr>
            <a:r>
              <a:rPr lang="zh-CN" altLang="en-US" sz="3600" dirty="0">
                <a:solidFill>
                  <a:srgbClr val="FF0000"/>
                </a:solidFill>
                <a:effectLst>
                  <a:outerShdw blurRad="38100" dist="38100" dir="2700000" algn="tl">
                    <a:srgbClr val="000000"/>
                  </a:outerShdw>
                </a:effectLst>
                <a:latin typeface="Times New Roman" panose="02020603050405020304" pitchFamily="18" charset="0"/>
                <a:ea typeface="宋体" panose="02010600030101010101" pitchFamily="2" charset="-122"/>
                <a:cs typeface="Times New Roman" panose="02020603050405020304" pitchFamily="18" charset="0"/>
              </a:rPr>
              <a:t>排队系统表示</a:t>
            </a:r>
            <a:r>
              <a:rPr lang="zh-CN" altLang="en-US" sz="3600" dirty="0">
                <a:solidFill>
                  <a:srgbClr val="FF0000"/>
                </a:solidFill>
                <a:effectLst>
                  <a:outerShdw blurRad="38100" dist="38100" dir="2700000" algn="tl">
                    <a:srgbClr val="000000"/>
                  </a:outerShdw>
                </a:effectLst>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符号</a:t>
            </a:r>
            <a:r>
              <a:rPr lang="zh-CN" altLang="en-US" sz="3600" dirty="0">
                <a:solidFill>
                  <a:srgbClr val="0033CC"/>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a:t>
            </a:r>
            <a:r>
              <a:rPr lang="en-US" altLang="zh-CN" sz="3600" dirty="0">
                <a:solidFill>
                  <a:srgbClr val="0033CC"/>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a:t>
            </a:r>
            <a:r>
              <a:rPr lang="zh-CN" altLang="en-US" sz="3600" dirty="0">
                <a:solidFill>
                  <a:srgbClr val="0033CC"/>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t>
            </a:r>
            <a:r>
              <a:rPr lang="en-US" altLang="zh-CN" sz="3600" dirty="0">
                <a:solidFill>
                  <a:srgbClr val="0033CC"/>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B</a:t>
            </a:r>
            <a:r>
              <a:rPr lang="zh-CN" altLang="en-US" sz="3600" dirty="0">
                <a:solidFill>
                  <a:srgbClr val="0033CC"/>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t>
            </a:r>
            <a:r>
              <a:rPr lang="en-US" altLang="zh-CN" sz="3600" dirty="0">
                <a:solidFill>
                  <a:srgbClr val="0033CC"/>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m(</a:t>
            </a:r>
            <a:r>
              <a:rPr lang="en-US" altLang="zh-CN" sz="3600" dirty="0" err="1">
                <a:solidFill>
                  <a:srgbClr val="0033CC"/>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N,n</a:t>
            </a:r>
            <a:r>
              <a:rPr lang="en-US" altLang="zh-CN" sz="3600" dirty="0">
                <a:solidFill>
                  <a:srgbClr val="0033CC"/>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t>
            </a:r>
          </a:p>
        </p:txBody>
      </p:sp>
      <p:sp>
        <p:nvSpPr>
          <p:cNvPr id="31747" name="Rectangle 3"/>
          <p:cNvSpPr>
            <a:spLocks noChangeArrowheads="1"/>
          </p:cNvSpPr>
          <p:nvPr/>
        </p:nvSpPr>
        <p:spPr bwMode="auto">
          <a:xfrm>
            <a:off x="1752600" y="1700808"/>
            <a:ext cx="6707188" cy="3725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p>
            <a:pPr eaLnBrk="0" hangingPunct="0">
              <a:lnSpc>
                <a:spcPct val="100000"/>
              </a:lnSpc>
              <a:spcBef>
                <a:spcPct val="50000"/>
              </a:spcBef>
              <a:buClr>
                <a:srgbClr val="FF9900"/>
              </a:buClr>
              <a:buSzPct val="100000"/>
            </a:pPr>
            <a:r>
              <a:rPr lang="en-US" altLang="zh-CN" b="0" dirty="0">
                <a:latin typeface="方正粗黑宋简体" panose="02000000000000000000" pitchFamily="2" charset="-122"/>
                <a:ea typeface="方正粗黑宋简体" panose="02000000000000000000" pitchFamily="2" charset="-122"/>
                <a:cs typeface="Times New Roman" panose="02020603050405020304" pitchFamily="18" charset="0"/>
              </a:rPr>
              <a:t>A— </a:t>
            </a:r>
            <a:r>
              <a:rPr lang="zh-CN" altLang="en-US" b="0" dirty="0">
                <a:latin typeface="方正粗黑宋简体" panose="02000000000000000000" pitchFamily="2" charset="-122"/>
                <a:ea typeface="方正粗黑宋简体" panose="02000000000000000000" pitchFamily="2" charset="-122"/>
                <a:cs typeface="Times New Roman" panose="02020603050405020304" pitchFamily="18" charset="0"/>
              </a:rPr>
              <a:t>顾客到达时间间隔分布， 分布</a:t>
            </a:r>
            <a:r>
              <a:rPr lang="en-US" altLang="zh-CN" b="0" dirty="0">
                <a:latin typeface="方正粗黑宋简体" panose="02000000000000000000" pitchFamily="2" charset="-122"/>
                <a:ea typeface="方正粗黑宋简体" panose="02000000000000000000" pitchFamily="2" charset="-122"/>
                <a:cs typeface="Times New Roman" panose="02020603050405020304" pitchFamily="18" charset="0"/>
              </a:rPr>
              <a:t>a(t)</a:t>
            </a:r>
          </a:p>
          <a:p>
            <a:pPr eaLnBrk="0" hangingPunct="0">
              <a:lnSpc>
                <a:spcPct val="100000"/>
              </a:lnSpc>
              <a:spcBef>
                <a:spcPct val="50000"/>
              </a:spcBef>
              <a:buClr>
                <a:srgbClr val="FF9900"/>
              </a:buClr>
              <a:buSzPct val="100000"/>
            </a:pPr>
            <a:r>
              <a:rPr lang="en-US" altLang="zh-CN" b="0" dirty="0">
                <a:latin typeface="方正粗黑宋简体" panose="02000000000000000000" pitchFamily="2" charset="-122"/>
                <a:ea typeface="方正粗黑宋简体" panose="02000000000000000000" pitchFamily="2" charset="-122"/>
                <a:cs typeface="Times New Roman" panose="02020603050405020304" pitchFamily="18" charset="0"/>
              </a:rPr>
              <a:t>B— </a:t>
            </a:r>
            <a:r>
              <a:rPr lang="zh-CN" altLang="en-US" b="0" dirty="0">
                <a:latin typeface="方正粗黑宋简体" panose="02000000000000000000" pitchFamily="2" charset="-122"/>
                <a:ea typeface="方正粗黑宋简体" panose="02000000000000000000" pitchFamily="2" charset="-122"/>
                <a:cs typeface="Times New Roman" panose="02020603050405020304" pitchFamily="18" charset="0"/>
              </a:rPr>
              <a:t>服务时间分布， 分布</a:t>
            </a:r>
            <a:r>
              <a:rPr lang="en-US" altLang="zh-CN" b="0" dirty="0">
                <a:latin typeface="方正粗黑宋简体" panose="02000000000000000000" pitchFamily="2" charset="-122"/>
                <a:ea typeface="方正粗黑宋简体" panose="02000000000000000000" pitchFamily="2" charset="-122"/>
                <a:cs typeface="Times New Roman" panose="02020603050405020304" pitchFamily="18" charset="0"/>
              </a:rPr>
              <a:t>b(</a:t>
            </a:r>
            <a:r>
              <a:rPr lang="el-GR" altLang="zh-CN" b="0" dirty="0">
                <a:latin typeface="方正粗黑宋简体" panose="02000000000000000000" pitchFamily="2" charset="-122"/>
                <a:ea typeface="方正粗黑宋简体" panose="02000000000000000000" pitchFamily="2" charset="-122"/>
                <a:cs typeface="Times New Roman" panose="02020603050405020304" pitchFamily="18" charset="0"/>
              </a:rPr>
              <a:t>τ</a:t>
            </a:r>
            <a:r>
              <a:rPr lang="en-US" altLang="zh-CN" b="0" dirty="0">
                <a:latin typeface="方正粗黑宋简体" panose="02000000000000000000" pitchFamily="2" charset="-122"/>
                <a:ea typeface="方正粗黑宋简体" panose="02000000000000000000" pitchFamily="2" charset="-122"/>
                <a:cs typeface="Times New Roman" panose="02020603050405020304" pitchFamily="18" charset="0"/>
              </a:rPr>
              <a:t>)</a:t>
            </a:r>
          </a:p>
          <a:p>
            <a:pPr eaLnBrk="0" hangingPunct="0">
              <a:lnSpc>
                <a:spcPct val="100000"/>
              </a:lnSpc>
              <a:spcBef>
                <a:spcPct val="50000"/>
              </a:spcBef>
              <a:buClr>
                <a:srgbClr val="FF9900"/>
              </a:buClr>
              <a:buSzPct val="100000"/>
            </a:pPr>
            <a:r>
              <a:rPr lang="en-US" altLang="zh-CN" b="0" dirty="0">
                <a:latin typeface="方正粗黑宋简体" panose="02000000000000000000" pitchFamily="2" charset="-122"/>
                <a:ea typeface="方正粗黑宋简体" panose="02000000000000000000" pitchFamily="2" charset="-122"/>
                <a:cs typeface="Times New Roman" panose="02020603050405020304" pitchFamily="18" charset="0"/>
              </a:rPr>
              <a:t>m—</a:t>
            </a:r>
            <a:r>
              <a:rPr lang="zh-CN" altLang="en-US" b="0" dirty="0">
                <a:latin typeface="方正粗黑宋简体" panose="02000000000000000000" pitchFamily="2" charset="-122"/>
                <a:ea typeface="方正粗黑宋简体" panose="02000000000000000000" pitchFamily="2" charset="-122"/>
                <a:cs typeface="Times New Roman" panose="02020603050405020304" pitchFamily="18" charset="0"/>
              </a:rPr>
              <a:t>窗口数</a:t>
            </a:r>
          </a:p>
          <a:p>
            <a:pPr eaLnBrk="0" hangingPunct="0">
              <a:lnSpc>
                <a:spcPct val="100000"/>
              </a:lnSpc>
              <a:spcBef>
                <a:spcPct val="50000"/>
              </a:spcBef>
              <a:buClr>
                <a:srgbClr val="FF9900"/>
              </a:buClr>
              <a:buSzPct val="100000"/>
            </a:pPr>
            <a:r>
              <a:rPr lang="en-US" altLang="zh-CN" b="0" dirty="0">
                <a:latin typeface="方正粗黑宋简体" panose="02000000000000000000" pitchFamily="2" charset="-122"/>
                <a:ea typeface="方正粗黑宋简体" panose="02000000000000000000" pitchFamily="2" charset="-122"/>
                <a:cs typeface="Times New Roman" panose="02020603050405020304" pitchFamily="18" charset="0"/>
              </a:rPr>
              <a:t>N—</a:t>
            </a:r>
            <a:r>
              <a:rPr lang="zh-CN" altLang="en-US" b="0" dirty="0">
                <a:latin typeface="方正粗黑宋简体" panose="02000000000000000000" pitchFamily="2" charset="-122"/>
                <a:ea typeface="方正粗黑宋简体" panose="02000000000000000000" pitchFamily="2" charset="-122"/>
                <a:cs typeface="Times New Roman" panose="02020603050405020304" pitchFamily="18" charset="0"/>
              </a:rPr>
              <a:t>顾客源，潜在顾客数，省略为</a:t>
            </a:r>
            <a:r>
              <a:rPr lang="zh-CN" altLang="en-US" b="0" dirty="0">
                <a:latin typeface="方正粗黑宋简体" panose="02000000000000000000" pitchFamily="2" charset="-122"/>
                <a:ea typeface="方正粗黑宋简体" panose="02000000000000000000" pitchFamily="2" charset="-122"/>
                <a:cs typeface="Times New Roman" panose="02020603050405020304" pitchFamily="18" charset="0"/>
                <a:sym typeface="Symbol" panose="05050102010706020507" pitchFamily="18" charset="2"/>
              </a:rPr>
              <a:t></a:t>
            </a:r>
          </a:p>
          <a:p>
            <a:pPr eaLnBrk="0" hangingPunct="0">
              <a:lnSpc>
                <a:spcPct val="100000"/>
              </a:lnSpc>
              <a:spcBef>
                <a:spcPct val="50000"/>
              </a:spcBef>
              <a:buClr>
                <a:srgbClr val="FF9900"/>
              </a:buClr>
              <a:buSzPct val="100000"/>
            </a:pPr>
            <a:r>
              <a:rPr lang="en-US" altLang="zh-CN" b="0" dirty="0">
                <a:latin typeface="方正粗黑宋简体" panose="02000000000000000000" pitchFamily="2" charset="-122"/>
                <a:ea typeface="方正粗黑宋简体" panose="02000000000000000000" pitchFamily="2" charset="-122"/>
                <a:cs typeface="Times New Roman" panose="02020603050405020304" pitchFamily="18" charset="0"/>
              </a:rPr>
              <a:t>n—</a:t>
            </a:r>
            <a:r>
              <a:rPr lang="zh-CN" altLang="en-US" b="0" dirty="0">
                <a:latin typeface="方正粗黑宋简体" panose="02000000000000000000" pitchFamily="2" charset="-122"/>
                <a:ea typeface="方正粗黑宋简体" panose="02000000000000000000" pitchFamily="2" charset="-122"/>
                <a:cs typeface="Times New Roman" panose="02020603050405020304" pitchFamily="18" charset="0"/>
              </a:rPr>
              <a:t>截止队长，省略为</a:t>
            </a:r>
            <a:r>
              <a:rPr lang="zh-CN" altLang="en-US" b="0" dirty="0">
                <a:latin typeface="方正粗黑宋简体" panose="02000000000000000000" pitchFamily="2" charset="-122"/>
                <a:ea typeface="方正粗黑宋简体" panose="02000000000000000000" pitchFamily="2" charset="-122"/>
                <a:cs typeface="Times New Roman" panose="02020603050405020304" pitchFamily="18" charset="0"/>
                <a:sym typeface="Symbol" panose="05050102010706020507" pitchFamily="18" charset="2"/>
              </a:rPr>
              <a:t></a:t>
            </a:r>
            <a:r>
              <a:rPr lang="zh-CN" altLang="en-US" b="0" dirty="0">
                <a:latin typeface="方正粗黑宋简体" panose="02000000000000000000" pitchFamily="2" charset="-122"/>
                <a:ea typeface="方正粗黑宋简体" panose="02000000000000000000" pitchFamily="2" charset="-122"/>
                <a:cs typeface="Times New Roman" panose="02020603050405020304" pitchFamily="18" charset="0"/>
              </a:rPr>
              <a:t>，不拒绝</a:t>
            </a:r>
          </a:p>
          <a:p>
            <a:pPr eaLnBrk="0" hangingPunct="0">
              <a:lnSpc>
                <a:spcPct val="100000"/>
              </a:lnSpc>
              <a:spcBef>
                <a:spcPct val="50000"/>
              </a:spcBef>
              <a:buClr>
                <a:srgbClr val="FF9900"/>
              </a:buClr>
              <a:buSzPct val="100000"/>
              <a:buFont typeface="Wingdings" panose="05000000000000000000" pitchFamily="2" charset="2"/>
              <a:buChar char="l"/>
            </a:pPr>
            <a:endParaRPr lang="zh-CN" altLang="en-US" b="0" dirty="0">
              <a:latin typeface="方正粗黑宋简体" panose="02000000000000000000" pitchFamily="2" charset="-122"/>
              <a:ea typeface="方正粗黑宋简体" panose="02000000000000000000" pitchFamily="2" charset="-122"/>
              <a:cs typeface="Times New Roman" panose="02020603050405020304" pitchFamily="18" charset="0"/>
            </a:endParaRPr>
          </a:p>
        </p:txBody>
      </p:sp>
      <p:sp>
        <p:nvSpPr>
          <p:cNvPr id="31748" name="Rectangle 4"/>
          <p:cNvSpPr>
            <a:spLocks noChangeArrowheads="1"/>
          </p:cNvSpPr>
          <p:nvPr/>
        </p:nvSpPr>
        <p:spPr bwMode="auto">
          <a:xfrm>
            <a:off x="250825" y="5734050"/>
            <a:ext cx="86693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nSpc>
                <a:spcPct val="100000"/>
              </a:lnSpc>
              <a:spcBef>
                <a:spcPct val="0"/>
              </a:spcBef>
              <a:buClrTx/>
              <a:buSzTx/>
              <a:buFontTx/>
              <a:buNone/>
            </a:pPr>
            <a:r>
              <a:rPr lang="en-US" altLang="zh-CN" sz="2400" dirty="0"/>
              <a:t>A</a:t>
            </a:r>
            <a:r>
              <a:rPr lang="zh-CN" altLang="en-US" sz="2400" dirty="0"/>
              <a:t>和</a:t>
            </a:r>
            <a:r>
              <a:rPr lang="en-US" altLang="zh-CN" sz="2400" dirty="0"/>
              <a:t>B</a:t>
            </a:r>
            <a:r>
              <a:rPr lang="zh-CN" altLang="en-US" sz="2400" dirty="0"/>
              <a:t>可以分别填入</a:t>
            </a:r>
            <a:r>
              <a:rPr lang="en-US" altLang="zh-CN" sz="2400" dirty="0"/>
              <a:t>M</a:t>
            </a:r>
            <a:r>
              <a:rPr lang="zh-CN" altLang="en-US" sz="2400" dirty="0"/>
              <a:t>、</a:t>
            </a:r>
            <a:r>
              <a:rPr lang="en-US" altLang="zh-CN" sz="2400" dirty="0" err="1"/>
              <a:t>Er</a:t>
            </a:r>
            <a:r>
              <a:rPr lang="zh-CN" altLang="en-US" sz="2400" dirty="0"/>
              <a:t>、</a:t>
            </a:r>
            <a:r>
              <a:rPr lang="en-US" altLang="zh-CN" sz="2400" dirty="0" err="1"/>
              <a:t>Hr</a:t>
            </a:r>
            <a:r>
              <a:rPr lang="zh-CN" altLang="en-US" sz="2400" dirty="0"/>
              <a:t>、</a:t>
            </a:r>
            <a:r>
              <a:rPr lang="en-US" altLang="zh-CN" sz="2400" dirty="0"/>
              <a:t>D</a:t>
            </a:r>
            <a:r>
              <a:rPr lang="zh-CN" altLang="en-US" sz="2400" dirty="0"/>
              <a:t>和</a:t>
            </a:r>
            <a:r>
              <a:rPr lang="en-US" altLang="zh-CN" sz="2400" dirty="0"/>
              <a:t>G</a:t>
            </a:r>
            <a:r>
              <a:rPr lang="zh-CN" altLang="en-US" sz="2400" dirty="0"/>
              <a:t>等，其中</a:t>
            </a:r>
            <a:r>
              <a:rPr lang="en-US" altLang="zh-CN" sz="2400" dirty="0"/>
              <a:t>G</a:t>
            </a:r>
            <a:r>
              <a:rPr lang="zh-CN" altLang="en-US" sz="2400" dirty="0"/>
              <a:t>表示任意分布</a:t>
            </a: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p>
            <a:pPr eaLnBrk="1" hangingPunct="1"/>
            <a:r>
              <a:rPr lang="en-US" altLang="zh-CN" smtClean="0">
                <a:solidFill>
                  <a:srgbClr val="FF0000"/>
                </a:solidFill>
                <a:effectLst/>
              </a:rPr>
              <a:t>M</a:t>
            </a:r>
            <a:r>
              <a:rPr lang="zh-CN" altLang="en-US" smtClean="0">
                <a:effectLst/>
              </a:rPr>
              <a:t>分布</a:t>
            </a:r>
          </a:p>
        </p:txBody>
      </p:sp>
      <p:sp>
        <p:nvSpPr>
          <p:cNvPr id="32771" name="Rectangle 3"/>
          <p:cNvSpPr>
            <a:spLocks noGrp="1" noChangeArrowheads="1"/>
          </p:cNvSpPr>
          <p:nvPr>
            <p:ph type="body" idx="4294967295"/>
          </p:nvPr>
        </p:nvSpPr>
        <p:spPr>
          <a:xfrm>
            <a:off x="323850" y="1673225"/>
            <a:ext cx="8540750" cy="51847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lnSpc>
                <a:spcPct val="90000"/>
              </a:lnSpc>
            </a:pPr>
            <a:r>
              <a:rPr lang="zh-CN" altLang="en-US" sz="2800" dirty="0" smtClean="0">
                <a:effectLst/>
              </a:rPr>
              <a:t>输入过程对应的是顾客到达间隔时间的分布函数，服务过程对应的是服务时间的分布函数，如果</a:t>
            </a:r>
            <a:r>
              <a:rPr lang="zh-CN" altLang="en-US" sz="2800" dirty="0" smtClean="0">
                <a:solidFill>
                  <a:srgbClr val="FF0000"/>
                </a:solidFill>
                <a:effectLst/>
              </a:rPr>
              <a:t>为上述指数分布</a:t>
            </a:r>
            <a:r>
              <a:rPr lang="zh-CN" altLang="en-US" sz="2800" dirty="0" smtClean="0">
                <a:effectLst/>
              </a:rPr>
              <a:t>，称为</a:t>
            </a:r>
            <a:r>
              <a:rPr lang="en-US" altLang="zh-CN" sz="2800" dirty="0" smtClean="0">
                <a:solidFill>
                  <a:srgbClr val="FF0000"/>
                </a:solidFill>
                <a:effectLst/>
              </a:rPr>
              <a:t>M</a:t>
            </a:r>
            <a:r>
              <a:rPr lang="zh-CN" altLang="en-US" sz="2800" dirty="0" smtClean="0">
                <a:effectLst/>
              </a:rPr>
              <a:t>分布</a:t>
            </a:r>
          </a:p>
          <a:p>
            <a:pPr eaLnBrk="1" hangingPunct="1">
              <a:lnSpc>
                <a:spcPct val="90000"/>
              </a:lnSpc>
            </a:pPr>
            <a:endParaRPr lang="zh-CN" altLang="en-US" sz="2800" dirty="0" smtClean="0">
              <a:effectLst/>
            </a:endParaRPr>
          </a:p>
          <a:p>
            <a:pPr eaLnBrk="1" hangingPunct="1">
              <a:lnSpc>
                <a:spcPct val="90000"/>
              </a:lnSpc>
            </a:pPr>
            <a:r>
              <a:rPr lang="zh-CN" altLang="en-US" sz="2800" dirty="0" smtClean="0">
                <a:effectLst/>
              </a:rPr>
              <a:t>指数分布所导致的排队过程具有马尔可夫（</a:t>
            </a:r>
            <a:r>
              <a:rPr lang="en-US" altLang="zh-CN" sz="2800" dirty="0" smtClean="0">
                <a:effectLst/>
              </a:rPr>
              <a:t>Markov</a:t>
            </a:r>
            <a:r>
              <a:rPr lang="zh-CN" altLang="en-US" sz="2800" dirty="0" smtClean="0">
                <a:effectLst/>
              </a:rPr>
              <a:t>）性，所以可称为</a:t>
            </a:r>
            <a:r>
              <a:rPr lang="en-US" altLang="zh-CN" sz="2800" dirty="0" smtClean="0">
                <a:effectLst/>
              </a:rPr>
              <a:t>M</a:t>
            </a:r>
            <a:r>
              <a:rPr lang="zh-CN" altLang="en-US" sz="2800" dirty="0" smtClean="0">
                <a:effectLst/>
              </a:rPr>
              <a:t>分布。（马尔柯夫最基本的性质是</a:t>
            </a:r>
            <a:r>
              <a:rPr lang="zh-CN" altLang="en-US" sz="2800" dirty="0" smtClean="0">
                <a:solidFill>
                  <a:srgbClr val="E10D0D"/>
                </a:solidFill>
                <a:effectLst/>
              </a:rPr>
              <a:t>无后效性</a:t>
            </a:r>
            <a:r>
              <a:rPr lang="zh-CN" altLang="en-US" sz="2800" dirty="0" smtClean="0">
                <a:effectLst/>
              </a:rPr>
              <a:t>，顾客之间的到达是随机的）</a:t>
            </a: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ChangeArrowheads="1"/>
          </p:cNvSpPr>
          <p:nvPr/>
        </p:nvSpPr>
        <p:spPr bwMode="auto">
          <a:xfrm>
            <a:off x="568938" y="1340768"/>
            <a:ext cx="6510655"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p>
            <a:pPr algn="ctr" eaLnBrk="0" hangingPunct="0">
              <a:lnSpc>
                <a:spcPct val="100000"/>
              </a:lnSpc>
              <a:buClr>
                <a:srgbClr val="FF9900"/>
              </a:buClr>
              <a:buSzPct val="100000"/>
            </a:pPr>
            <a:r>
              <a:rPr lang="en-US" altLang="zh-CN" sz="3200" dirty="0">
                <a:latin typeface="宋体" panose="02010600030101010101" pitchFamily="2" charset="-122"/>
                <a:sym typeface="Symbol" panose="05050102010706020507" pitchFamily="18" charset="2"/>
              </a:rPr>
              <a:t>M</a:t>
            </a:r>
            <a:r>
              <a:rPr lang="en-US" altLang="zh-CN" sz="3200" dirty="0">
                <a:sym typeface="Symbol" panose="05050102010706020507" pitchFamily="18" charset="2"/>
              </a:rPr>
              <a:t>—</a:t>
            </a:r>
            <a:r>
              <a:rPr lang="zh-CN" altLang="en-US" sz="3200" dirty="0" smtClean="0">
                <a:latin typeface="宋体" panose="02010600030101010101" pitchFamily="2" charset="-122"/>
                <a:sym typeface="Symbol" panose="05050102010706020507" pitchFamily="18" charset="2"/>
              </a:rPr>
              <a:t>指数分布，其概率密度函数为：</a:t>
            </a:r>
            <a:endParaRPr lang="zh-CN" altLang="en-US" sz="3200" dirty="0" smtClean="0">
              <a:latin typeface="微软雅黑" panose="020B0503020204020204" pitchFamily="34" charset="-122"/>
              <a:ea typeface="微软雅黑" panose="020B0503020204020204" pitchFamily="34" charset="-122"/>
              <a:sym typeface="Symbol" panose="05050102010706020507" pitchFamily="18" charset="2"/>
            </a:endParaRPr>
          </a:p>
        </p:txBody>
      </p:sp>
      <p:graphicFrame>
        <p:nvGraphicFramePr>
          <p:cNvPr id="33795" name="Object 3"/>
          <p:cNvGraphicFramePr>
            <a:graphicFrameLocks noChangeAspect="1"/>
          </p:cNvGraphicFramePr>
          <p:nvPr/>
        </p:nvGraphicFramePr>
        <p:xfrm>
          <a:off x="519590" y="2348880"/>
          <a:ext cx="9241736" cy="1799580"/>
        </p:xfrm>
        <a:graphic>
          <a:graphicData uri="http://schemas.openxmlformats.org/presentationml/2006/ole">
            <mc:AlternateContent xmlns:mc="http://schemas.openxmlformats.org/markup-compatibility/2006">
              <mc:Choice xmlns:v="urn:schemas-microsoft-com:vml" Requires="v">
                <p:oleObj spid="_x0000_s34161" name="Equation" r:id="rId3" imgW="4498975" imgH="706755" progId="">
                  <p:embed/>
                </p:oleObj>
              </mc:Choice>
              <mc:Fallback>
                <p:oleObj name="Equation" r:id="rId3" imgW="4498975" imgH="706755" progId="">
                  <p:embed/>
                  <p:pic>
                    <p:nvPicPr>
                      <p:cNvPr id="0" name="Picture 11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9590" y="2348880"/>
                        <a:ext cx="9241736" cy="179958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3796" name="Rectangle 4"/>
          <p:cNvSpPr>
            <a:spLocks noChangeArrowheads="1"/>
          </p:cNvSpPr>
          <p:nvPr/>
        </p:nvSpPr>
        <p:spPr bwMode="auto">
          <a:xfrm>
            <a:off x="0" y="4797425"/>
            <a:ext cx="9144000" cy="2160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p>
            <a:pPr eaLnBrk="0" hangingPunct="0">
              <a:lnSpc>
                <a:spcPct val="100000"/>
              </a:lnSpc>
              <a:buClr>
                <a:srgbClr val="FF9900"/>
              </a:buClr>
              <a:buSzPct val="100000"/>
            </a:pPr>
            <a:r>
              <a:rPr lang="en-US" altLang="zh-CN" sz="3200" dirty="0">
                <a:solidFill>
                  <a:srgbClr val="FF0000"/>
                </a:solidFill>
                <a:latin typeface="宋体" panose="02010600030101010101" pitchFamily="2" charset="-122"/>
                <a:sym typeface="Symbol" panose="05050102010706020507" pitchFamily="18" charset="2"/>
              </a:rPr>
              <a:t>M</a:t>
            </a:r>
            <a:r>
              <a:rPr lang="zh-CN" altLang="en-US" sz="3200" dirty="0">
                <a:solidFill>
                  <a:srgbClr val="FF0000"/>
                </a:solidFill>
                <a:latin typeface="宋体" panose="02010600030101010101" pitchFamily="2" charset="-122"/>
                <a:sym typeface="Symbol" panose="05050102010706020507" pitchFamily="18" charset="2"/>
              </a:rPr>
              <a:t>｜</a:t>
            </a:r>
            <a:r>
              <a:rPr lang="en-US" altLang="zh-CN" sz="3200" dirty="0">
                <a:solidFill>
                  <a:srgbClr val="FF0000"/>
                </a:solidFill>
                <a:latin typeface="宋体" panose="02010600030101010101" pitchFamily="2" charset="-122"/>
                <a:sym typeface="Symbol" panose="05050102010706020507" pitchFamily="18" charset="2"/>
              </a:rPr>
              <a:t>M</a:t>
            </a:r>
            <a:r>
              <a:rPr lang="zh-CN" altLang="en-US" sz="3200" dirty="0">
                <a:solidFill>
                  <a:srgbClr val="FF0000"/>
                </a:solidFill>
                <a:latin typeface="宋体" panose="02010600030101010101" pitchFamily="2" charset="-122"/>
                <a:sym typeface="Symbol" panose="05050102010706020507" pitchFamily="18" charset="2"/>
              </a:rPr>
              <a:t>｜</a:t>
            </a:r>
            <a:r>
              <a:rPr lang="en-US" altLang="zh-CN" sz="3200" dirty="0">
                <a:solidFill>
                  <a:srgbClr val="FF0000"/>
                </a:solidFill>
                <a:latin typeface="宋体" panose="02010600030101010101" pitchFamily="2" charset="-122"/>
                <a:sym typeface="Symbol" panose="05050102010706020507" pitchFamily="18" charset="2"/>
              </a:rPr>
              <a:t>m(n)</a:t>
            </a:r>
            <a:r>
              <a:rPr lang="en-US" altLang="zh-CN" sz="3200" dirty="0">
                <a:solidFill>
                  <a:srgbClr val="FF0000"/>
                </a:solidFill>
                <a:sym typeface="Symbol" panose="05050102010706020507" pitchFamily="18" charset="2"/>
              </a:rPr>
              <a:t>—</a:t>
            </a:r>
            <a:r>
              <a:rPr lang="zh-CN" altLang="en-US" sz="3200" dirty="0">
                <a:latin typeface="宋体" panose="02010600030101010101" pitchFamily="2" charset="-122"/>
                <a:sym typeface="Symbol" panose="05050102010706020507" pitchFamily="18" charset="2"/>
              </a:rPr>
              <a:t>顾客到达时间间隔和服务时间都服从指数分布</a:t>
            </a:r>
            <a:r>
              <a:rPr lang="en-US" altLang="zh-CN" sz="3200" dirty="0">
                <a:latin typeface="宋体" panose="02010600030101010101" pitchFamily="2" charset="-122"/>
                <a:sym typeface="Symbol" panose="05050102010706020507" pitchFamily="18" charset="2"/>
              </a:rPr>
              <a:t>,m</a:t>
            </a:r>
            <a:r>
              <a:rPr lang="zh-CN" altLang="en-US" sz="3200" dirty="0">
                <a:latin typeface="宋体" panose="02010600030101010101" pitchFamily="2" charset="-122"/>
                <a:sym typeface="Symbol" panose="05050102010706020507" pitchFamily="18" charset="2"/>
              </a:rPr>
              <a:t>个服务窗口，截止队长为</a:t>
            </a:r>
            <a:r>
              <a:rPr lang="en-US" altLang="zh-CN" sz="3200" dirty="0" smtClean="0">
                <a:latin typeface="宋体" panose="02010600030101010101" pitchFamily="2" charset="-122"/>
                <a:sym typeface="Symbol" panose="05050102010706020507" pitchFamily="18" charset="2"/>
              </a:rPr>
              <a:t>n</a:t>
            </a:r>
            <a:r>
              <a:rPr lang="zh-CN" altLang="en-US" sz="3200" dirty="0" smtClean="0">
                <a:latin typeface="宋体" panose="02010600030101010101" pitchFamily="2" charset="-122"/>
                <a:sym typeface="Symbol" panose="05050102010706020507" pitchFamily="18" charset="2"/>
              </a:rPr>
              <a:t>，</a:t>
            </a:r>
            <a:r>
              <a:rPr lang="zh-CN" altLang="en-US" sz="3200" dirty="0">
                <a:latin typeface="Times New Roman" panose="02020603050405020304" pitchFamily="18" charset="0"/>
                <a:cs typeface="Times New Roman" panose="02020603050405020304" pitchFamily="18" charset="0"/>
              </a:rPr>
              <a:t>潜在顾客</a:t>
            </a:r>
            <a:r>
              <a:rPr lang="zh-CN" altLang="en-US" sz="3200" dirty="0" smtClean="0">
                <a:latin typeface="Times New Roman" panose="02020603050405020304" pitchFamily="18" charset="0"/>
                <a:cs typeface="Times New Roman" panose="02020603050405020304" pitchFamily="18" charset="0"/>
              </a:rPr>
              <a:t>数为</a:t>
            </a:r>
            <a:r>
              <a:rPr lang="zh-CN" altLang="en-US" sz="3200" dirty="0">
                <a:latin typeface="Times New Roman" panose="02020603050405020304" pitchFamily="18" charset="0"/>
                <a:cs typeface="Times New Roman" panose="02020603050405020304" pitchFamily="18" charset="0"/>
                <a:sym typeface="Symbol" panose="05050102010706020507" pitchFamily="18" charset="2"/>
              </a:rPr>
              <a:t></a:t>
            </a:r>
          </a:p>
          <a:p>
            <a:pPr algn="ctr" eaLnBrk="0" hangingPunct="0">
              <a:lnSpc>
                <a:spcPct val="100000"/>
              </a:lnSpc>
              <a:buClr>
                <a:srgbClr val="FF9900"/>
              </a:buClr>
              <a:buSzPct val="100000"/>
            </a:pPr>
            <a:endParaRPr lang="en-US" altLang="zh-CN" sz="3200" dirty="0">
              <a:latin typeface="宋体" panose="02010600030101010101" pitchFamily="2" charset="-122"/>
              <a:sym typeface="Symbol" panose="05050102010706020507" pitchFamily="18" charset="2"/>
            </a:endParaRPr>
          </a:p>
        </p:txBody>
      </p:sp>
    </p:spTree>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043940" y="1341120"/>
            <a:ext cx="6954520" cy="5046345"/>
          </a:xfrm>
          <a:prstGeom prst="rect">
            <a:avLst/>
          </a:prstGeom>
          <a:noFill/>
        </p:spPr>
        <p:txBody>
          <a:bodyPr wrap="square" rtlCol="0" anchor="t">
            <a:spAutoFit/>
          </a:bodyPr>
          <a:lstStyle/>
          <a:p>
            <a:pPr eaLnBrk="1" latinLnBrk="0" hangingPunct="1">
              <a:lnSpc>
                <a:spcPct val="150000"/>
              </a:lnSpc>
              <a:spcBef>
                <a:spcPts val="0"/>
              </a:spcBef>
            </a:pPr>
            <a:r>
              <a:rPr lang="zh-CN" altLang="en-US" dirty="0">
                <a:latin typeface="方正粗黑宋简体" panose="02000000000000000000" pitchFamily="2" charset="-122"/>
                <a:ea typeface="方正粗黑宋简体" panose="02000000000000000000" pitchFamily="2" charset="-122"/>
              </a:rPr>
              <a:t>20世纪初。美国贝尔（Bell）电话公司发明了自动电话以后，</a:t>
            </a:r>
            <a:r>
              <a:rPr lang="zh-CN" altLang="en-US" dirty="0">
                <a:solidFill>
                  <a:srgbClr val="FF0000"/>
                </a:solidFill>
                <a:latin typeface="方正粗黑宋简体" panose="02000000000000000000" pitchFamily="2" charset="-122"/>
                <a:ea typeface="方正粗黑宋简体" panose="02000000000000000000" pitchFamily="2" charset="-122"/>
              </a:rPr>
              <a:t>如何合理配置电话线路的数量，以尽可能地减少用户重复呼叫次数问题出现了。</a:t>
            </a:r>
            <a:r>
              <a:rPr lang="zh-CN" altLang="en-US" dirty="0">
                <a:latin typeface="方正粗黑宋简体" panose="02000000000000000000" pitchFamily="2" charset="-122"/>
                <a:ea typeface="方正粗黑宋简体" panose="02000000000000000000" pitchFamily="2" charset="-122"/>
              </a:rPr>
              <a:t>电话通信的发展需要</a:t>
            </a:r>
            <a:r>
              <a:rPr lang="zh-CN" altLang="en-US" dirty="0">
                <a:solidFill>
                  <a:srgbClr val="FF0000"/>
                </a:solidFill>
                <a:latin typeface="方正粗黑宋简体" panose="02000000000000000000" pitchFamily="2" charset="-122"/>
                <a:ea typeface="方正粗黑宋简体" panose="02000000000000000000" pitchFamily="2" charset="-122"/>
              </a:rPr>
              <a:t>定量地研究计算电话业务量，以确定如何根据电话业务量和呼损指标</a:t>
            </a:r>
            <a:r>
              <a:rPr lang="zh-CN" altLang="en-US" dirty="0">
                <a:latin typeface="方正粗黑宋简体" panose="02000000000000000000" pitchFamily="2" charset="-122"/>
                <a:ea typeface="方正粗黑宋简体" panose="02000000000000000000" pitchFamily="2" charset="-122"/>
              </a:rPr>
              <a:t>来配备电话设备。</a:t>
            </a:r>
          </a:p>
          <a:p>
            <a:pPr eaLnBrk="1" latinLnBrk="0" hangingPunct="1">
              <a:lnSpc>
                <a:spcPct val="150000"/>
              </a:lnSpc>
              <a:spcBef>
                <a:spcPts val="0"/>
              </a:spcBef>
            </a:pPr>
            <a:endParaRPr lang="zh-CN" altLang="en-US" dirty="0">
              <a:latin typeface="方正粗黑宋简体" panose="02000000000000000000" pitchFamily="2" charset="-122"/>
              <a:ea typeface="方正粗黑宋简体" panose="02000000000000000000" pitchFamily="2" charset="-122"/>
            </a:endParaRPr>
          </a:p>
          <a:p>
            <a:pPr eaLnBrk="1" latinLnBrk="0" hangingPunct="1">
              <a:lnSpc>
                <a:spcPct val="100000"/>
              </a:lnSpc>
              <a:spcBef>
                <a:spcPts val="0"/>
              </a:spcBef>
            </a:pPr>
            <a:endParaRPr lang="zh-CN" altLang="en-US" dirty="0">
              <a:latin typeface="方正粗黑宋简体" panose="02000000000000000000" pitchFamily="2" charset="-122"/>
              <a:ea typeface="方正粗黑宋简体" panose="02000000000000000000" pitchFamily="2" charset="-122"/>
            </a:endParaRPr>
          </a:p>
        </p:txBody>
      </p:sp>
      <p:sp>
        <p:nvSpPr>
          <p:cNvPr id="5" name="文本框 4"/>
          <p:cNvSpPr txBox="1"/>
          <p:nvPr/>
        </p:nvSpPr>
        <p:spPr>
          <a:xfrm>
            <a:off x="1763688" y="401320"/>
            <a:ext cx="4953000" cy="435610"/>
          </a:xfrm>
          <a:prstGeom prst="rect">
            <a:avLst/>
          </a:prstGeom>
          <a:noFill/>
        </p:spPr>
        <p:txBody>
          <a:bodyPr wrap="square" rtlCol="0">
            <a:spAutoFit/>
          </a:bodyPr>
          <a:lstStyle/>
          <a:p>
            <a:r>
              <a:rPr lang="zh-CN" altLang="en-US" dirty="0">
                <a:solidFill>
                  <a:srgbClr val="FF0000"/>
                </a:solidFill>
                <a:latin typeface="方正粗黑宋简体" panose="02000000000000000000" pitchFamily="2" charset="-122"/>
                <a:ea typeface="方正粗黑宋简体" panose="02000000000000000000" pitchFamily="2" charset="-122"/>
              </a:rPr>
              <a:t>理论来于实践，又指导实践</a:t>
            </a: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994" name="Rectangle 2"/>
          <p:cNvSpPr>
            <a:spLocks noGrp="1" noRot="1" noChangeArrowheads="1"/>
          </p:cNvSpPr>
          <p:nvPr>
            <p:ph type="title"/>
          </p:nvPr>
        </p:nvSpPr>
        <p:spPr>
          <a:xfrm>
            <a:off x="323850" y="0"/>
            <a:ext cx="8540750" cy="720725"/>
          </a:xfrm>
          <a:solidFill>
            <a:schemeClr val="accent1"/>
          </a:solidFill>
        </p:spPr>
        <p:txBody>
          <a:bodyPr/>
          <a:lstStyle/>
          <a:p>
            <a:pPr eaLnBrk="1" hangingPunct="1">
              <a:defRPr/>
            </a:pPr>
            <a:r>
              <a:rPr lang="en-US" altLang="zh-CN" sz="4000" dirty="0" err="1" smtClean="0">
                <a:effectLst>
                  <a:outerShdw blurRad="38100" dist="38100" dir="2700000" algn="tl">
                    <a:srgbClr val="000000"/>
                  </a:outerShdw>
                </a:effectLst>
              </a:rPr>
              <a:t>E</a:t>
            </a:r>
            <a:r>
              <a:rPr lang="en-US" altLang="zh-CN" sz="4000" baseline="-25000" dirty="0" err="1" smtClean="0">
                <a:effectLst>
                  <a:outerShdw blurRad="38100" dist="38100" dir="2700000" algn="tl">
                    <a:srgbClr val="000000"/>
                  </a:outerShdw>
                </a:effectLst>
              </a:rPr>
              <a:t>r</a:t>
            </a:r>
            <a:r>
              <a:rPr lang="zh-CN" altLang="en-US" sz="4000" dirty="0" smtClean="0">
                <a:effectLst>
                  <a:outerShdw blurRad="38100" dist="38100" dir="2700000" algn="tl">
                    <a:srgbClr val="000000"/>
                  </a:outerShdw>
                </a:effectLst>
              </a:rPr>
              <a:t>分布</a:t>
            </a:r>
          </a:p>
        </p:txBody>
      </p:sp>
      <p:sp>
        <p:nvSpPr>
          <p:cNvPr id="34819" name="Rectangle 3"/>
          <p:cNvSpPr>
            <a:spLocks noGrp="1" noRot="1" noChangeArrowheads="1"/>
          </p:cNvSpPr>
          <p:nvPr>
            <p:ph type="body" sz="half" idx="1"/>
          </p:nvPr>
        </p:nvSpPr>
        <p:spPr>
          <a:xfrm>
            <a:off x="0" y="908050"/>
            <a:ext cx="9145588" cy="1584325"/>
          </a:xfrm>
          <a:solidFill>
            <a:schemeClr val="accent1"/>
          </a:solidFill>
        </p:spPr>
        <p:txBody>
          <a:bodyPr/>
          <a:lstStyle/>
          <a:p>
            <a:pPr eaLnBrk="1" hangingPunct="1">
              <a:lnSpc>
                <a:spcPct val="90000"/>
              </a:lnSpc>
            </a:pPr>
            <a:r>
              <a:rPr lang="en-US" altLang="zh-CN" sz="2800" dirty="0" err="1" smtClean="0">
                <a:solidFill>
                  <a:srgbClr val="FF0000"/>
                </a:solidFill>
                <a:effectLst/>
              </a:rPr>
              <a:t>Er</a:t>
            </a:r>
            <a:r>
              <a:rPr lang="zh-CN" altLang="en-US" sz="2800" dirty="0" smtClean="0">
                <a:solidFill>
                  <a:srgbClr val="FF0000"/>
                </a:solidFill>
                <a:effectLst/>
              </a:rPr>
              <a:t>分布</a:t>
            </a:r>
            <a:r>
              <a:rPr lang="zh-CN" altLang="en-US" sz="2800" dirty="0" smtClean="0">
                <a:effectLst/>
              </a:rPr>
              <a:t>是</a:t>
            </a:r>
            <a:r>
              <a:rPr lang="en-US" altLang="zh-CN" sz="2800" dirty="0" smtClean="0">
                <a:effectLst/>
              </a:rPr>
              <a:t>r</a:t>
            </a:r>
            <a:r>
              <a:rPr lang="zh-CN" altLang="en-US" sz="2800" dirty="0" smtClean="0">
                <a:effectLst/>
              </a:rPr>
              <a:t>阶厄朗分布，适用于</a:t>
            </a:r>
            <a:r>
              <a:rPr lang="zh-CN" altLang="en-US" sz="2800" dirty="0" smtClean="0">
                <a:solidFill>
                  <a:srgbClr val="FF0000"/>
                </a:solidFill>
                <a:effectLst/>
              </a:rPr>
              <a:t>成批处理的排队</a:t>
            </a:r>
            <a:r>
              <a:rPr lang="zh-CN" altLang="en-US" sz="2800" dirty="0" smtClean="0">
                <a:effectLst/>
              </a:rPr>
              <a:t>问题，如顾客到达积累成</a:t>
            </a:r>
            <a:r>
              <a:rPr lang="en-US" altLang="zh-CN" sz="2800" dirty="0" smtClean="0">
                <a:effectLst/>
              </a:rPr>
              <a:t>r</a:t>
            </a:r>
            <a:r>
              <a:rPr lang="zh-CN" altLang="en-US" sz="2800" dirty="0" smtClean="0">
                <a:effectLst/>
              </a:rPr>
              <a:t>个时作为一批，再进入排队系统，或处理</a:t>
            </a:r>
            <a:r>
              <a:rPr lang="en-US" altLang="zh-CN" sz="2800" dirty="0" smtClean="0">
                <a:effectLst/>
              </a:rPr>
              <a:t>r</a:t>
            </a:r>
            <a:r>
              <a:rPr lang="zh-CN" altLang="en-US" sz="2800" dirty="0" smtClean="0">
                <a:effectLst/>
              </a:rPr>
              <a:t>个任务后作为一批送出时。若每秒平均到达</a:t>
            </a:r>
            <a:r>
              <a:rPr lang="el-GR" altLang="zh-CN" sz="2800" dirty="0" smtClean="0">
                <a:effectLst/>
                <a:latin typeface="Calibri" panose="020F0502020204030204" pitchFamily="34" charset="0"/>
              </a:rPr>
              <a:t>λ</a:t>
            </a:r>
            <a:r>
              <a:rPr lang="zh-CN" altLang="en-US" sz="2800" dirty="0" smtClean="0">
                <a:effectLst/>
              </a:rPr>
              <a:t>批，则前后两批之间的间隔时间</a:t>
            </a:r>
            <a:r>
              <a:rPr lang="en-US" altLang="zh-CN" sz="2800" dirty="0" smtClean="0">
                <a:effectLst/>
              </a:rPr>
              <a:t>t</a:t>
            </a:r>
            <a:r>
              <a:rPr lang="zh-CN" altLang="en-US" sz="2800" dirty="0" smtClean="0">
                <a:effectLst/>
              </a:rPr>
              <a:t>的概率密度函数为：</a:t>
            </a:r>
          </a:p>
          <a:p>
            <a:pPr eaLnBrk="1" hangingPunct="1">
              <a:lnSpc>
                <a:spcPct val="90000"/>
              </a:lnSpc>
            </a:pPr>
            <a:endParaRPr lang="zh-CN" altLang="en-US" sz="2400" dirty="0" smtClean="0">
              <a:effectLst/>
            </a:endParaRPr>
          </a:p>
          <a:p>
            <a:pPr eaLnBrk="1" hangingPunct="1">
              <a:lnSpc>
                <a:spcPct val="90000"/>
              </a:lnSpc>
            </a:pPr>
            <a:endParaRPr lang="zh-CN" altLang="en-US" sz="2400" dirty="0" smtClean="0">
              <a:effectLst/>
            </a:endParaRPr>
          </a:p>
          <a:p>
            <a:pPr eaLnBrk="1" hangingPunct="1">
              <a:lnSpc>
                <a:spcPct val="90000"/>
              </a:lnSpc>
            </a:pPr>
            <a:endParaRPr lang="zh-CN" altLang="en-US" sz="2400" dirty="0" smtClean="0">
              <a:effectLst/>
            </a:endParaRPr>
          </a:p>
          <a:p>
            <a:pPr eaLnBrk="1" hangingPunct="1">
              <a:lnSpc>
                <a:spcPct val="90000"/>
              </a:lnSpc>
            </a:pPr>
            <a:endParaRPr lang="zh-CN" altLang="en-US" sz="2400" dirty="0" smtClean="0">
              <a:effectLst/>
              <a:latin typeface="宋体" panose="02010600030101010101" pitchFamily="2" charset="-122"/>
            </a:endParaRPr>
          </a:p>
          <a:p>
            <a:pPr eaLnBrk="1" hangingPunct="1">
              <a:lnSpc>
                <a:spcPct val="90000"/>
              </a:lnSpc>
            </a:pPr>
            <a:endParaRPr lang="zh-CN" altLang="en-US" sz="2400" dirty="0" smtClean="0">
              <a:effectLst/>
              <a:latin typeface="宋体" panose="02010600030101010101" pitchFamily="2" charset="-122"/>
            </a:endParaRPr>
          </a:p>
          <a:p>
            <a:pPr eaLnBrk="1" hangingPunct="1">
              <a:lnSpc>
                <a:spcPct val="90000"/>
              </a:lnSpc>
            </a:pPr>
            <a:endParaRPr lang="en-US" altLang="zh-CN" sz="2400" dirty="0" smtClean="0">
              <a:effectLst/>
              <a:latin typeface="宋体" panose="02010600030101010101" pitchFamily="2" charset="-122"/>
            </a:endParaRPr>
          </a:p>
        </p:txBody>
      </p:sp>
      <p:graphicFrame>
        <p:nvGraphicFramePr>
          <p:cNvPr id="34820" name="Object 4"/>
          <p:cNvGraphicFramePr>
            <a:graphicFrameLocks noGrp="1" noChangeAspect="1"/>
          </p:cNvGraphicFramePr>
          <p:nvPr>
            <p:ph sz="quarter" idx="2"/>
          </p:nvPr>
        </p:nvGraphicFramePr>
        <p:xfrm>
          <a:off x="2195736" y="2709330"/>
          <a:ext cx="4607718" cy="1534697"/>
        </p:xfrm>
        <a:graphic>
          <a:graphicData uri="http://schemas.openxmlformats.org/presentationml/2006/ole">
            <mc:AlternateContent xmlns:mc="http://schemas.openxmlformats.org/markup-compatibility/2006">
              <mc:Choice xmlns:v="urn:schemas-microsoft-com:vml" Requires="v">
                <p:oleObj spid="_x0000_s35525" name="公式" r:id="rId3" imgW="1333500" imgH="444500" progId="Equation.3">
                  <p:embed/>
                </p:oleObj>
              </mc:Choice>
              <mc:Fallback>
                <p:oleObj name="公式" r:id="rId3" imgW="1333500" imgH="444500" progId="Equation.3">
                  <p:embed/>
                  <p:pic>
                    <p:nvPicPr>
                      <p:cNvPr id="0" name="Picture 229"/>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95736" y="2709330"/>
                        <a:ext cx="4607718" cy="1534697"/>
                      </a:xfrm>
                      <a:prstGeom prst="rect">
                        <a:avLst/>
                      </a:prstGeom>
                      <a:solidFill>
                        <a:schemeClr val="bg1">
                          <a:lumMod val="90000"/>
                        </a:schemeClr>
                      </a:solidFill>
                    </p:spPr>
                  </p:pic>
                </p:oleObj>
              </mc:Fallback>
            </mc:AlternateContent>
          </a:graphicData>
        </a:graphic>
      </p:graphicFrame>
      <p:sp>
        <p:nvSpPr>
          <p:cNvPr id="34821" name="Rectangle 9"/>
          <p:cNvSpPr>
            <a:spLocks noChangeArrowheads="1"/>
          </p:cNvSpPr>
          <p:nvPr/>
        </p:nvSpPr>
        <p:spPr bwMode="auto">
          <a:xfrm>
            <a:off x="430213" y="3212976"/>
            <a:ext cx="8713787" cy="2062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00000"/>
              </a:lnSpc>
              <a:spcBef>
                <a:spcPct val="0"/>
              </a:spcBef>
              <a:buClrTx/>
              <a:buSzTx/>
              <a:buFontTx/>
              <a:buChar char="•"/>
            </a:pPr>
            <a:endParaRPr lang="en-US" altLang="zh-CN" sz="2400" dirty="0"/>
          </a:p>
          <a:p>
            <a:pPr>
              <a:lnSpc>
                <a:spcPct val="100000"/>
              </a:lnSpc>
              <a:spcBef>
                <a:spcPct val="0"/>
              </a:spcBef>
              <a:buClrTx/>
              <a:buSzTx/>
              <a:buFontTx/>
              <a:buChar char="•"/>
            </a:pPr>
            <a:endParaRPr lang="en-US" altLang="zh-CN" sz="2400" dirty="0"/>
          </a:p>
          <a:p>
            <a:pPr>
              <a:lnSpc>
                <a:spcPct val="100000"/>
              </a:lnSpc>
              <a:spcBef>
                <a:spcPct val="0"/>
              </a:spcBef>
              <a:buClrTx/>
              <a:buSzTx/>
              <a:buFontTx/>
              <a:buChar char="•"/>
            </a:pPr>
            <a:endParaRPr lang="en-US" altLang="zh-CN" sz="2400" dirty="0"/>
          </a:p>
          <a:p>
            <a:pPr>
              <a:lnSpc>
                <a:spcPct val="100000"/>
              </a:lnSpc>
              <a:spcBef>
                <a:spcPct val="0"/>
              </a:spcBef>
              <a:buClrTx/>
              <a:buSzTx/>
              <a:buFontTx/>
              <a:buChar char="•"/>
            </a:pPr>
            <a:r>
              <a:rPr lang="zh-CN" altLang="en-US" dirty="0"/>
              <a:t>当</a:t>
            </a:r>
            <a:r>
              <a:rPr lang="en-US" altLang="zh-CN" dirty="0"/>
              <a:t>r=1</a:t>
            </a:r>
            <a:r>
              <a:rPr lang="zh-CN" altLang="en-US" dirty="0"/>
              <a:t>，就是前面的指数分布：</a:t>
            </a:r>
          </a:p>
          <a:p>
            <a:pPr>
              <a:lnSpc>
                <a:spcPct val="100000"/>
              </a:lnSpc>
              <a:spcBef>
                <a:spcPct val="0"/>
              </a:spcBef>
              <a:buClrTx/>
              <a:buSzTx/>
              <a:buFontTx/>
              <a:buChar char="•"/>
            </a:pPr>
            <a:endParaRPr lang="zh-CN" altLang="en-US" dirty="0"/>
          </a:p>
        </p:txBody>
      </p:sp>
      <p:graphicFrame>
        <p:nvGraphicFramePr>
          <p:cNvPr id="34822" name="对象 1"/>
          <p:cNvGraphicFramePr>
            <a:graphicFrameLocks noChangeAspect="1"/>
          </p:cNvGraphicFramePr>
          <p:nvPr/>
        </p:nvGraphicFramePr>
        <p:xfrm>
          <a:off x="965349" y="4869160"/>
          <a:ext cx="7643513" cy="1601615"/>
        </p:xfrm>
        <a:graphic>
          <a:graphicData uri="http://schemas.openxmlformats.org/presentationml/2006/ole">
            <mc:AlternateContent xmlns:mc="http://schemas.openxmlformats.org/markup-compatibility/2006">
              <mc:Choice xmlns:v="urn:schemas-microsoft-com:vml" Requires="v">
                <p:oleObj spid="_x0000_s35526" name="公式" r:id="rId5" imgW="2298700" imgH="482600" progId="Equation.3">
                  <p:embed/>
                </p:oleObj>
              </mc:Choice>
              <mc:Fallback>
                <p:oleObj name="公式" r:id="rId5" imgW="2298700" imgH="482600" progId="Equation.3">
                  <p:embed/>
                  <p:pic>
                    <p:nvPicPr>
                      <p:cNvPr id="0" name="Picture 23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65349" y="4869160"/>
                        <a:ext cx="7643513" cy="1601615"/>
                      </a:xfrm>
                      <a:prstGeom prst="rect">
                        <a:avLst/>
                      </a:prstGeom>
                      <a:solidFill>
                        <a:schemeClr val="bg1">
                          <a:lumMod val="90000"/>
                        </a:schemeClr>
                      </a:solidFill>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4821"/>
                                        </p:tgtEl>
                                        <p:attrNameLst>
                                          <p:attrName>style.visibility</p:attrName>
                                        </p:attrNameLst>
                                      </p:cBhvr>
                                      <p:to>
                                        <p:strVal val="visible"/>
                                      </p:to>
                                    </p:set>
                                    <p:animEffect transition="in" filter="blinds(horizontal)">
                                      <p:cBhvr>
                                        <p:cTn id="7" dur="500"/>
                                        <p:tgtEl>
                                          <p:spTgt spid="34821"/>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4822"/>
                                        </p:tgtEl>
                                        <p:attrNameLst>
                                          <p:attrName>style.visibility</p:attrName>
                                        </p:attrNameLst>
                                      </p:cBhvr>
                                      <p:to>
                                        <p:strVal val="visible"/>
                                      </p:to>
                                    </p:set>
                                    <p:animEffect transition="in" filter="blinds(horizontal)">
                                      <p:cBhvr>
                                        <p:cTn id="12" dur="500"/>
                                        <p:tgtEl>
                                          <p:spTgt spid="348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821" grpId="0"/>
      <p:bldP spid="34821" grpId="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994" name="Rectangle 2"/>
          <p:cNvSpPr>
            <a:spLocks noGrp="1" noRot="1" noChangeArrowheads="1"/>
          </p:cNvSpPr>
          <p:nvPr>
            <p:ph type="title"/>
          </p:nvPr>
        </p:nvSpPr>
        <p:spPr>
          <a:xfrm>
            <a:off x="323850" y="0"/>
            <a:ext cx="8540750" cy="720725"/>
          </a:xfrm>
          <a:solidFill>
            <a:schemeClr val="accent1"/>
          </a:solidFill>
        </p:spPr>
        <p:txBody>
          <a:bodyPr/>
          <a:lstStyle/>
          <a:p>
            <a:pPr eaLnBrk="1" hangingPunct="1">
              <a:defRPr/>
            </a:pPr>
            <a:r>
              <a:rPr lang="en-US" altLang="zh-CN" sz="4000" dirty="0" smtClean="0">
                <a:effectLst>
                  <a:outerShdw blurRad="38100" dist="38100" dir="2700000" algn="tl">
                    <a:srgbClr val="000000"/>
                  </a:outerShdw>
                </a:effectLst>
              </a:rPr>
              <a:t>D</a:t>
            </a:r>
            <a:r>
              <a:rPr lang="zh-CN" altLang="en-US" sz="4000" dirty="0" smtClean="0">
                <a:effectLst>
                  <a:outerShdw blurRad="38100" dist="38100" dir="2700000" algn="tl">
                    <a:srgbClr val="000000"/>
                  </a:outerShdw>
                </a:effectLst>
              </a:rPr>
              <a:t>分布</a:t>
            </a:r>
          </a:p>
        </p:txBody>
      </p:sp>
      <p:graphicFrame>
        <p:nvGraphicFramePr>
          <p:cNvPr id="35844" name="Object 7"/>
          <p:cNvGraphicFramePr>
            <a:graphicFrameLocks noChangeAspect="1"/>
          </p:cNvGraphicFramePr>
          <p:nvPr/>
        </p:nvGraphicFramePr>
        <p:xfrm>
          <a:off x="1835696" y="1196752"/>
          <a:ext cx="376237" cy="898525"/>
        </p:xfrm>
        <a:graphic>
          <a:graphicData uri="http://schemas.openxmlformats.org/presentationml/2006/ole">
            <mc:AlternateContent xmlns:mc="http://schemas.openxmlformats.org/markup-compatibility/2006">
              <mc:Choice xmlns:v="urn:schemas-microsoft-com:vml" Requires="v">
                <p:oleObj spid="_x0000_s36551" name="Equation" r:id="rId4" imgW="165100" imgH="393065" progId="Equation.DSMT4">
                  <p:embed/>
                </p:oleObj>
              </mc:Choice>
              <mc:Fallback>
                <p:oleObj name="Equation" r:id="rId4" imgW="165100" imgH="393065" progId="Equation.DSMT4">
                  <p:embed/>
                  <p:pic>
                    <p:nvPicPr>
                      <p:cNvPr id="0" name="Picture 23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35696" y="1196752"/>
                        <a:ext cx="376237" cy="898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5845" name="Rectangle 8"/>
          <p:cNvSpPr>
            <a:spLocks noChangeArrowheads="1"/>
          </p:cNvSpPr>
          <p:nvPr/>
        </p:nvSpPr>
        <p:spPr bwMode="auto">
          <a:xfrm>
            <a:off x="0" y="3716338"/>
            <a:ext cx="9068370" cy="2676525"/>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342900" indent="-342900">
              <a:lnSpc>
                <a:spcPct val="100000"/>
              </a:lnSpc>
              <a:spcBef>
                <a:spcPct val="0"/>
              </a:spcBef>
              <a:buClrTx/>
              <a:buSzTx/>
              <a:buFont typeface="Wingdings" panose="05000000000000000000" pitchFamily="2" charset="2"/>
              <a:buChar char="Ø"/>
            </a:pPr>
            <a:r>
              <a:rPr lang="zh-CN" altLang="en-US" dirty="0"/>
              <a:t>即在</a:t>
            </a:r>
            <a:r>
              <a:rPr lang="en-US" altLang="zh-CN" dirty="0"/>
              <a:t>t=1/</a:t>
            </a:r>
            <a:r>
              <a:rPr lang="en-US" altLang="zh-CN" dirty="0">
                <a:sym typeface="Symbol" panose="05050102010706020507" pitchFamily="18" charset="2"/>
              </a:rPr>
              <a:t></a:t>
            </a:r>
            <a:r>
              <a:rPr lang="zh-CN" altLang="en-US" dirty="0">
                <a:sym typeface="Symbol" panose="05050102010706020507" pitchFamily="18" charset="2"/>
              </a:rPr>
              <a:t>时为，其他时候为</a:t>
            </a:r>
            <a:r>
              <a:rPr lang="en-US" altLang="zh-CN" dirty="0">
                <a:sym typeface="Symbol" panose="05050102010706020507" pitchFamily="18" charset="2"/>
              </a:rPr>
              <a:t>0</a:t>
            </a:r>
            <a:r>
              <a:rPr lang="zh-CN" altLang="en-US" dirty="0">
                <a:sym typeface="Symbol" panose="05050102010706020507" pitchFamily="18" charset="2"/>
              </a:rPr>
              <a:t>，并且从</a:t>
            </a:r>
            <a:r>
              <a:rPr lang="en-US" altLang="zh-CN" dirty="0">
                <a:sym typeface="Symbol" panose="05050102010706020507" pitchFamily="18" charset="2"/>
              </a:rPr>
              <a:t>-</a:t>
            </a:r>
            <a:r>
              <a:rPr lang="zh-CN" altLang="en-US" dirty="0">
                <a:sym typeface="Symbol" panose="05050102010706020507" pitchFamily="18" charset="2"/>
              </a:rPr>
              <a:t>到</a:t>
            </a:r>
            <a:r>
              <a:rPr lang="en-US" altLang="zh-CN" dirty="0">
                <a:sym typeface="Symbol" panose="05050102010706020507" pitchFamily="18" charset="2"/>
              </a:rPr>
              <a:t>+</a:t>
            </a:r>
            <a:r>
              <a:rPr lang="zh-CN" altLang="en-US" dirty="0">
                <a:sym typeface="Symbol" panose="05050102010706020507" pitchFamily="18" charset="2"/>
              </a:rPr>
              <a:t>积分，结果为</a:t>
            </a:r>
            <a:r>
              <a:rPr lang="en-US" altLang="zh-CN" dirty="0">
                <a:sym typeface="Symbol" panose="05050102010706020507" pitchFamily="18" charset="2"/>
              </a:rPr>
              <a:t>1</a:t>
            </a:r>
            <a:r>
              <a:rPr lang="en-US" altLang="zh-CN" dirty="0" smtClean="0">
                <a:sym typeface="Symbol" panose="05050102010706020507" pitchFamily="18" charset="2"/>
              </a:rPr>
              <a:t>.</a:t>
            </a:r>
            <a:endParaRPr lang="en-US" altLang="zh-CN" dirty="0">
              <a:sym typeface="Symbol" panose="05050102010706020507" pitchFamily="18" charset="2"/>
            </a:endParaRPr>
          </a:p>
          <a:p>
            <a:pPr marL="342900" indent="-342900">
              <a:lnSpc>
                <a:spcPct val="100000"/>
              </a:lnSpc>
              <a:spcBef>
                <a:spcPct val="0"/>
              </a:spcBef>
              <a:buClrTx/>
              <a:buSzTx/>
              <a:buFont typeface="Wingdings" panose="05000000000000000000" pitchFamily="2" charset="2"/>
              <a:buChar char="Ø"/>
            </a:pPr>
            <a:r>
              <a:rPr lang="zh-CN" altLang="en-US" dirty="0">
                <a:latin typeface="宋体" panose="02010600030101010101" pitchFamily="2" charset="-122"/>
              </a:rPr>
              <a:t>每隔</a:t>
            </a:r>
            <a:r>
              <a:rPr lang="en-US" altLang="zh-CN" dirty="0">
                <a:latin typeface="宋体" panose="02010600030101010101" pitchFamily="2" charset="-122"/>
              </a:rPr>
              <a:t>1/λ</a:t>
            </a:r>
            <a:r>
              <a:rPr lang="zh-CN" altLang="en-US" dirty="0">
                <a:latin typeface="宋体" panose="02010600030101010101" pitchFamily="2" charset="-122"/>
              </a:rPr>
              <a:t>秒来一个顾客（如分组交换）或每个顾客服务时间固定都可以用</a:t>
            </a:r>
            <a:r>
              <a:rPr lang="en-US" altLang="zh-CN" dirty="0">
                <a:latin typeface="宋体" panose="02010600030101010101" pitchFamily="2" charset="-122"/>
              </a:rPr>
              <a:t>D</a:t>
            </a:r>
            <a:r>
              <a:rPr lang="zh-CN" altLang="en-US" dirty="0">
                <a:latin typeface="宋体" panose="02010600030101010101" pitchFamily="2" charset="-122"/>
              </a:rPr>
              <a:t>分布描述</a:t>
            </a:r>
            <a:r>
              <a:rPr lang="zh-CN" altLang="en-US" dirty="0"/>
              <a:t> </a:t>
            </a:r>
            <a:endParaRPr lang="en-US" altLang="zh-CN" dirty="0">
              <a:sym typeface="Symbol" panose="05050102010706020507" pitchFamily="18" charset="2"/>
            </a:endParaRPr>
          </a:p>
          <a:p>
            <a:pPr marL="342900" indent="-342900">
              <a:lnSpc>
                <a:spcPct val="100000"/>
              </a:lnSpc>
              <a:spcBef>
                <a:spcPct val="0"/>
              </a:spcBef>
              <a:buClrTx/>
              <a:buSzTx/>
              <a:buFont typeface="Wingdings" panose="05000000000000000000" pitchFamily="2" charset="2"/>
              <a:buChar char="Ø"/>
            </a:pPr>
            <a:r>
              <a:rPr lang="zh-CN" altLang="en-US" dirty="0"/>
              <a:t>如分组交换系统中，分组</a:t>
            </a:r>
            <a:r>
              <a:rPr lang="zh-CN" altLang="en-US" dirty="0">
                <a:solidFill>
                  <a:srgbClr val="FF0000"/>
                </a:solidFill>
              </a:rPr>
              <a:t>长是常量，服务时间是固定值</a:t>
            </a:r>
            <a:r>
              <a:rPr lang="zh-CN" altLang="en-US" dirty="0"/>
              <a:t>，则用</a:t>
            </a:r>
            <a:r>
              <a:rPr lang="en-US" altLang="zh-CN" dirty="0"/>
              <a:t>D</a:t>
            </a:r>
            <a:r>
              <a:rPr lang="zh-CN" altLang="en-US" dirty="0"/>
              <a:t>分布是恰当的。</a:t>
            </a:r>
          </a:p>
        </p:txBody>
      </p:sp>
      <p:sp>
        <p:nvSpPr>
          <p:cNvPr id="35846" name="Rectangle 9"/>
          <p:cNvSpPr>
            <a:spLocks noChangeArrowheads="1"/>
          </p:cNvSpPr>
          <p:nvPr/>
        </p:nvSpPr>
        <p:spPr bwMode="auto">
          <a:xfrm>
            <a:off x="177291" y="404664"/>
            <a:ext cx="8713788" cy="2246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00000"/>
              </a:lnSpc>
              <a:spcBef>
                <a:spcPct val="0"/>
              </a:spcBef>
              <a:buClrTx/>
              <a:buSzTx/>
              <a:buFontTx/>
              <a:buChar char="•"/>
            </a:pPr>
            <a:endParaRPr lang="zh-CN" altLang="en-US" dirty="0"/>
          </a:p>
          <a:p>
            <a:pPr>
              <a:lnSpc>
                <a:spcPct val="100000"/>
              </a:lnSpc>
              <a:spcBef>
                <a:spcPct val="0"/>
              </a:spcBef>
              <a:buClrTx/>
              <a:buSzTx/>
              <a:buFontTx/>
              <a:buChar char="•"/>
            </a:pPr>
            <a:r>
              <a:rPr lang="en-US" altLang="zh-CN" dirty="0" err="1">
                <a:solidFill>
                  <a:srgbClr val="FF0000"/>
                </a:solidFill>
              </a:rPr>
              <a:t>Er</a:t>
            </a:r>
            <a:r>
              <a:rPr lang="zh-CN" altLang="en-US" dirty="0">
                <a:solidFill>
                  <a:srgbClr val="FF0000"/>
                </a:solidFill>
              </a:rPr>
              <a:t>分布中，</a:t>
            </a:r>
            <a:r>
              <a:rPr lang="zh-CN" altLang="en-US" dirty="0"/>
              <a:t>当</a:t>
            </a:r>
            <a:r>
              <a:rPr lang="en-US" altLang="zh-CN" dirty="0"/>
              <a:t>r→∞</a:t>
            </a:r>
            <a:r>
              <a:rPr lang="zh-CN" altLang="en-US" dirty="0"/>
              <a:t>时，为单元脉冲函数</a:t>
            </a:r>
            <a:r>
              <a:rPr lang="en-US" altLang="zh-CN" dirty="0"/>
              <a:t>,</a:t>
            </a:r>
            <a:r>
              <a:rPr lang="zh-CN" altLang="en-US" dirty="0"/>
              <a:t>说明时间间隔</a:t>
            </a:r>
            <a:r>
              <a:rPr lang="en-US" altLang="zh-CN" dirty="0"/>
              <a:t>t</a:t>
            </a:r>
            <a:r>
              <a:rPr lang="zh-CN" altLang="en-US" dirty="0"/>
              <a:t>是</a:t>
            </a:r>
            <a:r>
              <a:rPr lang="zh-CN" altLang="en-US" dirty="0" smtClean="0"/>
              <a:t>固定</a:t>
            </a:r>
            <a:r>
              <a:rPr lang="zh-CN" altLang="en-US" dirty="0">
                <a:solidFill>
                  <a:srgbClr val="005FBE"/>
                </a:solidFill>
              </a:rPr>
              <a:t>的    值：常称为</a:t>
            </a:r>
            <a:r>
              <a:rPr lang="en-US" altLang="zh-CN" dirty="0">
                <a:solidFill>
                  <a:srgbClr val="FF0000"/>
                </a:solidFill>
              </a:rPr>
              <a:t>D</a:t>
            </a:r>
            <a:r>
              <a:rPr lang="zh-CN" altLang="en-US" dirty="0">
                <a:solidFill>
                  <a:srgbClr val="FF0000"/>
                </a:solidFill>
              </a:rPr>
              <a:t>分布或确定性分布，其</a:t>
            </a:r>
            <a:r>
              <a:rPr lang="zh-CN" altLang="en-US" dirty="0" smtClean="0">
                <a:solidFill>
                  <a:srgbClr val="FF0000"/>
                </a:solidFill>
              </a:rPr>
              <a:t>概率</a:t>
            </a:r>
            <a:endParaRPr lang="en-US" altLang="zh-CN" dirty="0" smtClean="0">
              <a:solidFill>
                <a:srgbClr val="FF0000"/>
              </a:solidFill>
            </a:endParaRPr>
          </a:p>
          <a:p>
            <a:pPr>
              <a:lnSpc>
                <a:spcPct val="100000"/>
              </a:lnSpc>
              <a:spcBef>
                <a:spcPct val="0"/>
              </a:spcBef>
              <a:buClrTx/>
              <a:buSzTx/>
              <a:buFontTx/>
              <a:buChar char="•"/>
            </a:pPr>
            <a:endParaRPr lang="en-US" altLang="zh-CN" dirty="0">
              <a:solidFill>
                <a:srgbClr val="FF0000"/>
              </a:solidFill>
            </a:endParaRPr>
          </a:p>
          <a:p>
            <a:pPr>
              <a:lnSpc>
                <a:spcPct val="100000"/>
              </a:lnSpc>
              <a:spcBef>
                <a:spcPct val="0"/>
              </a:spcBef>
              <a:buClrTx/>
              <a:buSzTx/>
            </a:pPr>
            <a:r>
              <a:rPr lang="zh-CN" altLang="en-US" dirty="0" smtClean="0">
                <a:solidFill>
                  <a:srgbClr val="FF0000"/>
                </a:solidFill>
              </a:rPr>
              <a:t>密度函数</a:t>
            </a:r>
            <a:r>
              <a:rPr lang="zh-CN" altLang="en-US" dirty="0" smtClean="0">
                <a:solidFill>
                  <a:srgbClr val="005FBE"/>
                </a:solidFill>
              </a:rPr>
              <a:t>：</a:t>
            </a:r>
            <a:endParaRPr lang="en-US" altLang="zh-CN" dirty="0"/>
          </a:p>
        </p:txBody>
      </p:sp>
      <p:graphicFrame>
        <p:nvGraphicFramePr>
          <p:cNvPr id="3" name="Object 5"/>
          <p:cNvGraphicFramePr>
            <a:graphicFrameLocks noGrp="1" noChangeAspect="1"/>
          </p:cNvGraphicFramePr>
          <p:nvPr/>
        </p:nvGraphicFramePr>
        <p:xfrm>
          <a:off x="2267744" y="1827404"/>
          <a:ext cx="3600400" cy="1648057"/>
        </p:xfrm>
        <a:graphic>
          <a:graphicData uri="http://schemas.openxmlformats.org/presentationml/2006/ole">
            <mc:AlternateContent xmlns:mc="http://schemas.openxmlformats.org/markup-compatibility/2006">
              <mc:Choice xmlns:v="urn:schemas-microsoft-com:vml" Requires="v">
                <p:oleObj spid="_x0000_s36552" name="公式" r:id="rId6" imgW="951865" imgH="393700" progId="Equation.3">
                  <p:embed/>
                </p:oleObj>
              </mc:Choice>
              <mc:Fallback>
                <p:oleObj name="公式" r:id="rId6" imgW="951865" imgH="393700" progId="Equation.3">
                  <p:embed/>
                  <p:pic>
                    <p:nvPicPr>
                      <p:cNvPr id="0" name="Picture 230"/>
                      <p:cNvPicPr>
                        <a:picLocks noGrp="1"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67744" y="1827404"/>
                        <a:ext cx="3600400" cy="1648057"/>
                      </a:xfrm>
                      <a:prstGeom prst="rect">
                        <a:avLst/>
                      </a:prstGeom>
                      <a:noFill/>
                      <a:ln>
                        <a:noFill/>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5844"/>
                                        </p:tgtEl>
                                        <p:attrNameLst>
                                          <p:attrName>style.visibility</p:attrName>
                                        </p:attrNameLst>
                                      </p:cBhvr>
                                      <p:to>
                                        <p:strVal val="visible"/>
                                      </p:to>
                                    </p:set>
                                    <p:animEffect transition="in" filter="blinds(horizontal)">
                                      <p:cBhvr>
                                        <p:cTn id="7" dur="500"/>
                                        <p:tgtEl>
                                          <p:spTgt spid="35844"/>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5846"/>
                                        </p:tgtEl>
                                        <p:attrNameLst>
                                          <p:attrName>style.visibility</p:attrName>
                                        </p:attrNameLst>
                                      </p:cBhvr>
                                      <p:to>
                                        <p:strVal val="visible"/>
                                      </p:to>
                                    </p:set>
                                    <p:animEffect transition="in" filter="blinds(horizontal)">
                                      <p:cBhvr>
                                        <p:cTn id="10" dur="500"/>
                                        <p:tgtEl>
                                          <p:spTgt spid="35846"/>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blinds(horizontal)">
                                      <p:cBhvr>
                                        <p:cTn id="15" dur="5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35845"/>
                                        </p:tgtEl>
                                        <p:attrNameLst>
                                          <p:attrName>style.visibility</p:attrName>
                                        </p:attrNameLst>
                                      </p:cBhvr>
                                      <p:to>
                                        <p:strVal val="visible"/>
                                      </p:to>
                                    </p:set>
                                    <p:animEffect transition="in" filter="blinds(horizontal)">
                                      <p:cBhvr>
                                        <p:cTn id="20" dur="500"/>
                                        <p:tgtEl>
                                          <p:spTgt spid="358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45" grpId="0" animBg="1"/>
      <p:bldP spid="35845" grpId="1" animBg="1"/>
      <p:bldP spid="35846" grpId="0"/>
      <p:bldP spid="35846" grpId="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Rot="1" noChangeArrowheads="1"/>
          </p:cNvSpPr>
          <p:nvPr>
            <p:ph type="body" idx="1"/>
          </p:nvPr>
        </p:nvSpPr>
        <p:spPr>
          <a:xfrm>
            <a:off x="250825" y="2924175"/>
            <a:ext cx="8893175" cy="3148013"/>
          </a:xfrm>
          <a:noFill/>
          <a:extLst>
            <a:ext uri="{909E8E84-426E-40DD-AFC4-6F175D3DCCD1}">
              <a14:hiddenFill xmlns:a14="http://schemas.microsoft.com/office/drawing/2010/main">
                <a:solidFill>
                  <a:srgbClr val="FFFFFF"/>
                </a:solidFill>
              </a14:hiddenFill>
            </a:ext>
          </a:extLst>
        </p:spPr>
        <p:txBody>
          <a:bodyPr/>
          <a:lstStyle/>
          <a:p>
            <a:pPr algn="just">
              <a:buFont typeface="Wingdings" panose="05000000000000000000" pitchFamily="2" charset="2"/>
              <a:buNone/>
            </a:pPr>
            <a:r>
              <a:rPr lang="zh-CN" altLang="en-US" sz="2400" b="0" dirty="0" smtClean="0">
                <a:solidFill>
                  <a:srgbClr val="FF0000"/>
                </a:solidFill>
                <a:effectLst/>
              </a:rPr>
              <a:t> </a:t>
            </a:r>
            <a:r>
              <a:rPr lang="zh-CN" altLang="en-US" sz="2400" dirty="0" smtClean="0">
                <a:solidFill>
                  <a:srgbClr val="FF0000"/>
                </a:solidFill>
                <a:effectLst/>
                <a:latin typeface="Times New Roman" panose="02020603050405020304" pitchFamily="18" charset="0"/>
                <a:cs typeface="Times New Roman" panose="02020603050405020304" pitchFamily="18" charset="0"/>
              </a:rPr>
              <a:t>成批处理</a:t>
            </a:r>
          </a:p>
          <a:p>
            <a:pPr algn="just"/>
            <a:r>
              <a:rPr lang="en-US" altLang="zh-CN" sz="2400" dirty="0" smtClean="0">
                <a:effectLst/>
                <a:latin typeface="Times New Roman" panose="02020603050405020304" pitchFamily="18" charset="0"/>
                <a:cs typeface="Times New Roman" panose="02020603050405020304" pitchFamily="18" charset="0"/>
              </a:rPr>
              <a:t>r—</a:t>
            </a:r>
            <a:r>
              <a:rPr lang="zh-CN" altLang="en-US" sz="2400" dirty="0" smtClean="0">
                <a:effectLst/>
                <a:latin typeface="Times New Roman" panose="02020603050405020304" pitchFamily="18" charset="0"/>
                <a:cs typeface="Times New Roman" panose="02020603050405020304" pitchFamily="18" charset="0"/>
              </a:rPr>
              <a:t>批人数，有</a:t>
            </a:r>
            <a:r>
              <a:rPr lang="en-US" altLang="zh-CN" sz="2400" dirty="0" smtClean="0">
                <a:effectLst/>
                <a:latin typeface="Times New Roman" panose="02020603050405020304" pitchFamily="18" charset="0"/>
                <a:cs typeface="Times New Roman" panose="02020603050405020304" pitchFamily="18" charset="0"/>
              </a:rPr>
              <a:t>r</a:t>
            </a:r>
            <a:r>
              <a:rPr lang="zh-CN" altLang="en-US" sz="2400" dirty="0" smtClean="0">
                <a:effectLst/>
                <a:latin typeface="Times New Roman" panose="02020603050405020304" pitchFamily="18" charset="0"/>
                <a:cs typeface="Times New Roman" panose="02020603050405020304" pitchFamily="18" charset="0"/>
              </a:rPr>
              <a:t>人一起进入排队系统，或处理后</a:t>
            </a:r>
            <a:r>
              <a:rPr lang="en-US" altLang="zh-CN" sz="2400" dirty="0" smtClean="0">
                <a:effectLst/>
                <a:latin typeface="Times New Roman" panose="02020603050405020304" pitchFamily="18" charset="0"/>
                <a:cs typeface="Times New Roman" panose="02020603050405020304" pitchFamily="18" charset="0"/>
              </a:rPr>
              <a:t>r</a:t>
            </a:r>
            <a:r>
              <a:rPr lang="zh-CN" altLang="en-US" sz="2400" dirty="0" smtClean="0">
                <a:effectLst/>
                <a:latin typeface="Times New Roman" panose="02020603050405020304" pitchFamily="18" charset="0"/>
                <a:cs typeface="Times New Roman" panose="02020603050405020304" pitchFamily="18" charset="0"/>
              </a:rPr>
              <a:t>个一批送出</a:t>
            </a:r>
          </a:p>
          <a:p>
            <a:pPr algn="just"/>
            <a:r>
              <a:rPr lang="en-US" altLang="zh-CN" sz="2400" dirty="0" smtClean="0">
                <a:effectLst/>
                <a:latin typeface="Times New Roman" panose="02020603050405020304" pitchFamily="18" charset="0"/>
                <a:cs typeface="Times New Roman" panose="02020603050405020304" pitchFamily="18" charset="0"/>
              </a:rPr>
              <a:t>λ—</a:t>
            </a:r>
            <a:r>
              <a:rPr lang="zh-CN" altLang="en-US" sz="2400" dirty="0" smtClean="0">
                <a:effectLst/>
                <a:latin typeface="Times New Roman" panose="02020603050405020304" pitchFamily="18" charset="0"/>
                <a:cs typeface="Times New Roman" panose="02020603050405020304" pitchFamily="18" charset="0"/>
              </a:rPr>
              <a:t>批到达率</a:t>
            </a:r>
          </a:p>
          <a:p>
            <a:pPr algn="just"/>
            <a:r>
              <a:rPr lang="en-US" altLang="zh-CN" sz="2400" dirty="0" err="1" smtClean="0">
                <a:effectLst/>
                <a:latin typeface="Times New Roman" panose="02020603050405020304" pitchFamily="18" charset="0"/>
                <a:cs typeface="Times New Roman" panose="02020603050405020304" pitchFamily="18" charset="0"/>
              </a:rPr>
              <a:t>rλ</a:t>
            </a:r>
            <a:r>
              <a:rPr lang="en-US" altLang="zh-CN" sz="2400" dirty="0" smtClean="0">
                <a:effectLst/>
                <a:latin typeface="Times New Roman" panose="02020603050405020304" pitchFamily="18" charset="0"/>
                <a:cs typeface="Times New Roman" panose="02020603050405020304" pitchFamily="18" charset="0"/>
              </a:rPr>
              <a:t>-</a:t>
            </a:r>
            <a:r>
              <a:rPr lang="zh-CN" altLang="en-US" sz="2400" dirty="0" smtClean="0">
                <a:effectLst/>
                <a:latin typeface="Times New Roman" panose="02020603050405020304" pitchFamily="18" charset="0"/>
                <a:cs typeface="Times New Roman" panose="02020603050405020304" pitchFamily="18" charset="0"/>
              </a:rPr>
              <a:t>顾客到达率</a:t>
            </a:r>
          </a:p>
          <a:p>
            <a:pPr algn="just"/>
            <a:r>
              <a:rPr lang="en-US" altLang="zh-CN" sz="2400" dirty="0" smtClean="0">
                <a:effectLst/>
                <a:latin typeface="Times New Roman" panose="02020603050405020304" pitchFamily="18" charset="0"/>
                <a:cs typeface="Times New Roman" panose="02020603050405020304" pitchFamily="18" charset="0"/>
              </a:rPr>
              <a:t>t —</a:t>
            </a:r>
            <a:r>
              <a:rPr lang="zh-CN" altLang="en-US" sz="2400" dirty="0" smtClean="0">
                <a:effectLst/>
                <a:latin typeface="Times New Roman" panose="02020603050405020304" pitchFamily="18" charset="0"/>
                <a:cs typeface="Times New Roman" panose="02020603050405020304" pitchFamily="18" charset="0"/>
              </a:rPr>
              <a:t>批间隔，</a:t>
            </a:r>
          </a:p>
          <a:p>
            <a:pPr algn="just"/>
            <a:r>
              <a:rPr lang="en-US" altLang="zh-CN" sz="2000" dirty="0" smtClean="0">
                <a:effectLst/>
                <a:latin typeface="+mn-lt"/>
                <a:cs typeface="Times New Roman" panose="02020603050405020304" pitchFamily="18" charset="0"/>
              </a:rPr>
              <a:t>ɑ</a:t>
            </a:r>
            <a:r>
              <a:rPr lang="en-US" altLang="zh-CN" sz="2400" dirty="0" smtClean="0">
                <a:effectLst/>
                <a:latin typeface="Times New Roman" panose="02020603050405020304" pitchFamily="18" charset="0"/>
                <a:cs typeface="Times New Roman" panose="02020603050405020304" pitchFamily="18" charset="0"/>
              </a:rPr>
              <a:t>(t)—</a:t>
            </a:r>
            <a:r>
              <a:rPr lang="zh-CN" altLang="en-US" sz="2400" dirty="0" smtClean="0">
                <a:effectLst/>
                <a:latin typeface="Times New Roman" panose="02020603050405020304" pitchFamily="18" charset="0"/>
                <a:cs typeface="Times New Roman" panose="02020603050405020304" pitchFamily="18" charset="0"/>
              </a:rPr>
              <a:t>批间隔</a:t>
            </a:r>
            <a:r>
              <a:rPr lang="en-US" altLang="zh-CN" sz="2400" dirty="0" smtClean="0">
                <a:effectLst/>
                <a:latin typeface="Times New Roman" panose="02020603050405020304" pitchFamily="18" charset="0"/>
                <a:cs typeface="Times New Roman" panose="02020603050405020304" pitchFamily="18" charset="0"/>
              </a:rPr>
              <a:t>t</a:t>
            </a:r>
            <a:r>
              <a:rPr lang="zh-CN" altLang="en-US" sz="2400" dirty="0" smtClean="0">
                <a:effectLst/>
                <a:latin typeface="Times New Roman" panose="02020603050405020304" pitchFamily="18" charset="0"/>
                <a:cs typeface="Times New Roman" panose="02020603050405020304" pitchFamily="18" charset="0"/>
              </a:rPr>
              <a:t>的概率密度函数</a:t>
            </a:r>
          </a:p>
          <a:p>
            <a:pPr algn="just">
              <a:buFont typeface="Wingdings" panose="05000000000000000000" pitchFamily="2" charset="2"/>
              <a:buNone/>
            </a:pPr>
            <a:r>
              <a:rPr lang="zh-CN" altLang="en-US" sz="2400" dirty="0" smtClean="0">
                <a:effectLst/>
                <a:latin typeface="Times New Roman" panose="02020603050405020304" pitchFamily="18" charset="0"/>
                <a:cs typeface="Times New Roman" panose="02020603050405020304" pitchFamily="18" charset="0"/>
              </a:rPr>
              <a:t> （</a:t>
            </a:r>
            <a:r>
              <a:rPr lang="en-US" altLang="zh-CN" sz="2400" dirty="0" smtClean="0">
                <a:effectLst/>
                <a:latin typeface="Times New Roman" panose="02020603050405020304" pitchFamily="18" charset="0"/>
                <a:cs typeface="Times New Roman" panose="02020603050405020304" pitchFamily="18" charset="0"/>
              </a:rPr>
              <a:t>r=1</a:t>
            </a:r>
            <a:r>
              <a:rPr lang="zh-CN" altLang="en-US" sz="2400" dirty="0" smtClean="0">
                <a:effectLst/>
                <a:latin typeface="Times New Roman" panose="02020603050405020304" pitchFamily="18" charset="0"/>
                <a:cs typeface="Times New Roman" panose="02020603050405020304" pitchFamily="18" charset="0"/>
              </a:rPr>
              <a:t>，即为指数分布（</a:t>
            </a:r>
            <a:r>
              <a:rPr lang="en-US" altLang="zh-CN" sz="2400" dirty="0" smtClean="0">
                <a:effectLst/>
                <a:latin typeface="Times New Roman" panose="02020603050405020304" pitchFamily="18" charset="0"/>
                <a:cs typeface="Times New Roman" panose="02020603050405020304" pitchFamily="18" charset="0"/>
              </a:rPr>
              <a:t>E</a:t>
            </a:r>
            <a:r>
              <a:rPr lang="en-US" altLang="zh-CN" sz="2400" dirty="0" smtClean="0">
                <a:effectLst/>
                <a:latin typeface="Times New Roman" panose="02020603050405020304" pitchFamily="18" charset="0"/>
                <a:cs typeface="Times New Roman" panose="02020603050405020304" pitchFamily="18" charset="0"/>
                <a:sym typeface="Symbol" panose="05050102010706020507" pitchFamily="18" charset="2"/>
              </a:rPr>
              <a:t></a:t>
            </a:r>
            <a:r>
              <a:rPr lang="en-US" altLang="zh-CN" sz="2400" dirty="0" smtClean="0">
                <a:effectLst/>
                <a:latin typeface="Times New Roman" panose="02020603050405020304" pitchFamily="18" charset="0"/>
                <a:cs typeface="Times New Roman" panose="02020603050405020304" pitchFamily="18" charset="0"/>
              </a:rPr>
              <a:t>M</a:t>
            </a:r>
            <a:r>
              <a:rPr lang="zh-CN" altLang="en-US" sz="2400" dirty="0" smtClean="0">
                <a:effectLst/>
                <a:latin typeface="Times New Roman" panose="02020603050405020304" pitchFamily="18" charset="0"/>
                <a:cs typeface="Times New Roman" panose="02020603050405020304" pitchFamily="18" charset="0"/>
              </a:rPr>
              <a:t>））</a:t>
            </a:r>
          </a:p>
          <a:p>
            <a:r>
              <a:rPr lang="zh-CN" altLang="en-US" sz="2400" dirty="0" smtClean="0">
                <a:effectLst/>
                <a:latin typeface="Times New Roman" panose="02020603050405020304" pitchFamily="18" charset="0"/>
                <a:cs typeface="Times New Roman" panose="02020603050405020304" pitchFamily="18" charset="0"/>
                <a:sym typeface="Symbol" panose="05050102010706020507" pitchFamily="18" charset="2"/>
              </a:rPr>
              <a:t>当</a:t>
            </a:r>
            <a:r>
              <a:rPr lang="en-US" altLang="zh-CN" sz="2400" dirty="0" smtClean="0">
                <a:effectLst/>
                <a:latin typeface="Times New Roman" panose="02020603050405020304" pitchFamily="18" charset="0"/>
                <a:cs typeface="Times New Roman" panose="02020603050405020304" pitchFamily="18" charset="0"/>
                <a:sym typeface="Symbol" panose="05050102010706020507" pitchFamily="18" charset="2"/>
              </a:rPr>
              <a:t>r</a:t>
            </a:r>
            <a:r>
              <a:rPr lang="en-US" altLang="zh-CN" sz="2400" dirty="0" smtClean="0">
                <a:effectLst/>
                <a:latin typeface="Times New Roman" panose="02020603050405020304" pitchFamily="18" charset="0"/>
                <a:cs typeface="Times New Roman" panose="02020603050405020304" pitchFamily="18" charset="0"/>
              </a:rPr>
              <a:t> ,</a:t>
            </a:r>
            <a:r>
              <a:rPr lang="en-US" altLang="zh-CN" sz="2000" dirty="0">
                <a:effectLst/>
                <a:cs typeface="Times New Roman" panose="02020603050405020304" pitchFamily="18" charset="0"/>
              </a:rPr>
              <a:t> ɑ</a:t>
            </a:r>
            <a:r>
              <a:rPr lang="en-US" altLang="zh-CN" sz="2400" dirty="0">
                <a:effectLst/>
                <a:latin typeface="Times New Roman" panose="02020603050405020304" pitchFamily="18" charset="0"/>
                <a:cs typeface="Times New Roman" panose="02020603050405020304" pitchFamily="18" charset="0"/>
              </a:rPr>
              <a:t>(t</a:t>
            </a:r>
            <a:r>
              <a:rPr lang="en-US" altLang="zh-CN" sz="2400" dirty="0" smtClean="0">
                <a:effectLst/>
                <a:latin typeface="Times New Roman" panose="02020603050405020304" pitchFamily="18" charset="0"/>
                <a:cs typeface="Times New Roman" panose="02020603050405020304" pitchFamily="18" charset="0"/>
              </a:rPr>
              <a:t>)= </a:t>
            </a:r>
            <a:r>
              <a:rPr lang="en-US" altLang="zh-CN" sz="2400" dirty="0" smtClean="0">
                <a:effectLst/>
                <a:latin typeface="Times New Roman" panose="02020603050405020304" pitchFamily="18" charset="0"/>
                <a:cs typeface="Times New Roman" panose="02020603050405020304" pitchFamily="18" charset="0"/>
                <a:sym typeface="Symbol" panose="05050102010706020507" pitchFamily="18" charset="2"/>
              </a:rPr>
              <a:t></a:t>
            </a:r>
            <a:r>
              <a:rPr lang="en-US" altLang="zh-CN" sz="2400" dirty="0" smtClean="0">
                <a:effectLst/>
                <a:latin typeface="Times New Roman" panose="02020603050405020304" pitchFamily="18" charset="0"/>
                <a:cs typeface="Times New Roman" panose="02020603050405020304" pitchFamily="18" charset="0"/>
              </a:rPr>
              <a:t>(t-1/λ), </a:t>
            </a:r>
            <a:r>
              <a:rPr lang="zh-CN" altLang="en-US" sz="2400" dirty="0" smtClean="0">
                <a:effectLst/>
                <a:latin typeface="Times New Roman" panose="02020603050405020304" pitchFamily="18" charset="0"/>
                <a:cs typeface="Times New Roman" panose="02020603050405020304" pitchFamily="18" charset="0"/>
              </a:rPr>
              <a:t>确定型分布</a:t>
            </a:r>
            <a:r>
              <a:rPr lang="en-US" altLang="zh-CN" sz="2400" dirty="0" smtClean="0">
                <a:effectLst/>
                <a:latin typeface="Times New Roman" panose="02020603050405020304" pitchFamily="18" charset="0"/>
                <a:cs typeface="Times New Roman" panose="02020603050405020304" pitchFamily="18" charset="0"/>
              </a:rPr>
              <a:t>, </a:t>
            </a:r>
            <a:r>
              <a:rPr lang="zh-CN" altLang="en-US" sz="2400" dirty="0" smtClean="0">
                <a:effectLst/>
                <a:latin typeface="Times New Roman" panose="02020603050405020304" pitchFamily="18" charset="0"/>
                <a:cs typeface="Times New Roman" panose="02020603050405020304" pitchFamily="18" charset="0"/>
                <a:sym typeface="Symbol" panose="05050102010706020507" pitchFamily="18" charset="2"/>
              </a:rPr>
              <a:t>等间隔进入</a:t>
            </a:r>
            <a:r>
              <a:rPr lang="en-US" altLang="zh-CN" sz="2400" dirty="0" smtClean="0">
                <a:effectLst/>
                <a:latin typeface="Times New Roman" panose="02020603050405020304" pitchFamily="18" charset="0"/>
                <a:cs typeface="Times New Roman" panose="02020603050405020304" pitchFamily="18" charset="0"/>
                <a:sym typeface="Symbol" panose="05050102010706020507" pitchFamily="18" charset="2"/>
              </a:rPr>
              <a:t>,</a:t>
            </a:r>
            <a:r>
              <a:rPr lang="zh-CN" altLang="en-US" sz="2400" dirty="0" smtClean="0">
                <a:effectLst/>
                <a:latin typeface="Times New Roman" panose="02020603050405020304" pitchFamily="18" charset="0"/>
                <a:cs typeface="Times New Roman" panose="02020603050405020304" pitchFamily="18" charset="0"/>
                <a:sym typeface="Symbol" panose="05050102010706020507" pitchFamily="18" charset="2"/>
              </a:rPr>
              <a:t>称</a:t>
            </a:r>
            <a:r>
              <a:rPr lang="en-US" altLang="zh-CN" sz="2400" dirty="0" smtClean="0">
                <a:effectLst/>
                <a:latin typeface="Times New Roman" panose="02020603050405020304" pitchFamily="18" charset="0"/>
                <a:cs typeface="Times New Roman" panose="02020603050405020304" pitchFamily="18" charset="0"/>
                <a:sym typeface="Symbol" panose="05050102010706020507" pitchFamily="18" charset="2"/>
              </a:rPr>
              <a:t>D</a:t>
            </a:r>
            <a:r>
              <a:rPr lang="zh-CN" altLang="en-US" sz="2400" dirty="0" smtClean="0">
                <a:effectLst/>
                <a:latin typeface="Times New Roman" panose="02020603050405020304" pitchFamily="18" charset="0"/>
                <a:cs typeface="Times New Roman" panose="02020603050405020304" pitchFamily="18" charset="0"/>
                <a:sym typeface="Symbol" panose="05050102010706020507" pitchFamily="18" charset="2"/>
              </a:rPr>
              <a:t>分布</a:t>
            </a:r>
            <a:endParaRPr lang="zh-CN" altLang="en-US" sz="2400" dirty="0" smtClean="0">
              <a:effectLst/>
              <a:latin typeface="Times New Roman" panose="02020603050405020304" pitchFamily="18" charset="0"/>
              <a:cs typeface="Times New Roman" panose="02020603050405020304" pitchFamily="18" charset="0"/>
            </a:endParaRPr>
          </a:p>
        </p:txBody>
      </p:sp>
      <p:sp>
        <p:nvSpPr>
          <p:cNvPr id="36867" name="Rectangle 3"/>
          <p:cNvSpPr>
            <a:spLocks noChangeArrowheads="1"/>
          </p:cNvSpPr>
          <p:nvPr/>
        </p:nvSpPr>
        <p:spPr bwMode="auto">
          <a:xfrm>
            <a:off x="2206625" y="29765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p>
            <a:pPr>
              <a:lnSpc>
                <a:spcPct val="100000"/>
              </a:lnSpc>
              <a:spcBef>
                <a:spcPct val="0"/>
              </a:spcBef>
              <a:buClrTx/>
              <a:buSzTx/>
              <a:buFontTx/>
              <a:buNone/>
            </a:pPr>
            <a:endParaRPr lang="zh-CN" altLang="en-US" sz="1800" b="0"/>
          </a:p>
        </p:txBody>
      </p:sp>
      <p:graphicFrame>
        <p:nvGraphicFramePr>
          <p:cNvPr id="36868" name="Object 4"/>
          <p:cNvGraphicFramePr>
            <a:graphicFrameLocks noChangeAspect="1"/>
          </p:cNvGraphicFramePr>
          <p:nvPr/>
        </p:nvGraphicFramePr>
        <p:xfrm>
          <a:off x="1447800" y="1727200"/>
          <a:ext cx="5500688" cy="1168400"/>
        </p:xfrm>
        <a:graphic>
          <a:graphicData uri="http://schemas.openxmlformats.org/presentationml/2006/ole">
            <mc:AlternateContent xmlns:mc="http://schemas.openxmlformats.org/markup-compatibility/2006">
              <mc:Choice xmlns:v="urn:schemas-microsoft-com:vml" Requires="v">
                <p:oleObj spid="_x0000_s37577" name="Equation" r:id="rId3" imgW="1319530" imgH="353060" progId="">
                  <p:embed/>
                </p:oleObj>
              </mc:Choice>
              <mc:Fallback>
                <p:oleObj name="Equation" r:id="rId3" imgW="1319530" imgH="353060" progId="">
                  <p:embed/>
                  <p:pic>
                    <p:nvPicPr>
                      <p:cNvPr id="0" name="Picture 23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47800" y="1727200"/>
                        <a:ext cx="5500688" cy="1168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6869" name="Rectangle 5"/>
          <p:cNvSpPr>
            <a:spLocks noChangeArrowheads="1"/>
          </p:cNvSpPr>
          <p:nvPr/>
        </p:nvSpPr>
        <p:spPr bwMode="auto">
          <a:xfrm>
            <a:off x="3935413" y="30861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p>
            <a:pPr>
              <a:lnSpc>
                <a:spcPct val="100000"/>
              </a:lnSpc>
              <a:spcBef>
                <a:spcPct val="0"/>
              </a:spcBef>
              <a:buClrTx/>
              <a:buSzTx/>
              <a:buFontTx/>
              <a:buNone/>
            </a:pPr>
            <a:endParaRPr lang="zh-CN" altLang="en-US" sz="1800" b="0"/>
          </a:p>
        </p:txBody>
      </p:sp>
      <p:graphicFrame>
        <p:nvGraphicFramePr>
          <p:cNvPr id="36870" name="Object 6"/>
          <p:cNvGraphicFramePr>
            <a:graphicFrameLocks noChangeAspect="1"/>
          </p:cNvGraphicFramePr>
          <p:nvPr/>
        </p:nvGraphicFramePr>
        <p:xfrm>
          <a:off x="2470151" y="4437112"/>
          <a:ext cx="1465262" cy="788987"/>
        </p:xfrm>
        <a:graphic>
          <a:graphicData uri="http://schemas.openxmlformats.org/presentationml/2006/ole">
            <mc:AlternateContent xmlns:mc="http://schemas.openxmlformats.org/markup-compatibility/2006">
              <mc:Choice xmlns:v="urn:schemas-microsoft-com:vml" Requires="v">
                <p:oleObj spid="_x0000_s37578" name="Microsoft 公式 3.0" r:id="rId5" imgW="353060" imgH="301625" progId="Equation.3">
                  <p:embed/>
                </p:oleObj>
              </mc:Choice>
              <mc:Fallback>
                <p:oleObj name="Microsoft 公式 3.0" r:id="rId5" imgW="353060" imgH="301625" progId="Equation.3">
                  <p:embed/>
                  <p:pic>
                    <p:nvPicPr>
                      <p:cNvPr id="0" name="Picture 23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70151" y="4437112"/>
                        <a:ext cx="1465262" cy="7889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6871" name="Rectangle 7"/>
          <p:cNvSpPr>
            <a:spLocks noChangeArrowheads="1"/>
          </p:cNvSpPr>
          <p:nvPr/>
        </p:nvSpPr>
        <p:spPr bwMode="auto">
          <a:xfrm>
            <a:off x="284522" y="692696"/>
            <a:ext cx="801854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p>
            <a:pPr algn="ctr" eaLnBrk="0" hangingPunct="0">
              <a:lnSpc>
                <a:spcPct val="100000"/>
              </a:lnSpc>
              <a:buClr>
                <a:srgbClr val="FF9900"/>
              </a:buClr>
              <a:buSzPct val="100000"/>
            </a:pPr>
            <a:r>
              <a:rPr lang="en-US" altLang="zh-CN" sz="3200" dirty="0" err="1" smtClean="0">
                <a:latin typeface="宋体" panose="02010600030101010101" pitchFamily="2" charset="-122"/>
                <a:sym typeface="Symbol" panose="05050102010706020507" pitchFamily="18" charset="2"/>
              </a:rPr>
              <a:t>Er</a:t>
            </a:r>
            <a:r>
              <a:rPr lang="zh-CN" altLang="en-US" sz="3200" dirty="0">
                <a:latin typeface="宋体" panose="02010600030101010101" pitchFamily="2" charset="-122"/>
                <a:sym typeface="Symbol" panose="05050102010706020507" pitchFamily="18" charset="2"/>
              </a:rPr>
              <a:t>阶厄朗分布（</a:t>
            </a:r>
            <a:r>
              <a:rPr lang="en-US" altLang="zh-CN" sz="3200" dirty="0" err="1">
                <a:latin typeface="宋体" panose="02010600030101010101" pitchFamily="2" charset="-122"/>
                <a:sym typeface="Symbol" panose="05050102010706020507" pitchFamily="18" charset="2"/>
              </a:rPr>
              <a:t>Erlang</a:t>
            </a:r>
            <a:r>
              <a:rPr lang="zh-CN" altLang="en-US" sz="3200" dirty="0" smtClean="0">
                <a:latin typeface="宋体" panose="02010600030101010101" pitchFamily="2" charset="-122"/>
                <a:sym typeface="Symbol" panose="05050102010706020507" pitchFamily="18" charset="2"/>
              </a:rPr>
              <a:t>）的概率密度函数：</a:t>
            </a:r>
            <a:endParaRPr lang="zh-CN" altLang="en-US" sz="3200" dirty="0">
              <a:latin typeface="宋体" panose="02010600030101010101" pitchFamily="2" charset="-122"/>
              <a:sym typeface="Symbol" panose="05050102010706020507" pitchFamily="18" charset="2"/>
            </a:endParaRPr>
          </a:p>
        </p:txBody>
      </p:sp>
      <p:sp>
        <p:nvSpPr>
          <p:cNvPr id="340994" name="Rectangle 2"/>
          <p:cNvSpPr>
            <a:spLocks noRot="1" noChangeArrowheads="1"/>
          </p:cNvSpPr>
          <p:nvPr/>
        </p:nvSpPr>
        <p:spPr bwMode="auto">
          <a:xfrm>
            <a:off x="323850" y="0"/>
            <a:ext cx="8540750" cy="549275"/>
          </a:xfrm>
          <a:prstGeom prst="rect">
            <a:avLst/>
          </a:prstGeom>
          <a:solidFill>
            <a:schemeClr val="accent1"/>
          </a:solidFill>
          <a:ln>
            <a:noFill/>
          </a:ln>
          <a:effectLst/>
        </p:spPr>
        <p:txBody>
          <a:bodyPr anchor="ctr"/>
          <a:lstStyle/>
          <a:p>
            <a:pPr algn="ctr">
              <a:lnSpc>
                <a:spcPct val="100000"/>
              </a:lnSpc>
              <a:spcBef>
                <a:spcPct val="0"/>
              </a:spcBef>
              <a:buClrTx/>
              <a:buSzTx/>
              <a:buFontTx/>
              <a:buNone/>
              <a:defRPr/>
            </a:pPr>
            <a:r>
              <a:rPr lang="en-US" altLang="zh-CN" sz="4000" kern="0">
                <a:solidFill>
                  <a:schemeClr val="tx2"/>
                </a:solidFill>
                <a:effectLst>
                  <a:outerShdw blurRad="38100" dist="38100" dir="2700000" algn="tl">
                    <a:srgbClr val="000000"/>
                  </a:outerShdw>
                </a:effectLst>
                <a:latin typeface="+mj-lt"/>
                <a:ea typeface="+mj-ea"/>
                <a:cs typeface="+mj-cs"/>
              </a:rPr>
              <a:t>E</a:t>
            </a:r>
            <a:r>
              <a:rPr lang="en-US" altLang="zh-CN" sz="4000" kern="0" baseline="-25000">
                <a:solidFill>
                  <a:schemeClr val="tx2"/>
                </a:solidFill>
                <a:effectLst>
                  <a:outerShdw blurRad="38100" dist="38100" dir="2700000" algn="tl">
                    <a:srgbClr val="000000"/>
                  </a:outerShdw>
                </a:effectLst>
                <a:latin typeface="+mj-lt"/>
                <a:ea typeface="+mj-ea"/>
                <a:cs typeface="+mj-cs"/>
              </a:rPr>
              <a:t>r</a:t>
            </a:r>
            <a:r>
              <a:rPr lang="zh-CN" altLang="en-US" sz="4000" kern="0">
                <a:solidFill>
                  <a:schemeClr val="tx2"/>
                </a:solidFill>
                <a:effectLst>
                  <a:outerShdw blurRad="38100" dist="38100" dir="2700000" algn="tl">
                    <a:srgbClr val="000000"/>
                  </a:outerShdw>
                </a:effectLst>
                <a:latin typeface="+mj-lt"/>
                <a:ea typeface="+mj-ea"/>
                <a:cs typeface="+mj-cs"/>
              </a:rPr>
              <a:t>、</a:t>
            </a:r>
            <a:r>
              <a:rPr lang="en-US" altLang="zh-CN" sz="4000" kern="0">
                <a:solidFill>
                  <a:schemeClr val="tx2"/>
                </a:solidFill>
                <a:effectLst>
                  <a:outerShdw blurRad="38100" dist="38100" dir="2700000" algn="tl">
                    <a:srgbClr val="000000"/>
                  </a:outerShdw>
                </a:effectLst>
                <a:latin typeface="+mj-lt"/>
                <a:ea typeface="+mj-ea"/>
                <a:cs typeface="+mj-cs"/>
              </a:rPr>
              <a:t>D</a:t>
            </a:r>
            <a:r>
              <a:rPr lang="zh-CN" altLang="en-US" sz="4000" kern="0">
                <a:solidFill>
                  <a:schemeClr val="tx2"/>
                </a:solidFill>
                <a:effectLst>
                  <a:outerShdw blurRad="38100" dist="38100" dir="2700000" algn="tl">
                    <a:srgbClr val="000000"/>
                  </a:outerShdw>
                </a:effectLst>
                <a:latin typeface="+mj-lt"/>
                <a:ea typeface="+mj-ea"/>
                <a:cs typeface="+mj-cs"/>
              </a:rPr>
              <a:t>分布</a:t>
            </a: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3042" name="Rectangle 2"/>
          <p:cNvSpPr>
            <a:spLocks noGrp="1" noRot="1" noChangeArrowheads="1"/>
          </p:cNvSpPr>
          <p:nvPr>
            <p:ph type="title"/>
          </p:nvPr>
        </p:nvSpPr>
        <p:spPr>
          <a:xfrm>
            <a:off x="179388" y="116840"/>
            <a:ext cx="8540750" cy="476250"/>
          </a:xfrm>
        </p:spPr>
        <p:txBody>
          <a:bodyPr/>
          <a:lstStyle/>
          <a:p>
            <a:pPr eaLnBrk="1" hangingPunct="1">
              <a:defRPr/>
            </a:pPr>
            <a:r>
              <a:rPr lang="en-US" altLang="zh-CN" sz="4000" dirty="0" smtClean="0"/>
              <a:t>H</a:t>
            </a:r>
            <a:r>
              <a:rPr lang="en-US" altLang="zh-CN" sz="4000" baseline="-25000" dirty="0" smtClean="0"/>
              <a:t>R</a:t>
            </a:r>
            <a:r>
              <a:rPr lang="zh-CN" altLang="en-US" sz="4000" dirty="0" smtClean="0"/>
              <a:t>分布：</a:t>
            </a:r>
            <a:r>
              <a:rPr lang="en-US" altLang="zh-CN" sz="4000" dirty="0" smtClean="0"/>
              <a:t>R</a:t>
            </a:r>
            <a:r>
              <a:rPr lang="zh-CN" altLang="en-US" sz="4000" dirty="0" smtClean="0"/>
              <a:t>阶指数分布</a:t>
            </a:r>
          </a:p>
        </p:txBody>
      </p:sp>
      <p:sp>
        <p:nvSpPr>
          <p:cNvPr id="37891" name="Rectangle 3"/>
          <p:cNvSpPr>
            <a:spLocks noGrp="1" noRot="1" noChangeArrowheads="1"/>
          </p:cNvSpPr>
          <p:nvPr>
            <p:ph type="body" sz="half" idx="1"/>
          </p:nvPr>
        </p:nvSpPr>
        <p:spPr>
          <a:xfrm>
            <a:off x="72008" y="764704"/>
            <a:ext cx="8892480" cy="2232025"/>
          </a:xfrm>
        </p:spPr>
        <p:txBody>
          <a:bodyPr/>
          <a:lstStyle/>
          <a:p>
            <a:pPr eaLnBrk="1" hangingPunct="1"/>
            <a:r>
              <a:rPr lang="en-US" altLang="zh-CN" sz="3200" dirty="0" smtClean="0"/>
              <a:t>H</a:t>
            </a:r>
            <a:r>
              <a:rPr lang="en-US" altLang="zh-CN" sz="3200" baseline="-25000" dirty="0" smtClean="0"/>
              <a:t>R</a:t>
            </a:r>
            <a:r>
              <a:rPr lang="zh-CN" altLang="en-US" sz="3200" dirty="0" smtClean="0"/>
              <a:t>分布：</a:t>
            </a:r>
            <a:r>
              <a:rPr lang="zh-CN" altLang="en-US" sz="3200" dirty="0" smtClean="0">
                <a:effectLst/>
              </a:rPr>
              <a:t>当到达的顾客有</a:t>
            </a:r>
            <a:r>
              <a:rPr lang="en-US" altLang="zh-CN" sz="3200" dirty="0" smtClean="0">
                <a:effectLst/>
              </a:rPr>
              <a:t>R</a:t>
            </a:r>
            <a:r>
              <a:rPr lang="zh-CN" altLang="en-US" sz="3200" dirty="0" smtClean="0">
                <a:effectLst/>
              </a:rPr>
              <a:t>类，各类的</a:t>
            </a:r>
            <a:r>
              <a:rPr lang="zh-CN" altLang="en-US" sz="3200" dirty="0" smtClean="0">
                <a:solidFill>
                  <a:srgbClr val="FF0000"/>
                </a:solidFill>
                <a:effectLst/>
              </a:rPr>
              <a:t>平均到达率不相同</a:t>
            </a:r>
            <a:r>
              <a:rPr lang="zh-CN" altLang="en-US" sz="3200" dirty="0" smtClean="0">
                <a:effectLst/>
              </a:rPr>
              <a:t>，分别为</a:t>
            </a:r>
            <a:r>
              <a:rPr lang="el-GR" altLang="zh-CN" sz="3200" dirty="0" smtClean="0">
                <a:effectLst/>
                <a:latin typeface="HGPHeiseiMinchotaiW9" pitchFamily="18" charset="-128"/>
                <a:ea typeface="HGPHeiseiMinchotaiW9" pitchFamily="18" charset="-128"/>
                <a:cs typeface="Calibri" panose="020F0502020204030204" pitchFamily="34" charset="0"/>
              </a:rPr>
              <a:t>λ</a:t>
            </a:r>
            <a:r>
              <a:rPr lang="en-US" altLang="zh-CN" sz="3200" baseline="-25000" dirty="0" smtClean="0">
                <a:effectLst/>
                <a:latin typeface="Calibri" panose="020F0502020204030204" pitchFamily="34" charset="0"/>
              </a:rPr>
              <a:t>1</a:t>
            </a:r>
            <a:r>
              <a:rPr lang="zh-CN" altLang="en-US" sz="3200" dirty="0" smtClean="0">
                <a:effectLst/>
                <a:latin typeface="Calibri" panose="020F0502020204030204" pitchFamily="34" charset="0"/>
              </a:rPr>
              <a:t>，</a:t>
            </a:r>
            <a:r>
              <a:rPr lang="el-GR" altLang="zh-CN" sz="3200" dirty="0" smtClean="0">
                <a:effectLst/>
                <a:latin typeface="HGPHeiseiMinchotaiW9" pitchFamily="18" charset="-128"/>
                <a:ea typeface="HGPHeiseiMinchotaiW9" pitchFamily="18" charset="-128"/>
              </a:rPr>
              <a:t>λ</a:t>
            </a:r>
            <a:r>
              <a:rPr lang="en-US" altLang="zh-CN" sz="3200" baseline="-25000" dirty="0" smtClean="0">
                <a:effectLst/>
                <a:latin typeface="Calibri" panose="020F0502020204030204" pitchFamily="34" charset="0"/>
              </a:rPr>
              <a:t>2</a:t>
            </a:r>
            <a:r>
              <a:rPr lang="zh-CN" altLang="en-US" sz="3200" dirty="0" smtClean="0">
                <a:effectLst/>
                <a:latin typeface="Calibri" panose="020F0502020204030204" pitchFamily="34" charset="0"/>
              </a:rPr>
              <a:t>，</a:t>
            </a:r>
            <a:r>
              <a:rPr lang="en-US" altLang="zh-CN" sz="3200" dirty="0" smtClean="0">
                <a:effectLst/>
                <a:latin typeface="Calibri" panose="020F0502020204030204" pitchFamily="34" charset="0"/>
              </a:rPr>
              <a:t>…, </a:t>
            </a:r>
            <a:r>
              <a:rPr lang="el-GR" altLang="zh-CN" sz="3200" dirty="0" smtClean="0">
                <a:effectLst/>
                <a:latin typeface="HGPHeiseiMinchotaiW9" pitchFamily="18" charset="-128"/>
                <a:ea typeface="HGPHeiseiMinchotaiW9" pitchFamily="18" charset="-128"/>
              </a:rPr>
              <a:t>λ</a:t>
            </a:r>
            <a:r>
              <a:rPr lang="en-US" altLang="zh-CN" sz="3200" baseline="-25000" dirty="0" smtClean="0">
                <a:effectLst/>
                <a:latin typeface="Calibri" panose="020F0502020204030204" pitchFamily="34" charset="0"/>
              </a:rPr>
              <a:t>R</a:t>
            </a:r>
            <a:r>
              <a:rPr lang="zh-CN" altLang="en-US" sz="3200" dirty="0" smtClean="0">
                <a:effectLst/>
                <a:latin typeface="Calibri" panose="020F0502020204030204" pitchFamily="34" charset="0"/>
              </a:rPr>
              <a:t>，各类顾客所占的</a:t>
            </a:r>
            <a:r>
              <a:rPr lang="zh-CN" altLang="en-US" sz="3200" dirty="0" smtClean="0">
                <a:solidFill>
                  <a:srgbClr val="FF0000"/>
                </a:solidFill>
                <a:effectLst/>
                <a:latin typeface="Calibri" panose="020F0502020204030204" pitchFamily="34" charset="0"/>
              </a:rPr>
              <a:t>比例</a:t>
            </a:r>
            <a:r>
              <a:rPr lang="zh-CN" altLang="en-US" sz="3200" dirty="0" smtClean="0">
                <a:effectLst/>
                <a:latin typeface="Calibri" panose="020F0502020204030204" pitchFamily="34" charset="0"/>
              </a:rPr>
              <a:t>分别为</a:t>
            </a:r>
            <a:r>
              <a:rPr lang="el-GR" altLang="zh-CN" sz="3200" dirty="0" smtClean="0">
                <a:effectLst/>
                <a:latin typeface="HGPHeiseiMinchotaiW9" pitchFamily="18" charset="-128"/>
                <a:ea typeface="HGPHeiseiMinchotaiW9" pitchFamily="18" charset="-128"/>
              </a:rPr>
              <a:t>α</a:t>
            </a:r>
            <a:r>
              <a:rPr lang="en-US" altLang="zh-CN" sz="3200" baseline="-25000" dirty="0" smtClean="0">
                <a:effectLst/>
                <a:latin typeface="Calibri" panose="020F0502020204030204" pitchFamily="34" charset="0"/>
              </a:rPr>
              <a:t>1</a:t>
            </a:r>
            <a:r>
              <a:rPr lang="zh-CN" altLang="en-US" sz="3200" dirty="0" smtClean="0">
                <a:effectLst/>
                <a:latin typeface="Calibri" panose="020F0502020204030204" pitchFamily="34" charset="0"/>
              </a:rPr>
              <a:t>， </a:t>
            </a:r>
            <a:r>
              <a:rPr lang="el-GR" altLang="zh-CN" sz="3200" dirty="0" smtClean="0">
                <a:effectLst/>
                <a:latin typeface="HGPHeiseiMinchotaiW9" pitchFamily="18" charset="-128"/>
                <a:ea typeface="HGPHeiseiMinchotaiW9" pitchFamily="18" charset="-128"/>
              </a:rPr>
              <a:t>α</a:t>
            </a:r>
            <a:r>
              <a:rPr lang="en-US" altLang="zh-CN" sz="3200" baseline="-25000" dirty="0" smtClean="0">
                <a:effectLst/>
                <a:latin typeface="Calibri" panose="020F0502020204030204" pitchFamily="34" charset="0"/>
              </a:rPr>
              <a:t>2</a:t>
            </a:r>
            <a:r>
              <a:rPr lang="zh-CN" altLang="en-US" sz="3200" dirty="0" smtClean="0">
                <a:effectLst/>
                <a:latin typeface="Calibri" panose="020F0502020204030204" pitchFamily="34" charset="0"/>
              </a:rPr>
              <a:t>，</a:t>
            </a:r>
            <a:r>
              <a:rPr lang="en-US" altLang="zh-CN" sz="3200" dirty="0" smtClean="0">
                <a:effectLst/>
                <a:latin typeface="Calibri" panose="020F0502020204030204" pitchFamily="34" charset="0"/>
              </a:rPr>
              <a:t>…, </a:t>
            </a:r>
            <a:r>
              <a:rPr lang="el-GR" altLang="zh-CN" sz="3200" dirty="0" smtClean="0">
                <a:effectLst/>
                <a:latin typeface="HGPHeiseiMinchotaiW9" pitchFamily="18" charset="-128"/>
                <a:ea typeface="HGPHeiseiMinchotaiW9" pitchFamily="18" charset="-128"/>
              </a:rPr>
              <a:t>α</a:t>
            </a:r>
            <a:r>
              <a:rPr lang="en-US" altLang="zh-CN" sz="3200" baseline="-25000" dirty="0" smtClean="0">
                <a:effectLst/>
                <a:latin typeface="Calibri" panose="020F0502020204030204" pitchFamily="34" charset="0"/>
              </a:rPr>
              <a:t>R</a:t>
            </a:r>
            <a:r>
              <a:rPr lang="zh-CN" altLang="en-US" sz="3200" dirty="0" smtClean="0">
                <a:effectLst/>
                <a:latin typeface="Calibri" panose="020F0502020204030204" pitchFamily="34" charset="0"/>
              </a:rPr>
              <a:t>，这种</a:t>
            </a:r>
            <a:r>
              <a:rPr lang="zh-CN" altLang="en-US" sz="3200" dirty="0" smtClean="0">
                <a:solidFill>
                  <a:srgbClr val="FF0000"/>
                </a:solidFill>
                <a:effectLst/>
                <a:latin typeface="Calibri" panose="020F0502020204030204" pitchFamily="34" charset="0"/>
              </a:rPr>
              <a:t>混合排队</a:t>
            </a:r>
            <a:r>
              <a:rPr lang="zh-CN" altLang="en-US" sz="3200" dirty="0" smtClean="0">
                <a:effectLst/>
                <a:latin typeface="Calibri" panose="020F0502020204030204" pitchFamily="34" charset="0"/>
              </a:rPr>
              <a:t>，即</a:t>
            </a:r>
            <a:r>
              <a:rPr lang="en-US" altLang="zh-CN" sz="3200" dirty="0" smtClean="0"/>
              <a:t>H</a:t>
            </a:r>
            <a:r>
              <a:rPr lang="en-US" altLang="zh-CN" sz="3200" baseline="-25000" dirty="0" smtClean="0"/>
              <a:t>R</a:t>
            </a:r>
            <a:r>
              <a:rPr lang="zh-CN" altLang="en-US" sz="3200" dirty="0" smtClean="0">
                <a:effectLst/>
                <a:latin typeface="Calibri" panose="020F0502020204030204" pitchFamily="34" charset="0"/>
              </a:rPr>
              <a:t>分布。其概率密度函数为：</a:t>
            </a:r>
            <a:endParaRPr lang="el-GR" altLang="zh-CN" sz="3200" dirty="0">
              <a:effectLst/>
              <a:latin typeface="Calibri" panose="020F0502020204030204" pitchFamily="34" charset="0"/>
            </a:endParaRPr>
          </a:p>
        </p:txBody>
      </p:sp>
      <p:sp>
        <p:nvSpPr>
          <p:cNvPr id="343046" name="Rectangle 6"/>
          <p:cNvSpPr>
            <a:spLocks noRot="1" noChangeArrowheads="1"/>
          </p:cNvSpPr>
          <p:nvPr/>
        </p:nvSpPr>
        <p:spPr bwMode="auto">
          <a:xfrm>
            <a:off x="0" y="4941888"/>
            <a:ext cx="8497888" cy="2232025"/>
          </a:xfrm>
          <a:prstGeom prst="rect">
            <a:avLst/>
          </a:prstGeom>
          <a:noFill/>
          <a:ln>
            <a:noFill/>
          </a:ln>
          <a:effectLst/>
        </p:spPr>
        <p:txBody>
          <a:bodyPr/>
          <a:lstStyle/>
          <a:p>
            <a:pPr marL="342900" indent="-342900">
              <a:lnSpc>
                <a:spcPct val="100000"/>
              </a:lnSpc>
              <a:buSzPct val="75000"/>
              <a:buFont typeface="Wingdings" panose="05000000000000000000" pitchFamily="2" charset="2"/>
              <a:buChar char="v"/>
              <a:defRPr/>
            </a:pPr>
            <a:endParaRPr lang="el-GR" altLang="zh-CN" sz="3200" dirty="0">
              <a:effectLst>
                <a:outerShdw blurRad="38100" dist="38100" dir="2700000" algn="tl">
                  <a:srgbClr val="C0C0C0"/>
                </a:outerShdw>
              </a:effectLst>
              <a:latin typeface="Calibri" panose="020F0502020204030204" pitchFamily="34" charset="0"/>
              <a:ea typeface="宋体" panose="02010600030101010101" pitchFamily="2" charset="-122"/>
              <a:cs typeface="Calibri" panose="020F0502020204030204" pitchFamily="34" charset="0"/>
            </a:endParaRPr>
          </a:p>
        </p:txBody>
      </p:sp>
      <p:sp>
        <p:nvSpPr>
          <p:cNvPr id="37895" name="Rectangle 9"/>
          <p:cNvSpPr>
            <a:spLocks noChangeArrowheads="1"/>
          </p:cNvSpPr>
          <p:nvPr/>
        </p:nvSpPr>
        <p:spPr bwMode="auto">
          <a:xfrm>
            <a:off x="4302954" y="5491132"/>
            <a:ext cx="2641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nSpc>
                <a:spcPct val="100000"/>
              </a:lnSpc>
              <a:spcBef>
                <a:spcPct val="0"/>
              </a:spcBef>
              <a:buClrTx/>
              <a:buSzTx/>
              <a:buFontTx/>
              <a:buNone/>
            </a:pPr>
            <a:r>
              <a:rPr kumimoji="1" lang="en-US" altLang="zh-CN" dirty="0">
                <a:solidFill>
                  <a:srgbClr val="FF0000"/>
                </a:solidFill>
              </a:rPr>
              <a:t>R=1</a:t>
            </a:r>
            <a:r>
              <a:rPr kumimoji="1" lang="zh-CN" altLang="en-US" dirty="0">
                <a:solidFill>
                  <a:srgbClr val="FF0000"/>
                </a:solidFill>
              </a:rPr>
              <a:t>，则</a:t>
            </a:r>
            <a:r>
              <a:rPr kumimoji="1" lang="en-US" altLang="zh-CN" dirty="0">
                <a:solidFill>
                  <a:srgbClr val="FF0000"/>
                </a:solidFill>
              </a:rPr>
              <a:t>H</a:t>
            </a:r>
            <a:r>
              <a:rPr kumimoji="1" lang="en-US" altLang="zh-CN" baseline="-25000" dirty="0">
                <a:solidFill>
                  <a:srgbClr val="FF0000"/>
                </a:solidFill>
              </a:rPr>
              <a:t>R</a:t>
            </a:r>
            <a:r>
              <a:rPr kumimoji="1" lang="en-US" altLang="zh-CN" dirty="0">
                <a:solidFill>
                  <a:srgbClr val="FF0000"/>
                </a:solidFill>
                <a:sym typeface="Symbol" panose="05050102010706020507" pitchFamily="18" charset="2"/>
              </a:rPr>
              <a:t></a:t>
            </a:r>
            <a:r>
              <a:rPr kumimoji="1" lang="en-US" altLang="zh-CN" dirty="0">
                <a:solidFill>
                  <a:srgbClr val="FF0000"/>
                </a:solidFill>
              </a:rPr>
              <a:t>M</a:t>
            </a:r>
          </a:p>
        </p:txBody>
      </p:sp>
      <mc:AlternateContent xmlns:mc="http://schemas.openxmlformats.org/markup-compatibility/2006" xmlns:a14="http://schemas.microsoft.com/office/drawing/2010/main">
        <mc:Choice Requires="a14">
          <p:sp>
            <p:nvSpPr>
              <p:cNvPr id="2" name="矩形 1"/>
              <p:cNvSpPr/>
              <p:nvPr/>
            </p:nvSpPr>
            <p:spPr>
              <a:xfrm>
                <a:off x="2195736" y="3200143"/>
                <a:ext cx="4776820" cy="148656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4000" b="1" i="1" kern="0" smtClean="0">
                          <a:solidFill>
                            <a:srgbClr val="0033CC"/>
                          </a:solidFill>
                          <a:effectLst>
                            <a:outerShdw blurRad="38100" dist="38100" dir="2700000" algn="tl">
                              <a:srgbClr val="C0C0C0"/>
                            </a:outerShdw>
                          </a:effectLst>
                          <a:latin typeface="Cambria Math" panose="02040503050406030204"/>
                          <a:ea typeface="宋体" panose="02010600030101010101" pitchFamily="2" charset="-122"/>
                        </a:rPr>
                        <m:t>𝒂</m:t>
                      </m:r>
                      <m:d>
                        <m:dPr>
                          <m:ctrlPr>
                            <a:rPr lang="en-US" altLang="zh-CN" sz="4000" b="1" i="1" kern="0" smtClean="0">
                              <a:solidFill>
                                <a:srgbClr val="0033CC"/>
                              </a:solidFill>
                              <a:effectLst>
                                <a:outerShdw blurRad="38100" dist="38100" dir="2700000" algn="tl">
                                  <a:srgbClr val="C0C0C0"/>
                                </a:outerShdw>
                              </a:effectLst>
                              <a:latin typeface="Cambria Math" panose="02040503050406030204"/>
                              <a:ea typeface="宋体" panose="02010600030101010101" pitchFamily="2" charset="-122"/>
                            </a:rPr>
                          </m:ctrlPr>
                        </m:dPr>
                        <m:e>
                          <m:r>
                            <a:rPr lang="en-US" altLang="zh-CN" sz="4000" b="1" i="1" kern="0" smtClean="0">
                              <a:solidFill>
                                <a:srgbClr val="0033CC"/>
                              </a:solidFill>
                              <a:effectLst>
                                <a:outerShdw blurRad="38100" dist="38100" dir="2700000" algn="tl">
                                  <a:srgbClr val="C0C0C0"/>
                                </a:outerShdw>
                              </a:effectLst>
                              <a:latin typeface="Cambria Math" panose="02040503050406030204"/>
                              <a:ea typeface="宋体" panose="02010600030101010101" pitchFamily="2" charset="-122"/>
                            </a:rPr>
                            <m:t>𝒕</m:t>
                          </m:r>
                        </m:e>
                      </m:d>
                      <m:r>
                        <a:rPr lang="en-US" altLang="zh-CN" sz="4000" b="1" i="1" kern="0" smtClean="0">
                          <a:solidFill>
                            <a:srgbClr val="0033CC"/>
                          </a:solidFill>
                          <a:effectLst>
                            <a:outerShdw blurRad="38100" dist="38100" dir="2700000" algn="tl">
                              <a:srgbClr val="C0C0C0"/>
                            </a:outerShdw>
                          </a:effectLst>
                          <a:latin typeface="Cambria Math" panose="02040503050406030204"/>
                          <a:ea typeface="宋体" panose="02010600030101010101" pitchFamily="2" charset="-122"/>
                        </a:rPr>
                        <m:t>=</m:t>
                      </m:r>
                      <m:nary>
                        <m:naryPr>
                          <m:chr m:val="∑"/>
                          <m:ctrlPr>
                            <a:rPr lang="en-US" altLang="zh-CN" sz="4000" i="1" kern="0">
                              <a:solidFill>
                                <a:srgbClr val="0033CC"/>
                              </a:solidFill>
                              <a:effectLst>
                                <a:outerShdw blurRad="38100" dist="38100" dir="2700000" algn="tl">
                                  <a:srgbClr val="C0C0C0"/>
                                </a:outerShdw>
                              </a:effectLst>
                              <a:latin typeface="Cambria Math"/>
                              <a:ea typeface="宋体" panose="02010600030101010101" pitchFamily="2" charset="-122"/>
                            </a:rPr>
                          </m:ctrlPr>
                        </m:naryPr>
                        <m:sub>
                          <m:r>
                            <m:rPr>
                              <m:brk m:alnAt="23"/>
                            </m:rPr>
                            <a:rPr lang="en-US" altLang="zh-CN" sz="4000" i="1" kern="0">
                              <a:solidFill>
                                <a:srgbClr val="0033CC"/>
                              </a:solidFill>
                              <a:effectLst>
                                <a:outerShdw blurRad="38100" dist="38100" dir="2700000" algn="tl">
                                  <a:srgbClr val="C0C0C0"/>
                                </a:outerShdw>
                              </a:effectLst>
                              <a:latin typeface="Cambria Math"/>
                              <a:ea typeface="宋体" panose="02010600030101010101" pitchFamily="2" charset="-122"/>
                            </a:rPr>
                            <m:t>𝒊</m:t>
                          </m:r>
                          <m:r>
                            <a:rPr lang="en-US" altLang="zh-CN" sz="4000" i="1" kern="0">
                              <a:solidFill>
                                <a:srgbClr val="0033CC"/>
                              </a:solidFill>
                              <a:effectLst>
                                <a:outerShdw blurRad="38100" dist="38100" dir="2700000" algn="tl">
                                  <a:srgbClr val="C0C0C0"/>
                                </a:outerShdw>
                              </a:effectLst>
                              <a:latin typeface="Cambria Math" panose="02040503050406030204"/>
                              <a:ea typeface="宋体" panose="02010600030101010101" pitchFamily="2" charset="-122"/>
                            </a:rPr>
                            <m:t>=</m:t>
                          </m:r>
                          <m:r>
                            <a:rPr lang="en-US" altLang="zh-CN" sz="4000" i="1" kern="0">
                              <a:solidFill>
                                <a:srgbClr val="0033CC"/>
                              </a:solidFill>
                              <a:effectLst>
                                <a:outerShdw blurRad="38100" dist="38100" dir="2700000" algn="tl">
                                  <a:srgbClr val="C0C0C0"/>
                                </a:outerShdw>
                              </a:effectLst>
                              <a:latin typeface="Cambria Math" panose="02040503050406030204"/>
                              <a:ea typeface="宋体" panose="02010600030101010101" pitchFamily="2" charset="-122"/>
                            </a:rPr>
                            <m:t>𝟏</m:t>
                          </m:r>
                        </m:sub>
                        <m:sup>
                          <m:r>
                            <a:rPr lang="en-US" altLang="zh-CN" sz="4000" i="1" kern="0">
                              <a:solidFill>
                                <a:srgbClr val="0033CC"/>
                              </a:solidFill>
                              <a:effectLst>
                                <a:outerShdw blurRad="38100" dist="38100" dir="2700000" algn="tl">
                                  <a:srgbClr val="C0C0C0"/>
                                </a:outerShdw>
                              </a:effectLst>
                              <a:latin typeface="Cambria Math" panose="02040503050406030204"/>
                              <a:ea typeface="宋体" panose="02010600030101010101" pitchFamily="2" charset="-122"/>
                            </a:rPr>
                            <m:t>𝑹</m:t>
                          </m:r>
                        </m:sup>
                        <m:e>
                          <m:sSub>
                            <m:sSubPr>
                              <m:ctrlPr>
                                <a:rPr lang="en-US" altLang="zh-CN" sz="4000" i="1" kern="0">
                                  <a:solidFill>
                                    <a:srgbClr val="0033CC"/>
                                  </a:solidFill>
                                  <a:effectLst>
                                    <a:outerShdw blurRad="38100" dist="38100" dir="2700000" algn="tl">
                                      <a:srgbClr val="C0C0C0"/>
                                    </a:outerShdw>
                                  </a:effectLst>
                                  <a:latin typeface="Cambria Math"/>
                                  <a:ea typeface="Cambria Math" panose="02040503050406030204"/>
                                </a:rPr>
                              </m:ctrlPr>
                            </m:sSubPr>
                            <m:e>
                              <m:r>
                                <a:rPr lang="zh-CN" altLang="en-US" sz="4000" i="1" kern="0">
                                  <a:solidFill>
                                    <a:srgbClr val="0033CC"/>
                                  </a:solidFill>
                                  <a:effectLst>
                                    <a:outerShdw blurRad="38100" dist="38100" dir="2700000" algn="tl">
                                      <a:srgbClr val="C0C0C0"/>
                                    </a:outerShdw>
                                  </a:effectLst>
                                  <a:latin typeface="Cambria Math" panose="02040503050406030204"/>
                                  <a:ea typeface="Cambria Math" panose="02040503050406030204"/>
                                </a:rPr>
                                <m:t>𝜶</m:t>
                              </m:r>
                            </m:e>
                            <m:sub>
                              <m:r>
                                <a:rPr lang="en-US" altLang="zh-CN" sz="4000" i="1" kern="0">
                                  <a:solidFill>
                                    <a:srgbClr val="0033CC"/>
                                  </a:solidFill>
                                  <a:effectLst>
                                    <a:outerShdw blurRad="38100" dist="38100" dir="2700000" algn="tl">
                                      <a:srgbClr val="C0C0C0"/>
                                    </a:outerShdw>
                                  </a:effectLst>
                                  <a:latin typeface="Cambria Math" panose="02040503050406030204"/>
                                  <a:ea typeface="Cambria Math" panose="02040503050406030204"/>
                                </a:rPr>
                                <m:t>𝒊</m:t>
                              </m:r>
                            </m:sub>
                          </m:sSub>
                        </m:e>
                      </m:nary>
                      <m:r>
                        <m:rPr>
                          <m:nor/>
                        </m:rPr>
                        <a:rPr lang="el-GR" altLang="zh-CN" sz="3600" kern="0" dirty="0">
                          <a:solidFill>
                            <a:srgbClr val="0033CC"/>
                          </a:solidFill>
                          <a:effectLst>
                            <a:outerShdw blurRad="38100" dist="38100" dir="2700000" algn="tl">
                              <a:srgbClr val="C0C0C0"/>
                            </a:outerShdw>
                          </a:effectLst>
                          <a:latin typeface="方正粗黑宋简体" panose="02000000000000000000" pitchFamily="2" charset="-122"/>
                          <a:ea typeface="Malgun Gothic" panose="020B0503020000020004" charset="-127"/>
                        </a:rPr>
                        <m:t> </m:t>
                      </m:r>
                      <m:sSub>
                        <m:sSubPr>
                          <m:ctrlPr>
                            <a:rPr lang="el-GR" altLang="zh-CN" sz="3600" i="1" kern="0">
                              <a:solidFill>
                                <a:srgbClr val="0033CC"/>
                              </a:solidFill>
                              <a:effectLst>
                                <a:outerShdw blurRad="38100" dist="38100" dir="2700000" algn="tl">
                                  <a:srgbClr val="C0C0C0"/>
                                </a:outerShdw>
                              </a:effectLst>
                              <a:latin typeface="Cambria Math"/>
                              <a:ea typeface="Cambria Math" panose="02040503050406030204"/>
                            </a:rPr>
                          </m:ctrlPr>
                        </m:sSubPr>
                        <m:e>
                          <m:r>
                            <m:rPr>
                              <m:sty m:val="p"/>
                            </m:rPr>
                            <a:rPr lang="el-GR" altLang="zh-CN" sz="3600" i="1" kern="0">
                              <a:solidFill>
                                <a:srgbClr val="0033CC"/>
                              </a:solidFill>
                              <a:effectLst>
                                <a:outerShdw blurRad="38100" dist="38100" dir="2700000" algn="tl">
                                  <a:srgbClr val="C0C0C0"/>
                                </a:outerShdw>
                              </a:effectLst>
                              <a:latin typeface="Cambria Math" panose="02040503050406030204"/>
                              <a:ea typeface="Cambria Math" panose="02040503050406030204"/>
                            </a:rPr>
                            <m:t>λ</m:t>
                          </m:r>
                        </m:e>
                        <m:sub>
                          <m:r>
                            <a:rPr lang="en-US" altLang="zh-CN" sz="3600" i="1" kern="0">
                              <a:solidFill>
                                <a:srgbClr val="0033CC"/>
                              </a:solidFill>
                              <a:effectLst>
                                <a:outerShdw blurRad="38100" dist="38100" dir="2700000" algn="tl">
                                  <a:srgbClr val="C0C0C0"/>
                                </a:outerShdw>
                              </a:effectLst>
                              <a:latin typeface="Cambria Math" panose="02040503050406030204"/>
                              <a:ea typeface="Cambria Math" panose="02040503050406030204"/>
                            </a:rPr>
                            <m:t>𝒊</m:t>
                          </m:r>
                        </m:sub>
                      </m:sSub>
                      <m:sSup>
                        <m:sSupPr>
                          <m:ctrlPr>
                            <a:rPr lang="el-GR" altLang="zh-CN" sz="3600" i="1" kern="0">
                              <a:solidFill>
                                <a:srgbClr val="0033CC"/>
                              </a:solidFill>
                              <a:effectLst>
                                <a:outerShdw blurRad="38100" dist="38100" dir="2700000" algn="tl">
                                  <a:srgbClr val="C0C0C0"/>
                                </a:outerShdw>
                              </a:effectLst>
                              <a:latin typeface="Cambria Math"/>
                              <a:ea typeface="Cambria Math" panose="02040503050406030204"/>
                            </a:rPr>
                          </m:ctrlPr>
                        </m:sSupPr>
                        <m:e>
                          <m:r>
                            <a:rPr lang="en-US" altLang="zh-CN" sz="3600" i="1" kern="0">
                              <a:solidFill>
                                <a:srgbClr val="0033CC"/>
                              </a:solidFill>
                              <a:effectLst>
                                <a:outerShdw blurRad="38100" dist="38100" dir="2700000" algn="tl">
                                  <a:srgbClr val="C0C0C0"/>
                                </a:outerShdw>
                              </a:effectLst>
                              <a:latin typeface="Cambria Math" panose="02040503050406030204"/>
                              <a:ea typeface="Cambria Math" panose="02040503050406030204"/>
                            </a:rPr>
                            <m:t>𝒆</m:t>
                          </m:r>
                        </m:e>
                        <m:sup>
                          <m:r>
                            <a:rPr lang="en-US" altLang="zh-CN" sz="3600" i="1" kern="0">
                              <a:solidFill>
                                <a:srgbClr val="0033CC"/>
                              </a:solidFill>
                              <a:effectLst>
                                <a:outerShdw blurRad="38100" dist="38100" dir="2700000" algn="tl">
                                  <a:srgbClr val="C0C0C0"/>
                                </a:outerShdw>
                              </a:effectLst>
                              <a:latin typeface="Cambria Math" panose="02040503050406030204"/>
                              <a:ea typeface="Cambria Math" panose="02040503050406030204"/>
                            </a:rPr>
                            <m:t>−</m:t>
                          </m:r>
                          <m:sSub>
                            <m:sSubPr>
                              <m:ctrlPr>
                                <a:rPr lang="en-US" altLang="zh-CN" sz="3600" i="1" kern="0">
                                  <a:solidFill>
                                    <a:srgbClr val="0033CC"/>
                                  </a:solidFill>
                                  <a:effectLst>
                                    <a:outerShdw blurRad="38100" dist="38100" dir="2700000" algn="tl">
                                      <a:srgbClr val="C0C0C0"/>
                                    </a:outerShdw>
                                  </a:effectLst>
                                  <a:latin typeface="Cambria Math" panose="02040503050406030204"/>
                                  <a:ea typeface="Cambria Math" panose="02040503050406030204"/>
                                </a:rPr>
                              </m:ctrlPr>
                            </m:sSubPr>
                            <m:e>
                              <m:r>
                                <m:rPr>
                                  <m:sty m:val="p"/>
                                </m:rPr>
                                <a:rPr lang="el-GR" altLang="zh-CN" sz="3600" i="1" kern="0">
                                  <a:solidFill>
                                    <a:srgbClr val="0033CC"/>
                                  </a:solidFill>
                                  <a:effectLst>
                                    <a:outerShdw blurRad="38100" dist="38100" dir="2700000" algn="tl">
                                      <a:srgbClr val="C0C0C0"/>
                                    </a:outerShdw>
                                  </a:effectLst>
                                  <a:latin typeface="Cambria Math" panose="02040503050406030204"/>
                                  <a:ea typeface="Cambria Math" panose="02040503050406030204"/>
                                </a:rPr>
                                <m:t>λ</m:t>
                              </m:r>
                            </m:e>
                            <m:sub>
                              <m:r>
                                <a:rPr lang="en-US" altLang="zh-CN" sz="3600" i="1" kern="0">
                                  <a:solidFill>
                                    <a:srgbClr val="0033CC"/>
                                  </a:solidFill>
                                  <a:effectLst>
                                    <a:outerShdw blurRad="38100" dist="38100" dir="2700000" algn="tl">
                                      <a:srgbClr val="C0C0C0"/>
                                    </a:outerShdw>
                                  </a:effectLst>
                                  <a:latin typeface="Cambria Math" panose="02040503050406030204"/>
                                  <a:ea typeface="Cambria Math" panose="02040503050406030204"/>
                                </a:rPr>
                                <m:t>𝒊</m:t>
                              </m:r>
                            </m:sub>
                          </m:sSub>
                          <m:r>
                            <a:rPr lang="en-US" altLang="zh-CN" sz="3600" i="1" kern="0">
                              <a:solidFill>
                                <a:srgbClr val="0033CC"/>
                              </a:solidFill>
                              <a:effectLst>
                                <a:outerShdw blurRad="38100" dist="38100" dir="2700000" algn="tl">
                                  <a:srgbClr val="C0C0C0"/>
                                </a:outerShdw>
                              </a:effectLst>
                              <a:latin typeface="Cambria Math" panose="02040503050406030204"/>
                              <a:ea typeface="Cambria Math" panose="02040503050406030204"/>
                            </a:rPr>
                            <m:t>𝒕</m:t>
                          </m:r>
                        </m:sup>
                      </m:sSup>
                    </m:oMath>
                  </m:oMathPara>
                </a14:m>
                <a:endParaRPr lang="zh-CN" altLang="en-US" sz="3600" dirty="0">
                  <a:solidFill>
                    <a:srgbClr val="0033CC"/>
                  </a:solidFill>
                  <a:latin typeface="Malgun Gothic" panose="020B0503020000020004" charset="-127"/>
                  <a:ea typeface="Malgun Gothic" panose="020B0503020000020004" charset="-127"/>
                </a:endParaRPr>
              </a:p>
            </p:txBody>
          </p:sp>
        </mc:Choice>
        <mc:Fallback xmlns="">
          <p:sp>
            <p:nvSpPr>
              <p:cNvPr id="2" name="矩形 1"/>
              <p:cNvSpPr>
                <a:spLocks noRot="1" noChangeAspect="1" noMove="1" noResize="1" noEditPoints="1" noAdjustHandles="1" noChangeArrowheads="1" noChangeShapeType="1" noTextEdit="1"/>
              </p:cNvSpPr>
              <p:nvPr/>
            </p:nvSpPr>
            <p:spPr>
              <a:xfrm>
                <a:off x="2195736" y="3200143"/>
                <a:ext cx="4776820" cy="1486561"/>
              </a:xfrm>
              <a:prstGeom prst="rect">
                <a:avLst/>
              </a:prstGeom>
              <a:blipFill rotWithShape="1">
                <a:blip r:embed="rId3"/>
                <a:stretch>
                  <a:fillRect l="-11" t="-8526" r="-952" b="-633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矩形 12"/>
              <p:cNvSpPr/>
              <p:nvPr/>
            </p:nvSpPr>
            <p:spPr>
              <a:xfrm>
                <a:off x="323528" y="4797152"/>
                <a:ext cx="5112568" cy="1601849"/>
              </a:xfrm>
              <a:prstGeom prst="rect">
                <a:avLst/>
              </a:prstGeom>
            </p:spPr>
            <p:txBody>
              <a:bodyPr wrap="square">
                <a:spAutoFit/>
              </a:bodyPr>
              <a:lstStyle/>
              <a:p>
                <a:r>
                  <a:rPr lang="zh-CN" altLang="en-US" sz="3200" dirty="0" smtClean="0">
                    <a:solidFill>
                      <a:srgbClr val="FF0000"/>
                    </a:solidFill>
                    <a:effectLst>
                      <a:outerShdw blurRad="38100" dist="38100" dir="2700000" algn="tl">
                        <a:srgbClr val="C0C0C0"/>
                      </a:outerShdw>
                    </a:effectLst>
                  </a:rPr>
                  <a:t>且有</a:t>
                </a:r>
                <a:r>
                  <a:rPr lang="en-US" altLang="zh-CN" sz="3200" dirty="0" smtClean="0">
                    <a:solidFill>
                      <a:srgbClr val="FF0000"/>
                    </a:solidFill>
                    <a:effectLst>
                      <a:outerShdw blurRad="38100" dist="38100" dir="2700000" algn="tl">
                        <a:srgbClr val="C0C0C0"/>
                      </a:outerShdw>
                    </a:effectLst>
                  </a:rPr>
                  <a:t>:</a:t>
                </a:r>
                <a:endParaRPr lang="el-GR" altLang="zh-CN" sz="3200" dirty="0" smtClean="0">
                  <a:solidFill>
                    <a:srgbClr val="FF0000"/>
                  </a:solidFill>
                  <a:effectLst>
                    <a:outerShdw blurRad="38100" dist="38100" dir="2700000" algn="tl">
                      <a:srgbClr val="C0C0C0"/>
                    </a:outerShdw>
                  </a:effectLst>
                  <a:latin typeface="Calibri" panose="020F0502020204030204" pitchFamily="34" charset="0"/>
                  <a:cs typeface="Calibri" panose="020F0502020204030204" pitchFamily="34" charset="0"/>
                </a:endParaRPr>
              </a:p>
              <a:p>
                <a:pPr/>
                <a14:m>
                  <m:oMathPara xmlns:m="http://schemas.openxmlformats.org/officeDocument/2006/math">
                    <m:oMathParaPr>
                      <m:jc m:val="centerGroup"/>
                    </m:oMathParaPr>
                    <m:oMath xmlns:m="http://schemas.openxmlformats.org/officeDocument/2006/math">
                      <m:nary>
                        <m:naryPr>
                          <m:chr m:val="∑"/>
                          <m:ctrlPr>
                            <a:rPr lang="en-US" altLang="zh-CN" sz="3200" i="1" kern="0" smtClean="0">
                              <a:solidFill>
                                <a:srgbClr val="0033CC"/>
                              </a:solidFill>
                              <a:effectLst>
                                <a:outerShdw blurRad="38100" dist="38100" dir="2700000" algn="tl">
                                  <a:srgbClr val="C0C0C0"/>
                                </a:outerShdw>
                              </a:effectLst>
                              <a:latin typeface="Cambria Math"/>
                              <a:ea typeface="宋体" panose="02010600030101010101" pitchFamily="2" charset="-122"/>
                            </a:rPr>
                          </m:ctrlPr>
                        </m:naryPr>
                        <m:sub>
                          <m:r>
                            <m:rPr>
                              <m:brk m:alnAt="23"/>
                            </m:rPr>
                            <a:rPr lang="en-US" altLang="zh-CN" sz="3200" i="1" kern="0">
                              <a:solidFill>
                                <a:srgbClr val="0033CC"/>
                              </a:solidFill>
                              <a:effectLst>
                                <a:outerShdw blurRad="38100" dist="38100" dir="2700000" algn="tl">
                                  <a:srgbClr val="C0C0C0"/>
                                </a:outerShdw>
                              </a:effectLst>
                              <a:latin typeface="Cambria Math" panose="02040503050406030204"/>
                              <a:ea typeface="宋体" panose="02010600030101010101" pitchFamily="2" charset="-122"/>
                            </a:rPr>
                            <m:t>𝒊</m:t>
                          </m:r>
                          <m:r>
                            <a:rPr lang="en-US" altLang="zh-CN" sz="3200" i="1" kern="0">
                              <a:solidFill>
                                <a:srgbClr val="0033CC"/>
                              </a:solidFill>
                              <a:effectLst>
                                <a:outerShdw blurRad="38100" dist="38100" dir="2700000" algn="tl">
                                  <a:srgbClr val="C0C0C0"/>
                                </a:outerShdw>
                              </a:effectLst>
                              <a:latin typeface="Cambria Math" panose="02040503050406030204"/>
                              <a:ea typeface="宋体" panose="02010600030101010101" pitchFamily="2" charset="-122"/>
                            </a:rPr>
                            <m:t>=</m:t>
                          </m:r>
                          <m:r>
                            <a:rPr lang="en-US" altLang="zh-CN" sz="3200" i="1" kern="0">
                              <a:solidFill>
                                <a:srgbClr val="0033CC"/>
                              </a:solidFill>
                              <a:effectLst>
                                <a:outerShdw blurRad="38100" dist="38100" dir="2700000" algn="tl">
                                  <a:srgbClr val="C0C0C0"/>
                                </a:outerShdw>
                              </a:effectLst>
                              <a:latin typeface="Cambria Math" panose="02040503050406030204"/>
                              <a:ea typeface="宋体" panose="02010600030101010101" pitchFamily="2" charset="-122"/>
                            </a:rPr>
                            <m:t>𝟏</m:t>
                          </m:r>
                        </m:sub>
                        <m:sup>
                          <m:r>
                            <a:rPr lang="en-US" altLang="zh-CN" sz="3200" i="1" kern="0">
                              <a:solidFill>
                                <a:srgbClr val="0033CC"/>
                              </a:solidFill>
                              <a:effectLst>
                                <a:outerShdw blurRad="38100" dist="38100" dir="2700000" algn="tl">
                                  <a:srgbClr val="C0C0C0"/>
                                </a:outerShdw>
                              </a:effectLst>
                              <a:latin typeface="Cambria Math" panose="02040503050406030204"/>
                              <a:ea typeface="宋体" panose="02010600030101010101" pitchFamily="2" charset="-122"/>
                            </a:rPr>
                            <m:t>𝑹</m:t>
                          </m:r>
                        </m:sup>
                        <m:e>
                          <m:sSub>
                            <m:sSubPr>
                              <m:ctrlPr>
                                <a:rPr lang="en-US" altLang="zh-CN" sz="3200" i="1" kern="0">
                                  <a:solidFill>
                                    <a:srgbClr val="0033CC"/>
                                  </a:solidFill>
                                  <a:effectLst>
                                    <a:outerShdw blurRad="38100" dist="38100" dir="2700000" algn="tl">
                                      <a:srgbClr val="C0C0C0"/>
                                    </a:outerShdw>
                                  </a:effectLst>
                                  <a:latin typeface="Cambria Math"/>
                                  <a:ea typeface="Cambria Math" panose="02040503050406030204"/>
                                </a:rPr>
                              </m:ctrlPr>
                            </m:sSubPr>
                            <m:e>
                              <m:r>
                                <a:rPr lang="zh-CN" altLang="en-US" sz="3200" i="1" kern="0">
                                  <a:solidFill>
                                    <a:srgbClr val="0033CC"/>
                                  </a:solidFill>
                                  <a:effectLst>
                                    <a:outerShdw blurRad="38100" dist="38100" dir="2700000" algn="tl">
                                      <a:srgbClr val="C0C0C0"/>
                                    </a:outerShdw>
                                  </a:effectLst>
                                  <a:latin typeface="Cambria Math" panose="02040503050406030204"/>
                                  <a:ea typeface="Cambria Math" panose="02040503050406030204"/>
                                </a:rPr>
                                <m:t>𝜶</m:t>
                              </m:r>
                            </m:e>
                            <m:sub>
                              <m:r>
                                <a:rPr lang="en-US" altLang="zh-CN" sz="3200" i="1" kern="0">
                                  <a:solidFill>
                                    <a:srgbClr val="0033CC"/>
                                  </a:solidFill>
                                  <a:effectLst>
                                    <a:outerShdw blurRad="38100" dist="38100" dir="2700000" algn="tl">
                                      <a:srgbClr val="C0C0C0"/>
                                    </a:outerShdw>
                                  </a:effectLst>
                                  <a:latin typeface="Cambria Math" panose="02040503050406030204"/>
                                  <a:ea typeface="Cambria Math" panose="02040503050406030204"/>
                                </a:rPr>
                                <m:t>𝒊</m:t>
                              </m:r>
                            </m:sub>
                          </m:sSub>
                        </m:e>
                      </m:nary>
                      <m:r>
                        <m:rPr>
                          <m:nor/>
                        </m:rPr>
                        <a:rPr lang="el-GR" altLang="zh-CN" kern="0" dirty="0">
                          <a:solidFill>
                            <a:srgbClr val="0033CC"/>
                          </a:solidFill>
                          <a:effectLst>
                            <a:outerShdw blurRad="38100" dist="38100" dir="2700000" algn="tl">
                              <a:srgbClr val="C0C0C0"/>
                            </a:outerShdw>
                          </a:effectLst>
                          <a:latin typeface="方正粗黑宋简体" panose="02000000000000000000" pitchFamily="2" charset="-122"/>
                          <a:ea typeface="Malgun Gothic" panose="020B0503020000020004" charset="-127"/>
                        </a:rPr>
                        <m:t> </m:t>
                      </m:r>
                      <m:r>
                        <a:rPr lang="en-US" altLang="zh-CN" b="1" i="1" kern="0" smtClean="0">
                          <a:solidFill>
                            <a:srgbClr val="0033CC"/>
                          </a:solidFill>
                          <a:effectLst>
                            <a:outerShdw blurRad="38100" dist="38100" dir="2700000" algn="tl">
                              <a:srgbClr val="C0C0C0"/>
                            </a:outerShdw>
                          </a:effectLst>
                          <a:latin typeface="Cambria Math" panose="02040503050406030204"/>
                          <a:ea typeface="Cambria Math" panose="02040503050406030204"/>
                        </a:rPr>
                        <m:t>=</m:t>
                      </m:r>
                      <m:r>
                        <a:rPr lang="en-US" altLang="zh-CN" b="1" i="1" kern="0" smtClean="0">
                          <a:solidFill>
                            <a:srgbClr val="0033CC"/>
                          </a:solidFill>
                          <a:effectLst>
                            <a:outerShdw blurRad="38100" dist="38100" dir="2700000" algn="tl">
                              <a:srgbClr val="C0C0C0"/>
                            </a:outerShdw>
                          </a:effectLst>
                          <a:latin typeface="Cambria Math" panose="02040503050406030204"/>
                          <a:ea typeface="Cambria Math" panose="02040503050406030204"/>
                        </a:rPr>
                        <m:t>𝟏</m:t>
                      </m:r>
                      <m:r>
                        <a:rPr lang="en-US" altLang="zh-CN" b="1" i="1" kern="0" smtClean="0">
                          <a:solidFill>
                            <a:srgbClr val="0033CC"/>
                          </a:solidFill>
                          <a:effectLst>
                            <a:outerShdw blurRad="38100" dist="38100" dir="2700000" algn="tl">
                              <a:srgbClr val="C0C0C0"/>
                            </a:outerShdw>
                          </a:effectLst>
                          <a:latin typeface="Cambria Math" panose="02040503050406030204"/>
                          <a:ea typeface="Cambria Math" panose="02040503050406030204"/>
                        </a:rPr>
                        <m:t>;</m:t>
                      </m:r>
                    </m:oMath>
                  </m:oMathPara>
                </a14:m>
                <a:endParaRPr lang="zh-CN" altLang="en-US" dirty="0">
                  <a:solidFill>
                    <a:srgbClr val="0033CC"/>
                  </a:solidFill>
                  <a:latin typeface="Malgun Gothic" panose="020B0503020000020004" charset="-127"/>
                  <a:ea typeface="Malgun Gothic" panose="020B0503020000020004" charset="-127"/>
                </a:endParaRPr>
              </a:p>
            </p:txBody>
          </p:sp>
        </mc:Choice>
        <mc:Fallback xmlns="">
          <p:sp>
            <p:nvSpPr>
              <p:cNvPr id="13" name="矩形 12"/>
              <p:cNvSpPr>
                <a:spLocks noRot="1" noChangeAspect="1" noMove="1" noResize="1" noEditPoints="1" noAdjustHandles="1" noChangeArrowheads="1" noChangeShapeType="1" noTextEdit="1"/>
              </p:cNvSpPr>
              <p:nvPr/>
            </p:nvSpPr>
            <p:spPr>
              <a:xfrm>
                <a:off x="323528" y="4797152"/>
                <a:ext cx="5112568" cy="1601849"/>
              </a:xfrm>
              <a:prstGeom prst="rect">
                <a:avLst/>
              </a:prstGeom>
              <a:blipFill rotWithShape="1">
                <a:blip r:embed="rId4"/>
                <a:stretch>
                  <a:fillRect l="-6" t="-1133" r="10" b="-3759"/>
                </a:stretch>
              </a:blipFill>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34304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789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3046" grpId="0"/>
      <p:bldP spid="37895" grpId="0"/>
      <p:bldP spid="2" grpId="0"/>
      <p:bldP spid="13"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Grp="1" noRot="1" noChangeArrowheads="1"/>
          </p:cNvSpPr>
          <p:nvPr>
            <p:ph type="title"/>
          </p:nvPr>
        </p:nvSpPr>
        <p:spPr/>
        <p:txBody>
          <a:bodyPr/>
          <a:lstStyle/>
          <a:p>
            <a:pPr eaLnBrk="1" hangingPunct="1">
              <a:defRPr/>
            </a:pPr>
            <a:r>
              <a:rPr lang="zh-CN" altLang="en-US" smtClean="0"/>
              <a:t>排队系统的工作方式</a:t>
            </a:r>
          </a:p>
        </p:txBody>
      </p:sp>
      <p:sp>
        <p:nvSpPr>
          <p:cNvPr id="95235" name="Rectangle 3"/>
          <p:cNvSpPr>
            <a:spLocks noGrp="1" noRot="1" noChangeArrowheads="1"/>
          </p:cNvSpPr>
          <p:nvPr>
            <p:ph type="body" idx="1"/>
          </p:nvPr>
        </p:nvSpPr>
        <p:spPr/>
        <p:txBody>
          <a:bodyPr/>
          <a:lstStyle/>
          <a:p>
            <a:pPr eaLnBrk="1" hangingPunct="1">
              <a:defRPr/>
            </a:pPr>
            <a:r>
              <a:rPr lang="zh-CN" altLang="en-US" sz="3200" dirty="0" smtClean="0"/>
              <a:t>排队系统的运行性能不仅与上述的统计分布有关，还与系统预先规定的</a:t>
            </a:r>
            <a:r>
              <a:rPr lang="zh-CN" altLang="en-US" sz="3200" dirty="0" smtClean="0">
                <a:solidFill>
                  <a:srgbClr val="FF0000"/>
                </a:solidFill>
              </a:rPr>
              <a:t>工作方式有关</a:t>
            </a:r>
            <a:r>
              <a:rPr lang="zh-CN" altLang="en-US" sz="3200" dirty="0" smtClean="0"/>
              <a:t>。</a:t>
            </a:r>
            <a:endParaRPr lang="en-US" altLang="zh-CN" sz="3200" dirty="0" smtClean="0"/>
          </a:p>
          <a:p>
            <a:pPr eaLnBrk="1" hangingPunct="1">
              <a:defRPr/>
            </a:pPr>
            <a:endParaRPr lang="zh-CN" altLang="en-US" sz="3200" dirty="0" smtClean="0"/>
          </a:p>
          <a:p>
            <a:pPr lvl="1" eaLnBrk="1" hangingPunct="1">
              <a:defRPr/>
            </a:pPr>
            <a:r>
              <a:rPr lang="zh-CN" altLang="en-US" dirty="0" smtClean="0">
                <a:solidFill>
                  <a:srgbClr val="FF0000"/>
                </a:solidFill>
              </a:rPr>
              <a:t>排队规则</a:t>
            </a:r>
            <a:r>
              <a:rPr lang="zh-CN" altLang="en-US" dirty="0" smtClean="0"/>
              <a:t>是指服务机构</a:t>
            </a:r>
            <a:r>
              <a:rPr lang="zh-CN" altLang="en-US" dirty="0" smtClean="0">
                <a:solidFill>
                  <a:srgbClr val="FF0000"/>
                </a:solidFill>
              </a:rPr>
              <a:t>是否允许排队</a:t>
            </a:r>
            <a:endParaRPr lang="en-US" altLang="zh-CN" dirty="0" smtClean="0">
              <a:solidFill>
                <a:srgbClr val="FF0000"/>
              </a:solidFill>
            </a:endParaRPr>
          </a:p>
          <a:p>
            <a:pPr lvl="1" eaLnBrk="1" hangingPunct="1">
              <a:defRPr/>
            </a:pPr>
            <a:endParaRPr lang="zh-CN" altLang="en-US" dirty="0" smtClean="0"/>
          </a:p>
          <a:p>
            <a:pPr lvl="1" eaLnBrk="1" hangingPunct="1">
              <a:defRPr/>
            </a:pPr>
            <a:r>
              <a:rPr lang="zh-CN" altLang="en-US" dirty="0" smtClean="0">
                <a:solidFill>
                  <a:srgbClr val="FF0000"/>
                </a:solidFill>
              </a:rPr>
              <a:t>服务规则</a:t>
            </a:r>
            <a:r>
              <a:rPr lang="zh-CN" altLang="en-US" dirty="0" smtClean="0"/>
              <a:t>是指在排队等待情形下</a:t>
            </a:r>
            <a:r>
              <a:rPr lang="zh-CN" altLang="en-US" dirty="0" smtClean="0">
                <a:solidFill>
                  <a:srgbClr val="FF0000"/>
                </a:solidFill>
              </a:rPr>
              <a:t>服务的顺序</a:t>
            </a:r>
            <a:r>
              <a:rPr lang="zh-CN" altLang="en-US" dirty="0" smtClean="0"/>
              <a:t>是什么</a:t>
            </a:r>
            <a:r>
              <a:rPr lang="zh-CN" altLang="en-US" dirty="0" smtClean="0">
                <a:solidFill>
                  <a:srgbClr val="FF0000"/>
                </a:solidFill>
              </a:rPr>
              <a:t>。</a:t>
            </a: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5091" name="Rectangle 3"/>
          <p:cNvSpPr>
            <a:spLocks noGrp="1" noChangeArrowheads="1"/>
          </p:cNvSpPr>
          <p:nvPr>
            <p:ph type="body" idx="4294967295"/>
          </p:nvPr>
        </p:nvSpPr>
        <p:spPr>
          <a:xfrm>
            <a:off x="0" y="333375"/>
            <a:ext cx="9144000" cy="1871489"/>
          </a:xfrm>
          <a:solidFill>
            <a:schemeClr val="accent3"/>
          </a:solidFill>
        </p:spPr>
        <p:txBody>
          <a:bodyPr/>
          <a:lstStyle/>
          <a:p>
            <a:pPr eaLnBrk="1" hangingPunct="1">
              <a:defRPr/>
            </a:pPr>
            <a:r>
              <a:rPr lang="en-US" altLang="zh-CN" sz="3200" dirty="0" smtClean="0">
                <a:effectLst>
                  <a:outerShdw blurRad="38100" dist="38100" dir="2700000" algn="tl">
                    <a:srgbClr val="000000"/>
                  </a:outerShdw>
                </a:effectLst>
              </a:rPr>
              <a:t>n</a:t>
            </a:r>
            <a:r>
              <a:rPr lang="zh-CN" altLang="en-US" sz="3200" dirty="0" smtClean="0">
                <a:effectLst>
                  <a:outerShdw blurRad="38100" dist="38100" dir="2700000" algn="tl">
                    <a:srgbClr val="000000"/>
                  </a:outerShdw>
                </a:effectLst>
              </a:rPr>
              <a:t>为顾客数，</a:t>
            </a:r>
            <a:r>
              <a:rPr lang="en-US" altLang="zh-CN" sz="3200" dirty="0" smtClean="0">
                <a:effectLst>
                  <a:outerShdw blurRad="38100" dist="38100" dir="2700000" algn="tl">
                    <a:srgbClr val="000000"/>
                  </a:outerShdw>
                </a:effectLst>
              </a:rPr>
              <a:t>m</a:t>
            </a:r>
            <a:r>
              <a:rPr lang="zh-CN" altLang="en-US" sz="3200" dirty="0" smtClean="0">
                <a:effectLst>
                  <a:outerShdw blurRad="38100" dist="38100" dir="2700000" algn="tl">
                    <a:srgbClr val="000000"/>
                  </a:outerShdw>
                </a:effectLst>
              </a:rPr>
              <a:t>为窗口数。</a:t>
            </a:r>
          </a:p>
          <a:p>
            <a:pPr marL="669925" lvl="1" indent="-325755" eaLnBrk="1" hangingPunct="1">
              <a:defRPr/>
            </a:pPr>
            <a:r>
              <a:rPr lang="zh-CN" altLang="en-US" sz="2800" dirty="0" smtClean="0">
                <a:solidFill>
                  <a:srgbClr val="FF0000"/>
                </a:solidFill>
              </a:rPr>
              <a:t>顾客到达时</a:t>
            </a:r>
            <a:r>
              <a:rPr lang="zh-CN" altLang="en-US" sz="2800" dirty="0" smtClean="0"/>
              <a:t>，如果</a:t>
            </a:r>
            <a:r>
              <a:rPr lang="zh-CN" altLang="en-US" sz="2800" dirty="0" smtClean="0">
                <a:solidFill>
                  <a:srgbClr val="FF0000"/>
                </a:solidFill>
              </a:rPr>
              <a:t>所有服务窗口</a:t>
            </a:r>
            <a:r>
              <a:rPr lang="en-US" altLang="zh-CN" sz="2800" dirty="0" smtClean="0">
                <a:solidFill>
                  <a:srgbClr val="FF0000"/>
                </a:solidFill>
              </a:rPr>
              <a:t>m</a:t>
            </a:r>
            <a:r>
              <a:rPr lang="zh-CN" altLang="en-US" sz="2800" dirty="0" smtClean="0"/>
              <a:t>均被</a:t>
            </a:r>
            <a:r>
              <a:rPr lang="zh-CN" altLang="en-US" sz="2800" dirty="0" smtClean="0">
                <a:solidFill>
                  <a:srgbClr val="FF0000"/>
                </a:solidFill>
              </a:rPr>
              <a:t>占满</a:t>
            </a:r>
          </a:p>
          <a:p>
            <a:pPr lvl="2" eaLnBrk="1" hangingPunct="1">
              <a:defRPr/>
            </a:pPr>
            <a:r>
              <a:rPr lang="zh-CN" altLang="en-US" sz="2400" dirty="0" smtClean="0">
                <a:solidFill>
                  <a:srgbClr val="FF0000"/>
                </a:solidFill>
              </a:rPr>
              <a:t>等待制系统</a:t>
            </a:r>
            <a:r>
              <a:rPr lang="zh-CN" altLang="en-US" sz="2400" dirty="0" smtClean="0"/>
              <a:t>（</a:t>
            </a:r>
            <a:r>
              <a:rPr lang="zh-CN" altLang="en-US" sz="2400" dirty="0" smtClean="0">
                <a:solidFill>
                  <a:srgbClr val="0033CC"/>
                </a:solidFill>
              </a:rPr>
              <a:t>不拒绝方式</a:t>
            </a:r>
            <a:r>
              <a:rPr lang="zh-CN" altLang="en-US" sz="2400" dirty="0" smtClean="0"/>
              <a:t>）－允许排队，且队长没有限制，但应满足稳定性要求，即排队强度：</a:t>
            </a:r>
          </a:p>
        </p:txBody>
      </p:sp>
      <p:graphicFrame>
        <p:nvGraphicFramePr>
          <p:cNvPr id="40963" name="对象 1"/>
          <p:cNvGraphicFramePr>
            <a:graphicFrameLocks noChangeAspect="1"/>
          </p:cNvGraphicFramePr>
          <p:nvPr/>
        </p:nvGraphicFramePr>
        <p:xfrm>
          <a:off x="4067175" y="2420938"/>
          <a:ext cx="3078163" cy="1008062"/>
        </p:xfrm>
        <a:graphic>
          <a:graphicData uri="http://schemas.openxmlformats.org/presentationml/2006/ole">
            <mc:AlternateContent xmlns:mc="http://schemas.openxmlformats.org/markup-compatibility/2006">
              <mc:Choice xmlns:v="urn:schemas-microsoft-com:vml" Requires="v">
                <p:oleObj spid="_x0000_s41668" name="公式" r:id="rId3" imgW="893445" imgH="321945" progId="Equation.3">
                  <p:embed/>
                </p:oleObj>
              </mc:Choice>
              <mc:Fallback>
                <p:oleObj name="公式" r:id="rId3" imgW="893445" imgH="321945" progId="Equation.3">
                  <p:embed/>
                  <p:pic>
                    <p:nvPicPr>
                      <p:cNvPr id="0" name="Picture 23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67175" y="2420938"/>
                        <a:ext cx="3078163" cy="10080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0964" name="Object 4"/>
          <p:cNvGraphicFramePr>
            <a:graphicFrameLocks noChangeAspect="1"/>
          </p:cNvGraphicFramePr>
          <p:nvPr/>
        </p:nvGraphicFramePr>
        <p:xfrm>
          <a:off x="2051050" y="2420938"/>
          <a:ext cx="1679575" cy="969962"/>
        </p:xfrm>
        <a:graphic>
          <a:graphicData uri="http://schemas.openxmlformats.org/presentationml/2006/ole">
            <mc:AlternateContent xmlns:mc="http://schemas.openxmlformats.org/markup-compatibility/2006">
              <mc:Choice xmlns:v="urn:schemas-microsoft-com:vml" Requires="v">
                <p:oleObj spid="_x0000_s41669" name="公式" r:id="rId5" imgW="723900" imgH="419100" progId="Equation.3">
                  <p:embed/>
                </p:oleObj>
              </mc:Choice>
              <mc:Fallback>
                <p:oleObj name="公式" r:id="rId5" imgW="723900" imgH="419100" progId="Equation.3">
                  <p:embed/>
                  <p:pic>
                    <p:nvPicPr>
                      <p:cNvPr id="0" name="Picture 23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51050" y="2420938"/>
                        <a:ext cx="1679575" cy="9699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Rectangle 2"/>
          <p:cNvSpPr txBox="1">
            <a:spLocks noRot="1" noChangeArrowheads="1"/>
          </p:cNvSpPr>
          <p:nvPr/>
        </p:nvSpPr>
        <p:spPr>
          <a:xfrm>
            <a:off x="0" y="-84667"/>
            <a:ext cx="9144000" cy="504826"/>
          </a:xfrm>
          <a:prstGeom prst="rect">
            <a:avLst/>
          </a:prstGeom>
          <a:solidFill>
            <a:schemeClr val="accent1"/>
          </a:solidFill>
        </p:spPr>
        <p:txBody>
          <a:bodyPr/>
          <a:lstStyle>
            <a:lvl1pPr algn="ctr" rtl="0" eaLnBrk="0" fontAlgn="base" hangingPunct="0">
              <a:spcBef>
                <a:spcPct val="0"/>
              </a:spcBef>
              <a:spcAft>
                <a:spcPct val="0"/>
              </a:spcAft>
              <a:defRPr sz="4400" b="1">
                <a:solidFill>
                  <a:schemeClr val="tx2"/>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宋体" panose="02010600030101010101" pitchFamily="2" charset="-122"/>
              </a:defRPr>
            </a:lvl5pPr>
            <a:lvl6pPr marL="457200" algn="ctr" rtl="0" fontAlgn="base">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宋体" panose="02010600030101010101" pitchFamily="2" charset="-122"/>
              </a:defRPr>
            </a:lvl6pPr>
            <a:lvl7pPr marL="914400" algn="ctr" rtl="0" fontAlgn="base">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宋体" panose="02010600030101010101" pitchFamily="2" charset="-122"/>
              </a:defRPr>
            </a:lvl7pPr>
            <a:lvl8pPr marL="1371600" algn="ctr" rtl="0" fontAlgn="base">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宋体" panose="02010600030101010101" pitchFamily="2" charset="-122"/>
              </a:defRPr>
            </a:lvl8pPr>
            <a:lvl9pPr marL="1828800" algn="ctr" rtl="0" fontAlgn="base">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宋体" panose="02010600030101010101" pitchFamily="2" charset="-122"/>
              </a:defRPr>
            </a:lvl9pPr>
          </a:lstStyle>
          <a:p>
            <a:pPr eaLnBrk="1" hangingPunct="1">
              <a:lnSpc>
                <a:spcPct val="100000"/>
              </a:lnSpc>
              <a:buClrTx/>
              <a:buSzTx/>
              <a:buFontTx/>
              <a:buNone/>
              <a:defRPr/>
            </a:pPr>
            <a:r>
              <a:rPr lang="zh-CN" altLang="en-US" sz="2800" dirty="0" smtClean="0">
                <a:solidFill>
                  <a:srgbClr val="FF0000"/>
                </a:solidFill>
              </a:rPr>
              <a:t>排队系统的工作方式</a:t>
            </a:r>
            <a:r>
              <a:rPr lang="en-US" altLang="zh-CN" sz="2800" dirty="0" smtClean="0">
                <a:solidFill>
                  <a:srgbClr val="FF0000"/>
                </a:solidFill>
              </a:rPr>
              <a:t>---</a:t>
            </a:r>
            <a:r>
              <a:rPr lang="zh-CN" altLang="en-US" sz="2800" dirty="0" smtClean="0">
                <a:effectLst>
                  <a:outerShdw blurRad="38100" dist="38100" dir="2700000" algn="tl">
                    <a:srgbClr val="000000"/>
                  </a:outerShdw>
                </a:effectLst>
              </a:rPr>
              <a:t>排</a:t>
            </a:r>
            <a:r>
              <a:rPr lang="zh-CN" altLang="en-US" sz="2800" dirty="0">
                <a:effectLst>
                  <a:outerShdw blurRad="38100" dist="38100" dir="2700000" algn="tl">
                    <a:srgbClr val="000000"/>
                  </a:outerShdw>
                </a:effectLst>
              </a:rPr>
              <a:t>队规则</a:t>
            </a:r>
          </a:p>
          <a:p>
            <a:pPr eaLnBrk="1" hangingPunct="1">
              <a:lnSpc>
                <a:spcPct val="100000"/>
              </a:lnSpc>
              <a:buClrTx/>
              <a:buSzTx/>
              <a:buFontTx/>
              <a:buNone/>
              <a:defRPr/>
            </a:pPr>
            <a:endParaRPr lang="zh-CN" altLang="en-US" sz="2800" dirty="0" smtClean="0">
              <a:solidFill>
                <a:srgbClr val="FF0000"/>
              </a:solidFill>
            </a:endParaRPr>
          </a:p>
        </p:txBody>
      </p:sp>
      <p:sp>
        <p:nvSpPr>
          <p:cNvPr id="2" name="矩形 1"/>
          <p:cNvSpPr/>
          <p:nvPr/>
        </p:nvSpPr>
        <p:spPr>
          <a:xfrm>
            <a:off x="-80995" y="3606305"/>
            <a:ext cx="9224995" cy="2899255"/>
          </a:xfrm>
          <a:prstGeom prst="rect">
            <a:avLst/>
          </a:prstGeom>
        </p:spPr>
        <p:txBody>
          <a:bodyPr wrap="square">
            <a:spAutoFit/>
          </a:bodyPr>
          <a:lstStyle/>
          <a:p>
            <a:pPr marL="1143000" lvl="2" indent="-228600">
              <a:lnSpc>
                <a:spcPct val="100000"/>
              </a:lnSpc>
              <a:buClr>
                <a:srgbClr val="B20048"/>
              </a:buClr>
              <a:buFont typeface="Wingdings" panose="05000000000000000000" pitchFamily="2" charset="2"/>
              <a:buChar char="v"/>
              <a:defRPr/>
            </a:pPr>
            <a:r>
              <a:rPr lang="zh-CN" altLang="en-US" sz="2400" kern="0" dirty="0">
                <a:solidFill>
                  <a:srgbClr val="FF0000"/>
                </a:solidFill>
                <a:latin typeface="Arial" panose="020B0604020202020204"/>
                <a:ea typeface="宋体" panose="02010600030101010101" pitchFamily="2" charset="-122"/>
              </a:rPr>
              <a:t>截止型，</a:t>
            </a:r>
            <a:r>
              <a:rPr lang="zh-CN" altLang="en-US" sz="2400" kern="0" dirty="0">
                <a:solidFill>
                  <a:srgbClr val="0033CC"/>
                </a:solidFill>
                <a:latin typeface="Arial" panose="020B0604020202020204"/>
                <a:ea typeface="宋体" panose="02010600030101010101" pitchFamily="2" charset="-122"/>
              </a:rPr>
              <a:t>即时拒绝方式</a:t>
            </a:r>
            <a:r>
              <a:rPr lang="zh-CN" altLang="en-US" sz="2400" kern="0" dirty="0">
                <a:solidFill>
                  <a:srgbClr val="2C5884"/>
                </a:solidFill>
                <a:latin typeface="Arial" panose="020B0604020202020204"/>
                <a:ea typeface="宋体" panose="02010600030101010101" pitchFamily="2" charset="-122"/>
              </a:rPr>
              <a:t>－</a:t>
            </a:r>
            <a:r>
              <a:rPr lang="zh-CN" altLang="en-US" sz="2400" kern="0" dirty="0">
                <a:solidFill>
                  <a:srgbClr val="FF0000"/>
                </a:solidFill>
                <a:latin typeface="Arial" panose="020B0604020202020204"/>
                <a:ea typeface="宋体" panose="02010600030101010101" pitchFamily="2" charset="-122"/>
              </a:rPr>
              <a:t>立即</a:t>
            </a:r>
            <a:r>
              <a:rPr lang="zh-CN" altLang="en-US" sz="2400" kern="0" dirty="0">
                <a:solidFill>
                  <a:srgbClr val="2C5884"/>
                </a:solidFill>
                <a:latin typeface="Arial" panose="020B0604020202020204"/>
                <a:ea typeface="宋体" panose="02010600030101010101" pitchFamily="2" charset="-122"/>
              </a:rPr>
              <a:t>遭到</a:t>
            </a:r>
            <a:r>
              <a:rPr lang="zh-CN" altLang="en-US" sz="2400" kern="0" dirty="0">
                <a:solidFill>
                  <a:srgbClr val="FF0000"/>
                </a:solidFill>
                <a:latin typeface="Arial" panose="020B0604020202020204"/>
                <a:ea typeface="宋体" panose="02010600030101010101" pitchFamily="2" charset="-122"/>
              </a:rPr>
              <a:t>拒绝</a:t>
            </a:r>
            <a:r>
              <a:rPr lang="zh-CN" altLang="en-US" sz="2400" kern="0" dirty="0">
                <a:solidFill>
                  <a:srgbClr val="2C5884"/>
                </a:solidFill>
                <a:latin typeface="Arial" panose="020B0604020202020204"/>
                <a:ea typeface="宋体" panose="02010600030101010101" pitchFamily="2" charset="-122"/>
              </a:rPr>
              <a:t>，即服务机构</a:t>
            </a:r>
            <a:r>
              <a:rPr lang="zh-CN" altLang="en-US" sz="2400" kern="0" dirty="0">
                <a:solidFill>
                  <a:srgbClr val="FF0000"/>
                </a:solidFill>
                <a:latin typeface="Arial" panose="020B0604020202020204"/>
                <a:ea typeface="宋体" panose="02010600030101010101" pitchFamily="2" charset="-122"/>
              </a:rPr>
              <a:t>不允许顾客排队</a:t>
            </a:r>
            <a:r>
              <a:rPr lang="zh-CN" altLang="en-US" sz="2400" kern="0" dirty="0">
                <a:solidFill>
                  <a:srgbClr val="2C5884"/>
                </a:solidFill>
                <a:latin typeface="Arial" panose="020B0604020202020204"/>
                <a:ea typeface="宋体" panose="02010600030101010101" pitchFamily="2" charset="-122"/>
              </a:rPr>
              <a:t>等待</a:t>
            </a:r>
            <a:r>
              <a:rPr lang="zh-CN" altLang="en-US" sz="2400" kern="0" dirty="0">
                <a:solidFill>
                  <a:srgbClr val="FF0000"/>
                </a:solidFill>
                <a:latin typeface="Arial" panose="020B0604020202020204"/>
                <a:ea typeface="宋体" panose="02010600030101010101" pitchFamily="2" charset="-122"/>
              </a:rPr>
              <a:t>（</a:t>
            </a:r>
            <a:r>
              <a:rPr lang="en-US" altLang="zh-CN" sz="2400" kern="0" dirty="0">
                <a:solidFill>
                  <a:srgbClr val="FF0000"/>
                </a:solidFill>
                <a:latin typeface="Arial" panose="020B0604020202020204"/>
                <a:ea typeface="宋体" panose="02010600030101010101" pitchFamily="2" charset="-122"/>
              </a:rPr>
              <a:t>m=n,</a:t>
            </a:r>
            <a:r>
              <a:rPr lang="zh-CN" altLang="en-US" sz="2400" kern="0" dirty="0">
                <a:solidFill>
                  <a:srgbClr val="FF0000"/>
                </a:solidFill>
                <a:latin typeface="Arial" panose="020B0604020202020204"/>
                <a:ea typeface="宋体" panose="02010600030101010101" pitchFamily="2" charset="-122"/>
              </a:rPr>
              <a:t>电话通信网常采用）</a:t>
            </a:r>
            <a:endParaRPr lang="en-US" altLang="zh-CN" sz="2400" kern="0" dirty="0">
              <a:solidFill>
                <a:srgbClr val="2C5884"/>
              </a:solidFill>
              <a:latin typeface="Arial" panose="020B0604020202020204"/>
              <a:ea typeface="宋体" panose="02010600030101010101" pitchFamily="2" charset="-122"/>
            </a:endParaRPr>
          </a:p>
          <a:p>
            <a:pPr marL="1600200" lvl="3" indent="-228600">
              <a:lnSpc>
                <a:spcPct val="100000"/>
              </a:lnSpc>
              <a:buClr>
                <a:srgbClr val="F89400"/>
              </a:buClr>
              <a:buSzPct val="90000"/>
              <a:buFont typeface="Wingdings" panose="05000000000000000000" pitchFamily="2" charset="2"/>
              <a:buChar char=""/>
              <a:defRPr/>
            </a:pPr>
            <a:r>
              <a:rPr lang="zh-CN" altLang="en-US" sz="2400" kern="0" dirty="0">
                <a:solidFill>
                  <a:srgbClr val="0033CC"/>
                </a:solidFill>
                <a:latin typeface="Arial" panose="020B0604020202020204"/>
                <a:ea typeface="宋体" panose="02010600030101010101" pitchFamily="2" charset="-122"/>
              </a:rPr>
              <a:t>即除了</a:t>
            </a:r>
            <a:r>
              <a:rPr lang="en-US" altLang="zh-CN" sz="2400" kern="0" dirty="0">
                <a:solidFill>
                  <a:srgbClr val="0033CC"/>
                </a:solidFill>
                <a:latin typeface="Arial" panose="020B0604020202020204"/>
                <a:ea typeface="宋体" panose="02010600030101010101" pitchFamily="2" charset="-122"/>
              </a:rPr>
              <a:t>m</a:t>
            </a:r>
            <a:r>
              <a:rPr lang="zh-CN" altLang="en-US" sz="2400" kern="0" dirty="0">
                <a:solidFill>
                  <a:srgbClr val="0033CC"/>
                </a:solidFill>
                <a:latin typeface="Arial" panose="020B0604020202020204"/>
                <a:ea typeface="宋体" panose="02010600030101010101" pitchFamily="2" charset="-122"/>
              </a:rPr>
              <a:t>个正在服务的人外，系统不允许有其他人排队</a:t>
            </a:r>
            <a:endParaRPr lang="en-US" altLang="zh-CN" sz="2400" kern="0" dirty="0">
              <a:solidFill>
                <a:srgbClr val="0033CC"/>
              </a:solidFill>
              <a:latin typeface="Arial" panose="020B0604020202020204"/>
              <a:ea typeface="宋体" panose="02010600030101010101" pitchFamily="2" charset="-122"/>
            </a:endParaRPr>
          </a:p>
          <a:p>
            <a:pPr marL="1600200" lvl="3" indent="-228600">
              <a:lnSpc>
                <a:spcPct val="100000"/>
              </a:lnSpc>
              <a:buClr>
                <a:srgbClr val="F89400"/>
              </a:buClr>
              <a:buSzPct val="90000"/>
              <a:buFont typeface="Wingdings" panose="05000000000000000000" pitchFamily="2" charset="2"/>
              <a:buChar char=""/>
              <a:defRPr/>
            </a:pPr>
            <a:endParaRPr lang="zh-CN" altLang="en-US" sz="2000" kern="0" dirty="0">
              <a:solidFill>
                <a:srgbClr val="FF0000"/>
              </a:solidFill>
              <a:latin typeface="Arial" panose="020B0604020202020204"/>
              <a:ea typeface="宋体" panose="02010600030101010101" pitchFamily="2" charset="-122"/>
            </a:endParaRPr>
          </a:p>
          <a:p>
            <a:pPr marL="1143000" lvl="2" indent="-228600">
              <a:lnSpc>
                <a:spcPct val="100000"/>
              </a:lnSpc>
              <a:buClr>
                <a:srgbClr val="B20048"/>
              </a:buClr>
              <a:buFont typeface="Wingdings" panose="05000000000000000000" pitchFamily="2" charset="2"/>
              <a:buChar char="v"/>
              <a:defRPr/>
            </a:pPr>
            <a:r>
              <a:rPr lang="zh-CN" altLang="en-US" sz="2400" kern="0" dirty="0">
                <a:solidFill>
                  <a:srgbClr val="FF0000"/>
                </a:solidFill>
                <a:latin typeface="Arial" panose="020B0604020202020204"/>
                <a:ea typeface="宋体" panose="02010600030101010101" pitchFamily="2" charset="-122"/>
              </a:rPr>
              <a:t>截止型，</a:t>
            </a:r>
            <a:r>
              <a:rPr lang="zh-CN" altLang="en-US" sz="2400" kern="0" dirty="0">
                <a:solidFill>
                  <a:srgbClr val="0033CC"/>
                </a:solidFill>
                <a:latin typeface="Arial" panose="020B0604020202020204"/>
                <a:ea typeface="宋体" panose="02010600030101010101" pitchFamily="2" charset="-122"/>
              </a:rPr>
              <a:t>延迟拒绝方式－</a:t>
            </a:r>
            <a:r>
              <a:rPr lang="zh-CN" altLang="en-US" sz="2400" kern="0" dirty="0">
                <a:solidFill>
                  <a:srgbClr val="2C5884"/>
                </a:solidFill>
                <a:latin typeface="Arial" panose="020B0604020202020204"/>
                <a:ea typeface="宋体" panose="02010600030101010101" pitchFamily="2" charset="-122"/>
              </a:rPr>
              <a:t>允许排队，但队长有限制。</a:t>
            </a:r>
            <a:r>
              <a:rPr lang="zh-CN" altLang="en-US" sz="2400" kern="0" dirty="0">
                <a:solidFill>
                  <a:srgbClr val="FF0000"/>
                </a:solidFill>
                <a:latin typeface="Arial" panose="020B0604020202020204"/>
                <a:ea typeface="宋体" panose="02010600030101010101" pitchFamily="2" charset="-122"/>
              </a:rPr>
              <a:t>（</a:t>
            </a:r>
            <a:r>
              <a:rPr lang="en-US" altLang="zh-CN" sz="2400" kern="0" dirty="0">
                <a:solidFill>
                  <a:srgbClr val="FF0000"/>
                </a:solidFill>
                <a:latin typeface="Arial" panose="020B0604020202020204"/>
                <a:ea typeface="宋体" panose="02010600030101010101" pitchFamily="2" charset="-122"/>
              </a:rPr>
              <a:t>m&lt;n,</a:t>
            </a:r>
            <a:r>
              <a:rPr lang="zh-CN" altLang="en-US" sz="2400" kern="0" dirty="0">
                <a:solidFill>
                  <a:srgbClr val="FF0000"/>
                </a:solidFill>
                <a:latin typeface="Arial" panose="020B0604020202020204"/>
                <a:ea typeface="宋体" panose="02010600030101010101" pitchFamily="2" charset="-122"/>
              </a:rPr>
              <a:t>带缓冲存储的数据通信就属于这一类）</a:t>
            </a:r>
            <a:endParaRPr lang="en-US" altLang="zh-CN" sz="2400" kern="0" dirty="0">
              <a:solidFill>
                <a:srgbClr val="FF0000"/>
              </a:solidFill>
              <a:latin typeface="Arial" panose="020B0604020202020204"/>
              <a:ea typeface="宋体" panose="02010600030101010101" pitchFamily="2" charset="-122"/>
            </a:endParaRPr>
          </a:p>
          <a:p>
            <a:pPr marL="1600200" lvl="3" indent="-228600">
              <a:lnSpc>
                <a:spcPct val="100000"/>
              </a:lnSpc>
              <a:buClr>
                <a:srgbClr val="F89400"/>
              </a:buClr>
              <a:buSzPct val="90000"/>
              <a:buFont typeface="Wingdings" panose="05000000000000000000" pitchFamily="2" charset="2"/>
              <a:buChar char=""/>
              <a:defRPr/>
            </a:pPr>
            <a:r>
              <a:rPr lang="zh-CN" altLang="en-US" sz="2400" kern="0" dirty="0">
                <a:solidFill>
                  <a:srgbClr val="FF0000"/>
                </a:solidFill>
                <a:latin typeface="Arial" panose="020B0604020202020204"/>
                <a:ea typeface="宋体" panose="02010600030101010101" pitchFamily="2" charset="-122"/>
              </a:rPr>
              <a:t>即除了</a:t>
            </a:r>
            <a:r>
              <a:rPr lang="en-US" altLang="zh-CN" sz="2400" kern="0" dirty="0">
                <a:solidFill>
                  <a:srgbClr val="FF0000"/>
                </a:solidFill>
                <a:latin typeface="Arial" panose="020B0604020202020204"/>
                <a:ea typeface="宋体" panose="02010600030101010101" pitchFamily="2" charset="-122"/>
              </a:rPr>
              <a:t>m</a:t>
            </a:r>
            <a:r>
              <a:rPr lang="zh-CN" altLang="en-US" sz="2400" kern="0" dirty="0">
                <a:solidFill>
                  <a:srgbClr val="FF0000"/>
                </a:solidFill>
                <a:latin typeface="Arial" panose="020B0604020202020204"/>
                <a:ea typeface="宋体" panose="02010600030101010101" pitchFamily="2" charset="-122"/>
              </a:rPr>
              <a:t>个正在服务的人外，还允许</a:t>
            </a:r>
            <a:r>
              <a:rPr lang="en-US" altLang="zh-CN" sz="2400" kern="0" dirty="0">
                <a:solidFill>
                  <a:srgbClr val="FF0000"/>
                </a:solidFill>
                <a:latin typeface="Arial" panose="020B0604020202020204"/>
                <a:ea typeface="宋体" panose="02010600030101010101" pitchFamily="2" charset="-122"/>
              </a:rPr>
              <a:t>n-m</a:t>
            </a:r>
            <a:r>
              <a:rPr lang="zh-CN" altLang="en-US" sz="2400" kern="0" dirty="0">
                <a:solidFill>
                  <a:srgbClr val="FF0000"/>
                </a:solidFill>
                <a:latin typeface="Arial" panose="020B0604020202020204"/>
                <a:ea typeface="宋体" panose="02010600030101010101" pitchFamily="2" charset="-122"/>
              </a:rPr>
              <a:t>个人</a:t>
            </a:r>
            <a:r>
              <a:rPr lang="zh-CN" altLang="en-US" sz="2400" kern="0" dirty="0">
                <a:solidFill>
                  <a:srgbClr val="005FBE"/>
                </a:solidFill>
                <a:latin typeface="Arial" panose="020B0604020202020204"/>
                <a:ea typeface="宋体" panose="02010600030101010101" pitchFamily="2" charset="-122"/>
              </a:rPr>
              <a:t>排队</a:t>
            </a:r>
            <a:endParaRPr lang="zh-CN" altLang="en-US" sz="2400" kern="0" dirty="0">
              <a:solidFill>
                <a:srgbClr val="FF0000"/>
              </a:solidFill>
              <a:latin typeface="Arial" panose="020B0604020202020204"/>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5091">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45091">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45091">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4509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096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096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
                                            <p:txEl>
                                              <p:pRg st="0" end="0"/>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
                                            <p:txEl>
                                              <p:pRg st="1" end="1"/>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
                                            <p:txEl>
                                              <p:pRg st="3" end="3"/>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5091" grpId="0" build="p" animBg="1"/>
      <p:bldP spid="2"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7138" name="Rectangle 2"/>
          <p:cNvSpPr>
            <a:spLocks noGrp="1" noRot="1" noChangeArrowheads="1"/>
          </p:cNvSpPr>
          <p:nvPr>
            <p:ph type="title"/>
          </p:nvPr>
        </p:nvSpPr>
        <p:spPr/>
        <p:txBody>
          <a:bodyPr/>
          <a:lstStyle/>
          <a:p>
            <a:pPr eaLnBrk="1" hangingPunct="1">
              <a:defRPr/>
            </a:pPr>
            <a:r>
              <a:rPr lang="zh-CN" altLang="en-US" dirty="0" smtClean="0">
                <a:solidFill>
                  <a:srgbClr val="FF0000"/>
                </a:solidFill>
              </a:rPr>
              <a:t>排队系统的工作方式</a:t>
            </a:r>
            <a:r>
              <a:rPr lang="en-US" altLang="zh-CN" dirty="0" smtClean="0"/>
              <a:t>-</a:t>
            </a:r>
            <a:r>
              <a:rPr lang="zh-CN" altLang="en-US" dirty="0" smtClean="0"/>
              <a:t>服务规则</a:t>
            </a:r>
          </a:p>
        </p:txBody>
      </p:sp>
      <p:sp>
        <p:nvSpPr>
          <p:cNvPr id="347139" name="Rectangle 3"/>
          <p:cNvSpPr>
            <a:spLocks noGrp="1" noRot="1" noChangeArrowheads="1"/>
          </p:cNvSpPr>
          <p:nvPr>
            <p:ph type="body" idx="1"/>
          </p:nvPr>
        </p:nvSpPr>
        <p:spPr/>
        <p:txBody>
          <a:bodyPr/>
          <a:lstStyle/>
          <a:p>
            <a:pPr eaLnBrk="1" hangingPunct="1">
              <a:defRPr/>
            </a:pPr>
            <a:endParaRPr lang="en-US" altLang="zh-CN" sz="2800" dirty="0" smtClean="0"/>
          </a:p>
          <a:p>
            <a:pPr eaLnBrk="1" hangingPunct="1">
              <a:defRPr/>
            </a:pPr>
            <a:r>
              <a:rPr lang="zh-CN" altLang="en-US" sz="2800" dirty="0" smtClean="0"/>
              <a:t>按服务规则划分有：</a:t>
            </a:r>
          </a:p>
          <a:p>
            <a:pPr lvl="1" eaLnBrk="1" hangingPunct="1">
              <a:defRPr/>
            </a:pPr>
            <a:r>
              <a:rPr lang="zh-CN" altLang="en-US" sz="2800" dirty="0" smtClean="0">
                <a:solidFill>
                  <a:srgbClr val="FF0000"/>
                </a:solidFill>
              </a:rPr>
              <a:t>先到先服务</a:t>
            </a:r>
            <a:r>
              <a:rPr lang="zh-CN" altLang="en-US" sz="2800" dirty="0" smtClean="0"/>
              <a:t>：按顾客</a:t>
            </a:r>
            <a:r>
              <a:rPr lang="zh-CN" altLang="en-US" sz="2800" dirty="0" smtClean="0">
                <a:solidFill>
                  <a:srgbClr val="FF0000"/>
                </a:solidFill>
              </a:rPr>
              <a:t>到达先后，顺序</a:t>
            </a:r>
            <a:r>
              <a:rPr lang="zh-CN" altLang="en-US" sz="2800" dirty="0" smtClean="0"/>
              <a:t>服务，这是常见情况，无其他说明时，</a:t>
            </a:r>
            <a:r>
              <a:rPr lang="zh-CN" altLang="en-US" sz="2800" dirty="0" smtClean="0">
                <a:solidFill>
                  <a:srgbClr val="FF0000"/>
                </a:solidFill>
              </a:rPr>
              <a:t>常按这种方式分析</a:t>
            </a:r>
            <a:r>
              <a:rPr lang="zh-CN" altLang="en-US" sz="2800" dirty="0" smtClean="0"/>
              <a:t>。</a:t>
            </a:r>
          </a:p>
          <a:p>
            <a:pPr lvl="1" eaLnBrk="1" hangingPunct="1">
              <a:defRPr/>
            </a:pPr>
            <a:r>
              <a:rPr lang="zh-CN" altLang="en-US" sz="2800" dirty="0" smtClean="0">
                <a:solidFill>
                  <a:srgbClr val="FF0000"/>
                </a:solidFill>
              </a:rPr>
              <a:t>后到先服务</a:t>
            </a:r>
            <a:r>
              <a:rPr lang="zh-CN" altLang="en-US" sz="2800" dirty="0" smtClean="0"/>
              <a:t>：这是不常见情况，也可能出现，如仓库中同品种的货物，出库时常是</a:t>
            </a:r>
            <a:r>
              <a:rPr lang="zh-CN" altLang="en-US" sz="2800" dirty="0" smtClean="0">
                <a:solidFill>
                  <a:srgbClr val="FF0000"/>
                </a:solidFill>
              </a:rPr>
              <a:t>后进先出</a:t>
            </a:r>
            <a:r>
              <a:rPr lang="zh-CN" altLang="en-US" sz="2800" dirty="0" smtClean="0"/>
              <a:t>。</a:t>
            </a:r>
          </a:p>
          <a:p>
            <a:pPr lvl="1" eaLnBrk="1" hangingPunct="1">
              <a:defRPr/>
            </a:pPr>
            <a:r>
              <a:rPr lang="zh-CN" altLang="en-US" sz="2800" dirty="0" smtClean="0">
                <a:solidFill>
                  <a:srgbClr val="FF0000"/>
                </a:solidFill>
              </a:rPr>
              <a:t>优先制服务</a:t>
            </a:r>
            <a:r>
              <a:rPr lang="zh-CN" altLang="en-US" sz="2800" dirty="0" smtClean="0"/>
              <a:t>。对各类顾客分别事先赋予</a:t>
            </a:r>
            <a:r>
              <a:rPr lang="zh-CN" altLang="en-US" sz="2800" dirty="0" smtClean="0">
                <a:solidFill>
                  <a:srgbClr val="FF0000"/>
                </a:solidFill>
              </a:rPr>
              <a:t>不同的优先级</a:t>
            </a:r>
            <a:r>
              <a:rPr lang="zh-CN" altLang="en-US" sz="2800" dirty="0" smtClean="0"/>
              <a:t>，优先级愈高，愈提前被服务。</a:t>
            </a:r>
            <a:r>
              <a:rPr lang="zh-CN" altLang="en-US" sz="2800" dirty="0" smtClean="0">
                <a:solidFill>
                  <a:srgbClr val="FF0000"/>
                </a:solidFill>
              </a:rPr>
              <a:t>通信网中也较为常见。</a:t>
            </a:r>
            <a:endParaRPr lang="en-US" altLang="zh-CN" sz="2800" dirty="0" smtClean="0">
              <a:solidFill>
                <a:srgbClr val="FF0000"/>
              </a:solidFill>
            </a:endParaRPr>
          </a:p>
          <a:p>
            <a:pPr lvl="1" eaLnBrk="1" hangingPunct="1">
              <a:defRPr/>
            </a:pPr>
            <a:r>
              <a:rPr lang="zh-CN" altLang="en-US" sz="2800" dirty="0" smtClean="0">
                <a:solidFill>
                  <a:srgbClr val="0033CC"/>
                </a:solidFill>
              </a:rPr>
              <a:t>还有</a:t>
            </a:r>
            <a:r>
              <a:rPr lang="zh-CN" altLang="en-US" sz="2800" dirty="0" smtClean="0">
                <a:solidFill>
                  <a:srgbClr val="FF0000"/>
                </a:solidFill>
              </a:rPr>
              <a:t>随机服务等。</a:t>
            </a: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50211" name="Rectangle 3"/>
              <p:cNvSpPr>
                <a:spLocks noGrp="1" noRot="1" noChangeArrowheads="1"/>
              </p:cNvSpPr>
              <p:nvPr>
                <p:ph type="body" idx="1"/>
              </p:nvPr>
            </p:nvSpPr>
            <p:spPr>
              <a:xfrm>
                <a:off x="395288" y="620713"/>
                <a:ext cx="8540750" cy="5184775"/>
              </a:xfrm>
            </p:spPr>
            <p:txBody>
              <a:bodyPr/>
              <a:lstStyle/>
              <a:p>
                <a:pPr eaLnBrk="1" hangingPunct="1">
                  <a:defRPr/>
                </a:pPr>
                <a:r>
                  <a:rPr lang="zh-CN" altLang="en-US" dirty="0" smtClean="0"/>
                  <a:t>排队系统的主要性能指标</a:t>
                </a:r>
              </a:p>
              <a:p>
                <a:pPr lvl="1" eaLnBrk="1" hangingPunct="1">
                  <a:buFont typeface="Wingdings" panose="05000000000000000000" pitchFamily="2" charset="2"/>
                  <a:buNone/>
                  <a:defRPr/>
                </a:pPr>
                <a:r>
                  <a:rPr lang="zh-CN" altLang="en-US" dirty="0" smtClean="0"/>
                  <a:t>（</a:t>
                </a:r>
                <a:r>
                  <a:rPr lang="en-US" altLang="zh-CN" dirty="0" smtClean="0"/>
                  <a:t>1 </a:t>
                </a:r>
                <a:r>
                  <a:rPr lang="zh-CN" altLang="en-US" sz="3600" dirty="0" smtClean="0"/>
                  <a:t>）</a:t>
                </a:r>
                <a:r>
                  <a:rPr lang="zh-CN" altLang="en-US" sz="3600" dirty="0"/>
                  <a:t>排队长度</a:t>
                </a:r>
                <a:r>
                  <a:rPr lang="en-US" altLang="zh-CN" sz="3600" dirty="0"/>
                  <a:t>k</a:t>
                </a:r>
              </a:p>
              <a:p>
                <a:pPr lvl="1" eaLnBrk="1" hangingPunct="1">
                  <a:buFont typeface="Wingdings" panose="05000000000000000000" pitchFamily="2" charset="2"/>
                  <a:buNone/>
                  <a:defRPr/>
                </a:pPr>
                <a:r>
                  <a:rPr lang="zh-CN" altLang="en-US" sz="3600" dirty="0" smtClean="0"/>
                  <a:t>（</a:t>
                </a:r>
                <a:r>
                  <a:rPr lang="en-US" altLang="zh-CN" sz="3600" dirty="0" smtClean="0"/>
                  <a:t>2</a:t>
                </a:r>
                <a:r>
                  <a:rPr lang="zh-CN" altLang="en-US" sz="3600" dirty="0" smtClean="0"/>
                  <a:t>）等待时间</a:t>
                </a:r>
                <a14:m>
                  <m:oMath xmlns:m="http://schemas.openxmlformats.org/officeDocument/2006/math">
                    <m:r>
                      <a:rPr lang="en-US" altLang="zh-CN" sz="3600" i="1" dirty="0" smtClean="0">
                        <a:latin typeface="Cambria Math" panose="02040503050406030204"/>
                      </a:rPr>
                      <m:t>𝑤</m:t>
                    </m:r>
                  </m:oMath>
                </a14:m>
                <a:endParaRPr lang="en-US" altLang="zh-CN" sz="3600" dirty="0" smtClean="0">
                  <a:latin typeface="Symbol" panose="05050102010706020507" pitchFamily="18" charset="2"/>
                </a:endParaRPr>
              </a:p>
              <a:p>
                <a:pPr lvl="1" eaLnBrk="1" hangingPunct="1">
                  <a:buFont typeface="Wingdings" panose="05000000000000000000" pitchFamily="2" charset="2"/>
                  <a:buNone/>
                  <a:defRPr/>
                </a:pPr>
                <a:r>
                  <a:rPr lang="zh-CN" altLang="en-US" sz="3600" dirty="0" smtClean="0"/>
                  <a:t>（</a:t>
                </a:r>
                <a:r>
                  <a:rPr lang="en-US" altLang="zh-CN" sz="3600" dirty="0" smtClean="0"/>
                  <a:t>3</a:t>
                </a:r>
                <a:r>
                  <a:rPr lang="zh-CN" altLang="en-US" sz="3600" dirty="0" smtClean="0"/>
                  <a:t>）服务时间</a:t>
                </a:r>
                <a:r>
                  <a:rPr lang="en-US" altLang="zh-CN" sz="3600" dirty="0" smtClean="0">
                    <a:latin typeface="Symbol" panose="05050102010706020507" pitchFamily="18" charset="2"/>
                  </a:rPr>
                  <a:t>t</a:t>
                </a:r>
              </a:p>
              <a:p>
                <a:pPr lvl="1" eaLnBrk="1" hangingPunct="1">
                  <a:buFont typeface="Wingdings" panose="05000000000000000000" pitchFamily="2" charset="2"/>
                  <a:buNone/>
                  <a:defRPr/>
                </a:pPr>
                <a:r>
                  <a:rPr lang="zh-CN" altLang="en-US" sz="3600" dirty="0" smtClean="0"/>
                  <a:t>（</a:t>
                </a:r>
                <a:r>
                  <a:rPr lang="en-US" altLang="zh-CN" sz="3600" dirty="0" smtClean="0"/>
                  <a:t>4</a:t>
                </a:r>
                <a:r>
                  <a:rPr lang="zh-CN" altLang="en-US" sz="3600" dirty="0" smtClean="0"/>
                  <a:t>）系统时间</a:t>
                </a:r>
                <a:r>
                  <a:rPr lang="en-US" altLang="zh-CN" sz="3600" dirty="0" smtClean="0"/>
                  <a:t>s</a:t>
                </a:r>
                <a:endParaRPr lang="zh-CN" altLang="en-US" sz="3600" dirty="0" smtClean="0"/>
              </a:p>
              <a:p>
                <a:pPr lvl="1" eaLnBrk="1" hangingPunct="1">
                  <a:buFont typeface="Wingdings" panose="05000000000000000000" pitchFamily="2" charset="2"/>
                  <a:buNone/>
                  <a:defRPr/>
                </a:pPr>
                <a:r>
                  <a:rPr lang="zh-CN" altLang="en-US" sz="3600" dirty="0" smtClean="0"/>
                  <a:t>（</a:t>
                </a:r>
                <a:r>
                  <a:rPr lang="en-US" altLang="zh-CN" sz="3600" dirty="0" smtClean="0"/>
                  <a:t>5</a:t>
                </a:r>
                <a:r>
                  <a:rPr lang="zh-CN" altLang="en-US" sz="3600" dirty="0" smtClean="0"/>
                  <a:t>）系统效率</a:t>
                </a:r>
                <a:r>
                  <a:rPr lang="en-US" altLang="zh-CN" sz="3600" dirty="0" smtClean="0">
                    <a:latin typeface="Symbol" panose="05050102010706020507" pitchFamily="18" charset="2"/>
                  </a:rPr>
                  <a:t>h</a:t>
                </a:r>
              </a:p>
              <a:p>
                <a:pPr lvl="1" eaLnBrk="1" hangingPunct="1">
                  <a:buFont typeface="Wingdings" panose="05000000000000000000" pitchFamily="2" charset="2"/>
                  <a:buNone/>
                  <a:defRPr/>
                </a:pPr>
                <a:r>
                  <a:rPr lang="zh-CN" altLang="en-US" sz="3600" dirty="0" smtClean="0">
                    <a:latin typeface="Symbol" panose="05050102010706020507" pitchFamily="18" charset="2"/>
                  </a:rPr>
                  <a:t>（</a:t>
                </a:r>
                <a:r>
                  <a:rPr lang="en-US" altLang="zh-CN" sz="3600" dirty="0" smtClean="0">
                    <a:latin typeface="Symbol" panose="05050102010706020507" pitchFamily="18" charset="2"/>
                  </a:rPr>
                  <a:t>6</a:t>
                </a:r>
                <a:r>
                  <a:rPr lang="zh-CN" altLang="en-US" sz="3600" dirty="0" smtClean="0">
                    <a:latin typeface="Symbol" panose="05050102010706020507" pitchFamily="18" charset="2"/>
                  </a:rPr>
                  <a:t>）稳定性</a:t>
                </a:r>
                <a:r>
                  <a:rPr lang="zh-CN" altLang="en-US" sz="3600" dirty="0" smtClean="0">
                    <a:latin typeface="Symbol" panose="05050102010706020507" pitchFamily="18" charset="2"/>
                    <a:sym typeface="Symbol" panose="05050102010706020507"/>
                  </a:rPr>
                  <a:t></a:t>
                </a:r>
                <a:endParaRPr lang="zh-CN" altLang="en-US" sz="3600" dirty="0" smtClean="0">
                  <a:latin typeface="Symbol" panose="05050102010706020507" pitchFamily="18" charset="2"/>
                </a:endParaRPr>
              </a:p>
              <a:p>
                <a:pPr eaLnBrk="1" hangingPunct="1">
                  <a:defRPr/>
                </a:pPr>
                <a:endParaRPr lang="en-US" altLang="zh-CN" dirty="0" smtClean="0"/>
              </a:p>
            </p:txBody>
          </p:sp>
        </mc:Choice>
        <mc:Fallback xmlns="">
          <p:sp>
            <p:nvSpPr>
              <p:cNvPr id="350211" name="Rectangle 3"/>
              <p:cNvSpPr>
                <a:spLocks noRot="1" noChangeAspect="1" noMove="1" noResize="1" noEditPoints="1" noAdjustHandles="1" noChangeArrowheads="1" noChangeShapeType="1" noTextEdit="1"/>
              </p:cNvSpPr>
              <p:nvPr>
                <p:ph type="body" idx="1"/>
              </p:nvPr>
            </p:nvSpPr>
            <p:spPr>
              <a:xfrm>
                <a:off x="395288" y="620713"/>
                <a:ext cx="8540750" cy="5184775"/>
              </a:xfrm>
              <a:blipFill rotWithShape="1">
                <a:blip r:embed="rId2"/>
                <a:stretch>
                  <a:fillRect l="-4" t="-6" r="4" b="-276"/>
                </a:stretch>
              </a:blipFill>
            </p:spPr>
            <p:txBody>
              <a:bodyPr/>
              <a:lstStyle/>
              <a:p>
                <a:r>
                  <a:rPr lang="zh-CN" altLang="en-US">
                    <a:noFill/>
                  </a:rPr>
                  <a:t> </a:t>
                </a:r>
              </a:p>
            </p:txBody>
          </p:sp>
        </mc:Fallback>
      </mc:AlternateContent>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3" name="Rectangle 3"/>
          <p:cNvSpPr>
            <a:spLocks noGrp="1" noRot="1" noChangeArrowheads="1"/>
          </p:cNvSpPr>
          <p:nvPr>
            <p:ph type="body" idx="1"/>
          </p:nvPr>
        </p:nvSpPr>
        <p:spPr>
          <a:xfrm>
            <a:off x="395288" y="620713"/>
            <a:ext cx="8540750" cy="5903912"/>
          </a:xfrm>
        </p:spPr>
        <p:txBody>
          <a:bodyPr/>
          <a:lstStyle/>
          <a:p>
            <a:pPr eaLnBrk="1" hangingPunct="1">
              <a:defRPr/>
            </a:pPr>
            <a:r>
              <a:rPr lang="zh-CN" altLang="en-US" dirty="0" smtClean="0"/>
              <a:t>排队系统的</a:t>
            </a:r>
            <a:r>
              <a:rPr lang="zh-CN" altLang="en-US" dirty="0" smtClean="0">
                <a:solidFill>
                  <a:srgbClr val="FF0000"/>
                </a:solidFill>
              </a:rPr>
              <a:t>主要性能指标</a:t>
            </a:r>
          </a:p>
          <a:p>
            <a:pPr lvl="1" eaLnBrk="1" hangingPunct="1">
              <a:defRPr/>
            </a:pPr>
            <a:r>
              <a:rPr lang="zh-CN" altLang="en-US" dirty="0" smtClean="0"/>
              <a:t>（</a:t>
            </a:r>
            <a:r>
              <a:rPr lang="en-US" altLang="zh-CN" dirty="0" smtClean="0"/>
              <a:t>1</a:t>
            </a:r>
            <a:r>
              <a:rPr lang="zh-CN" altLang="en-US" dirty="0" smtClean="0"/>
              <a:t>）排队长度</a:t>
            </a:r>
            <a:r>
              <a:rPr lang="en-US" altLang="zh-CN" dirty="0" smtClean="0"/>
              <a:t>k</a:t>
            </a:r>
          </a:p>
          <a:p>
            <a:pPr lvl="2" eaLnBrk="1" hangingPunct="1">
              <a:defRPr/>
            </a:pPr>
            <a:r>
              <a:rPr lang="zh-CN" altLang="en-US" dirty="0" smtClean="0"/>
              <a:t>简称队长，是某时刻观察系统内</a:t>
            </a:r>
            <a:r>
              <a:rPr lang="zh-CN" altLang="en-US" dirty="0" smtClean="0">
                <a:solidFill>
                  <a:srgbClr val="FF0000"/>
                </a:solidFill>
              </a:rPr>
              <a:t>滞留的顾客</a:t>
            </a:r>
            <a:r>
              <a:rPr lang="zh-CN" altLang="en-US" dirty="0" smtClean="0"/>
              <a:t>数，</a:t>
            </a:r>
            <a:r>
              <a:rPr lang="zh-CN" altLang="en-US" dirty="0" smtClean="0">
                <a:solidFill>
                  <a:srgbClr val="FF0000"/>
                </a:solidFill>
              </a:rPr>
              <a:t>包括正在被服务的顾客</a:t>
            </a:r>
            <a:r>
              <a:rPr lang="zh-CN" altLang="en-US" dirty="0" smtClean="0"/>
              <a:t>。</a:t>
            </a:r>
          </a:p>
          <a:p>
            <a:pPr lvl="2" eaLnBrk="1" hangingPunct="1">
              <a:defRPr/>
            </a:pPr>
            <a:r>
              <a:rPr lang="en-US" altLang="zh-CN" dirty="0" smtClean="0"/>
              <a:t>k</a:t>
            </a:r>
            <a:r>
              <a:rPr lang="zh-CN" altLang="en-US" dirty="0" smtClean="0"/>
              <a:t>是非负的</a:t>
            </a:r>
            <a:r>
              <a:rPr lang="zh-CN" altLang="en-US" dirty="0" smtClean="0">
                <a:solidFill>
                  <a:srgbClr val="FF0000"/>
                </a:solidFill>
              </a:rPr>
              <a:t>离散</a:t>
            </a:r>
            <a:r>
              <a:rPr lang="zh-CN" altLang="en-US" dirty="0" smtClean="0"/>
              <a:t>随机变量，需用概率来描述，通常有以下</a:t>
            </a:r>
            <a:r>
              <a:rPr lang="en-US" altLang="zh-CN" dirty="0" smtClean="0"/>
              <a:t>3</a:t>
            </a:r>
            <a:r>
              <a:rPr lang="zh-CN" altLang="en-US" dirty="0" smtClean="0"/>
              <a:t>种观察方式：</a:t>
            </a:r>
          </a:p>
          <a:p>
            <a:pPr lvl="3" eaLnBrk="1" hangingPunct="1">
              <a:defRPr/>
            </a:pPr>
            <a:r>
              <a:rPr lang="en-US" altLang="zh-CN" sz="2800" dirty="0" smtClean="0">
                <a:solidFill>
                  <a:srgbClr val="FF0000"/>
                </a:solidFill>
              </a:rPr>
              <a:t> </a:t>
            </a:r>
            <a:r>
              <a:rPr lang="en-US" altLang="zh-CN" sz="2800" dirty="0" err="1" smtClean="0">
                <a:solidFill>
                  <a:srgbClr val="FF0000"/>
                </a:solidFill>
              </a:rPr>
              <a:t>p</a:t>
            </a:r>
            <a:r>
              <a:rPr lang="en-US" altLang="zh-CN" sz="2800" baseline="-25000" dirty="0" err="1" smtClean="0">
                <a:solidFill>
                  <a:srgbClr val="FF0000"/>
                </a:solidFill>
              </a:rPr>
              <a:t>k</a:t>
            </a:r>
            <a:r>
              <a:rPr lang="en-US" altLang="zh-CN" sz="2800" dirty="0" smtClean="0">
                <a:solidFill>
                  <a:srgbClr val="FF0000"/>
                </a:solidFill>
              </a:rPr>
              <a:t>: </a:t>
            </a:r>
            <a:r>
              <a:rPr lang="zh-CN" altLang="en-US" sz="2800" dirty="0" smtClean="0">
                <a:solidFill>
                  <a:srgbClr val="0033CC"/>
                </a:solidFill>
              </a:rPr>
              <a:t>随机地取</a:t>
            </a:r>
            <a:r>
              <a:rPr lang="en-US" altLang="zh-CN" sz="2800" dirty="0" smtClean="0">
                <a:solidFill>
                  <a:srgbClr val="0033CC"/>
                </a:solidFill>
              </a:rPr>
              <a:t>t</a:t>
            </a:r>
            <a:r>
              <a:rPr lang="zh-CN" altLang="en-US" sz="2800" dirty="0" smtClean="0">
                <a:solidFill>
                  <a:srgbClr val="000000"/>
                </a:solidFill>
              </a:rPr>
              <a:t>时刻来观察队长为</a:t>
            </a:r>
            <a:r>
              <a:rPr lang="en-US" altLang="zh-CN" sz="2800" dirty="0" smtClean="0">
                <a:solidFill>
                  <a:srgbClr val="000000"/>
                </a:solidFill>
              </a:rPr>
              <a:t>k</a:t>
            </a:r>
            <a:r>
              <a:rPr lang="zh-CN" altLang="en-US" sz="2800" dirty="0" smtClean="0">
                <a:solidFill>
                  <a:srgbClr val="000000"/>
                </a:solidFill>
              </a:rPr>
              <a:t>的概率。</a:t>
            </a:r>
          </a:p>
          <a:p>
            <a:pPr lvl="3" eaLnBrk="1" hangingPunct="1">
              <a:defRPr/>
            </a:pPr>
            <a:r>
              <a:rPr lang="en-US" altLang="zh-CN" sz="2800" dirty="0" smtClean="0">
                <a:solidFill>
                  <a:srgbClr val="FF0000"/>
                </a:solidFill>
              </a:rPr>
              <a:t> </a:t>
            </a:r>
            <a:r>
              <a:rPr lang="en-US" altLang="zh-CN" sz="2800" dirty="0" err="1" smtClean="0">
                <a:solidFill>
                  <a:srgbClr val="FF0000"/>
                </a:solidFill>
              </a:rPr>
              <a:t>r</a:t>
            </a:r>
            <a:r>
              <a:rPr lang="en-US" altLang="zh-CN" sz="2800" baseline="-25000" dirty="0" err="1" smtClean="0">
                <a:solidFill>
                  <a:srgbClr val="FF0000"/>
                </a:solidFill>
              </a:rPr>
              <a:t>k</a:t>
            </a:r>
            <a:r>
              <a:rPr lang="en-US" altLang="zh-CN" sz="2800" dirty="0" smtClean="0">
                <a:solidFill>
                  <a:srgbClr val="FF0000"/>
                </a:solidFill>
              </a:rPr>
              <a:t>: </a:t>
            </a:r>
            <a:r>
              <a:rPr lang="zh-CN" altLang="en-US" sz="2800" dirty="0" smtClean="0">
                <a:solidFill>
                  <a:srgbClr val="000000"/>
                </a:solidFill>
              </a:rPr>
              <a:t>顾客</a:t>
            </a:r>
            <a:r>
              <a:rPr lang="zh-CN" altLang="en-US" sz="2800" dirty="0" smtClean="0">
                <a:solidFill>
                  <a:srgbClr val="0033CC"/>
                </a:solidFill>
              </a:rPr>
              <a:t>到达时刻</a:t>
            </a:r>
            <a:r>
              <a:rPr lang="zh-CN" altLang="en-US" sz="2800" dirty="0" smtClean="0">
                <a:solidFill>
                  <a:srgbClr val="000000"/>
                </a:solidFill>
              </a:rPr>
              <a:t>所观察到的人数（不包括刚刚到达的顾客）为</a:t>
            </a:r>
            <a:r>
              <a:rPr lang="en-US" altLang="zh-CN" sz="2800" dirty="0" smtClean="0">
                <a:solidFill>
                  <a:srgbClr val="000000"/>
                </a:solidFill>
              </a:rPr>
              <a:t>k</a:t>
            </a:r>
            <a:r>
              <a:rPr lang="zh-CN" altLang="en-US" sz="2800" dirty="0" smtClean="0">
                <a:solidFill>
                  <a:srgbClr val="000000"/>
                </a:solidFill>
              </a:rPr>
              <a:t>的概率。</a:t>
            </a:r>
          </a:p>
          <a:p>
            <a:pPr lvl="3" eaLnBrk="1" hangingPunct="1">
              <a:defRPr/>
            </a:pPr>
            <a:r>
              <a:rPr lang="en-US" altLang="zh-CN" sz="2800" dirty="0" smtClean="0">
                <a:solidFill>
                  <a:srgbClr val="FF0000"/>
                </a:solidFill>
              </a:rPr>
              <a:t> </a:t>
            </a:r>
            <a:r>
              <a:rPr lang="en-US" altLang="zh-CN" sz="2800" dirty="0" err="1" smtClean="0">
                <a:solidFill>
                  <a:srgbClr val="FF0000"/>
                </a:solidFill>
              </a:rPr>
              <a:t>d</a:t>
            </a:r>
            <a:r>
              <a:rPr lang="en-US" altLang="zh-CN" sz="2800" baseline="-25000" dirty="0" err="1" smtClean="0">
                <a:solidFill>
                  <a:srgbClr val="FF0000"/>
                </a:solidFill>
              </a:rPr>
              <a:t>k</a:t>
            </a:r>
            <a:r>
              <a:rPr lang="en-US" altLang="zh-CN" sz="2800" dirty="0" smtClean="0">
                <a:solidFill>
                  <a:srgbClr val="FF0000"/>
                </a:solidFill>
              </a:rPr>
              <a:t>: </a:t>
            </a:r>
            <a:r>
              <a:rPr lang="zh-CN" altLang="en-US" sz="2800" dirty="0" smtClean="0">
                <a:solidFill>
                  <a:srgbClr val="000000"/>
                </a:solidFill>
              </a:rPr>
              <a:t>顾客被服务完毕将</a:t>
            </a:r>
            <a:r>
              <a:rPr lang="zh-CN" altLang="en-US" sz="2800" dirty="0" smtClean="0">
                <a:solidFill>
                  <a:srgbClr val="0033CC"/>
                </a:solidFill>
              </a:rPr>
              <a:t>离开时</a:t>
            </a:r>
            <a:r>
              <a:rPr lang="zh-CN" altLang="en-US" sz="2800" dirty="0" smtClean="0">
                <a:solidFill>
                  <a:srgbClr val="000000"/>
                </a:solidFill>
              </a:rPr>
              <a:t>所看到人数为</a:t>
            </a:r>
            <a:r>
              <a:rPr lang="en-US" altLang="zh-CN" sz="2800" dirty="0" smtClean="0">
                <a:solidFill>
                  <a:srgbClr val="000000"/>
                </a:solidFill>
              </a:rPr>
              <a:t>k</a:t>
            </a:r>
            <a:r>
              <a:rPr lang="zh-CN" altLang="en-US" sz="2800" dirty="0" smtClean="0">
                <a:solidFill>
                  <a:srgbClr val="000000"/>
                </a:solidFill>
              </a:rPr>
              <a:t>的概率。</a:t>
            </a: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187" name="Rectangle 3"/>
          <p:cNvSpPr>
            <a:spLocks noGrp="1" noRot="1" noChangeArrowheads="1"/>
          </p:cNvSpPr>
          <p:nvPr>
            <p:ph type="title"/>
          </p:nvPr>
        </p:nvSpPr>
        <p:spPr/>
        <p:txBody>
          <a:bodyPr/>
          <a:lstStyle/>
          <a:p>
            <a:pPr eaLnBrk="1" hangingPunct="1">
              <a:defRPr/>
            </a:pPr>
            <a:r>
              <a:rPr lang="zh-CN" altLang="en-US" dirty="0" smtClean="0">
                <a:latin typeface="方正粗黑宋简体" panose="02000000000000000000" pitchFamily="2" charset="-122"/>
                <a:ea typeface="方正粗黑宋简体" panose="02000000000000000000" pitchFamily="2" charset="-122"/>
              </a:rPr>
              <a:t>排队系统的</a:t>
            </a:r>
            <a:r>
              <a:rPr lang="zh-CN" altLang="en-US" dirty="0" smtClean="0">
                <a:solidFill>
                  <a:srgbClr val="FF0000"/>
                </a:solidFill>
                <a:latin typeface="方正粗黑宋简体" panose="02000000000000000000" pitchFamily="2" charset="-122"/>
                <a:ea typeface="方正粗黑宋简体" panose="02000000000000000000" pitchFamily="2" charset="-122"/>
              </a:rPr>
              <a:t>主要性能指标</a:t>
            </a:r>
          </a:p>
        </p:txBody>
      </p:sp>
      <p:sp>
        <p:nvSpPr>
          <p:cNvPr id="45059" name="Rectangle 2"/>
          <p:cNvSpPr>
            <a:spLocks noGrp="1" noRot="1" noChangeArrowheads="1"/>
          </p:cNvSpPr>
          <p:nvPr>
            <p:ph type="body" sz="half" idx="1"/>
          </p:nvPr>
        </p:nvSpPr>
        <p:spPr>
          <a:xfrm>
            <a:off x="0" y="1268413"/>
            <a:ext cx="8532813" cy="5184775"/>
          </a:xfrm>
        </p:spPr>
        <p:txBody>
          <a:bodyPr/>
          <a:lstStyle/>
          <a:p>
            <a:pPr lvl="3" eaLnBrk="1" hangingPunct="1"/>
            <a:endParaRPr lang="en-US" altLang="zh-CN" sz="2000" dirty="0" smtClean="0">
              <a:latin typeface="方正粗黑宋简体" panose="02000000000000000000" pitchFamily="2" charset="-122"/>
              <a:ea typeface="方正粗黑宋简体" panose="02000000000000000000" pitchFamily="2" charset="-122"/>
            </a:endParaRPr>
          </a:p>
          <a:p>
            <a:pPr lvl="1" eaLnBrk="1" hangingPunct="1"/>
            <a:r>
              <a:rPr lang="zh-CN" altLang="en-US" dirty="0" smtClean="0">
                <a:latin typeface="方正粗黑宋简体" panose="02000000000000000000" pitchFamily="2" charset="-122"/>
                <a:ea typeface="方正粗黑宋简体" panose="02000000000000000000" pitchFamily="2" charset="-122"/>
              </a:rPr>
              <a:t>（</a:t>
            </a:r>
            <a:r>
              <a:rPr lang="en-US" altLang="zh-CN" dirty="0" smtClean="0">
                <a:latin typeface="方正粗黑宋简体" panose="02000000000000000000" pitchFamily="2" charset="-122"/>
                <a:ea typeface="方正粗黑宋简体" panose="02000000000000000000" pitchFamily="2" charset="-122"/>
              </a:rPr>
              <a:t>2</a:t>
            </a:r>
            <a:r>
              <a:rPr lang="zh-CN" altLang="en-US" dirty="0" smtClean="0">
                <a:latin typeface="方正粗黑宋简体" panose="02000000000000000000" pitchFamily="2" charset="-122"/>
                <a:ea typeface="方正粗黑宋简体" panose="02000000000000000000" pitchFamily="2" charset="-122"/>
              </a:rPr>
              <a:t>）等待时间</a:t>
            </a:r>
            <a:r>
              <a:rPr lang="en-US" altLang="zh-CN" dirty="0" smtClean="0">
                <a:latin typeface="方正粗黑宋简体" panose="02000000000000000000" pitchFamily="2" charset="-122"/>
                <a:ea typeface="方正粗黑宋简体" panose="02000000000000000000" pitchFamily="2" charset="-122"/>
              </a:rPr>
              <a:t>w</a:t>
            </a:r>
          </a:p>
          <a:p>
            <a:pPr lvl="2" eaLnBrk="1" hangingPunct="1"/>
            <a:r>
              <a:rPr lang="zh-CN" altLang="en-US" dirty="0" smtClean="0">
                <a:latin typeface="方正粗黑宋简体" panose="02000000000000000000" pitchFamily="2" charset="-122"/>
                <a:ea typeface="方正粗黑宋简体" panose="02000000000000000000" pitchFamily="2" charset="-122"/>
              </a:rPr>
              <a:t>顾客</a:t>
            </a:r>
            <a:r>
              <a:rPr lang="zh-CN" altLang="en-US" dirty="0" smtClean="0">
                <a:solidFill>
                  <a:srgbClr val="FF0000"/>
                </a:solidFill>
                <a:latin typeface="方正粗黑宋简体" panose="02000000000000000000" pitchFamily="2" charset="-122"/>
                <a:ea typeface="方正粗黑宋简体" panose="02000000000000000000" pitchFamily="2" charset="-122"/>
              </a:rPr>
              <a:t>到达至开始被服务</a:t>
            </a:r>
            <a:r>
              <a:rPr lang="zh-CN" altLang="en-US" dirty="0" smtClean="0">
                <a:latin typeface="方正粗黑宋简体" panose="02000000000000000000" pitchFamily="2" charset="-122"/>
                <a:ea typeface="方正粗黑宋简体" panose="02000000000000000000" pitchFamily="2" charset="-122"/>
              </a:rPr>
              <a:t>的这段时间，是连续随机变量，其统计平均值    称为平均等待时间</a:t>
            </a:r>
            <a:r>
              <a:rPr lang="zh-CN" altLang="en-US" sz="2400" dirty="0" smtClean="0">
                <a:latin typeface="方正粗黑宋简体" panose="02000000000000000000" pitchFamily="2" charset="-122"/>
                <a:ea typeface="方正粗黑宋简体" panose="02000000000000000000" pitchFamily="2" charset="-122"/>
              </a:rPr>
              <a:t>。</a:t>
            </a:r>
            <a:endParaRPr lang="en-US" altLang="zh-CN" sz="2400" dirty="0" smtClean="0">
              <a:latin typeface="方正粗黑宋简体" panose="02000000000000000000" pitchFamily="2" charset="-122"/>
              <a:ea typeface="方正粗黑宋简体" panose="02000000000000000000" pitchFamily="2" charset="-122"/>
            </a:endParaRPr>
          </a:p>
          <a:p>
            <a:pPr lvl="2" eaLnBrk="1" hangingPunct="1"/>
            <a:endParaRPr lang="zh-CN" altLang="en-US" sz="2400" dirty="0" smtClean="0">
              <a:latin typeface="方正粗黑宋简体" panose="02000000000000000000" pitchFamily="2" charset="-122"/>
              <a:ea typeface="方正粗黑宋简体" panose="02000000000000000000" pitchFamily="2" charset="-122"/>
            </a:endParaRPr>
          </a:p>
          <a:p>
            <a:pPr lvl="2" eaLnBrk="1" hangingPunct="1"/>
            <a:r>
              <a:rPr lang="zh-CN" altLang="en-US" sz="2400" dirty="0" smtClean="0">
                <a:latin typeface="方正粗黑宋简体" panose="02000000000000000000" pitchFamily="2" charset="-122"/>
                <a:ea typeface="方正粗黑宋简体" panose="02000000000000000000" pitchFamily="2" charset="-122"/>
              </a:rPr>
              <a:t>    </a:t>
            </a:r>
            <a:r>
              <a:rPr lang="zh-CN" altLang="en-US" dirty="0" smtClean="0">
                <a:latin typeface="方正粗黑宋简体" panose="02000000000000000000" pitchFamily="2" charset="-122"/>
                <a:ea typeface="方正粗黑宋简体" panose="02000000000000000000" pitchFamily="2" charset="-122"/>
              </a:rPr>
              <a:t>越小越好</a:t>
            </a:r>
            <a:endParaRPr lang="en-US" altLang="zh-CN" dirty="0" smtClean="0">
              <a:latin typeface="方正粗黑宋简体" panose="02000000000000000000" pitchFamily="2" charset="-122"/>
              <a:ea typeface="方正粗黑宋简体" panose="02000000000000000000" pitchFamily="2" charset="-122"/>
            </a:endParaRPr>
          </a:p>
          <a:p>
            <a:pPr lvl="2" eaLnBrk="1" hangingPunct="1"/>
            <a:endParaRPr lang="zh-CN" altLang="en-US" dirty="0" smtClean="0">
              <a:latin typeface="方正粗黑宋简体" panose="02000000000000000000" pitchFamily="2" charset="-122"/>
              <a:ea typeface="方正粗黑宋简体" panose="02000000000000000000" pitchFamily="2" charset="-122"/>
            </a:endParaRPr>
          </a:p>
          <a:p>
            <a:pPr lvl="2" eaLnBrk="1" hangingPunct="1"/>
            <a:r>
              <a:rPr lang="zh-CN" altLang="en-US" dirty="0" smtClean="0">
                <a:latin typeface="方正粗黑宋简体" panose="02000000000000000000" pitchFamily="2" charset="-122"/>
                <a:ea typeface="方正粗黑宋简体" panose="02000000000000000000" pitchFamily="2" charset="-122"/>
              </a:rPr>
              <a:t>在通信网中，   是信息在网内的</a:t>
            </a:r>
            <a:r>
              <a:rPr lang="zh-CN" altLang="en-US" dirty="0" smtClean="0">
                <a:solidFill>
                  <a:srgbClr val="FF0000"/>
                </a:solidFill>
                <a:latin typeface="方正粗黑宋简体" panose="02000000000000000000" pitchFamily="2" charset="-122"/>
                <a:ea typeface="方正粗黑宋简体" panose="02000000000000000000" pitchFamily="2" charset="-122"/>
              </a:rPr>
              <a:t>平均时延的主要部分</a:t>
            </a:r>
            <a:r>
              <a:rPr lang="zh-CN" altLang="en-US" dirty="0" smtClean="0">
                <a:latin typeface="方正粗黑宋简体" panose="02000000000000000000" pitchFamily="2" charset="-122"/>
                <a:ea typeface="方正粗黑宋简体" panose="02000000000000000000" pitchFamily="2" charset="-122"/>
              </a:rPr>
              <a:t>，</a:t>
            </a:r>
            <a:r>
              <a:rPr lang="zh-CN" altLang="en-US" dirty="0" smtClean="0">
                <a:solidFill>
                  <a:srgbClr val="FF0000"/>
                </a:solidFill>
                <a:latin typeface="方正粗黑宋简体" panose="02000000000000000000" pitchFamily="2" charset="-122"/>
                <a:ea typeface="方正粗黑宋简体" panose="02000000000000000000" pitchFamily="2" charset="-122"/>
              </a:rPr>
              <a:t>其他时延</a:t>
            </a:r>
            <a:r>
              <a:rPr lang="zh-CN" altLang="en-US" dirty="0" smtClean="0">
                <a:latin typeface="方正粗黑宋简体" panose="02000000000000000000" pitchFamily="2" charset="-122"/>
                <a:ea typeface="方正粗黑宋简体" panose="02000000000000000000" pitchFamily="2" charset="-122"/>
              </a:rPr>
              <a:t>如传输时间、处理时间等一般均为常量，而且</a:t>
            </a:r>
            <a:r>
              <a:rPr lang="zh-CN" altLang="en-US" dirty="0" smtClean="0">
                <a:solidFill>
                  <a:srgbClr val="FF0000"/>
                </a:solidFill>
                <a:latin typeface="方正粗黑宋简体" panose="02000000000000000000" pitchFamily="2" charset="-122"/>
                <a:ea typeface="方正粗黑宋简体" panose="02000000000000000000" pitchFamily="2" charset="-122"/>
              </a:rPr>
              <a:t>一般比较小。</a:t>
            </a:r>
          </a:p>
        </p:txBody>
      </p:sp>
      <p:graphicFrame>
        <p:nvGraphicFramePr>
          <p:cNvPr id="45060" name="对象 3"/>
          <p:cNvGraphicFramePr>
            <a:graphicFrameLocks noChangeAspect="1"/>
          </p:cNvGraphicFramePr>
          <p:nvPr/>
        </p:nvGraphicFramePr>
        <p:xfrm>
          <a:off x="4826000" y="2692400"/>
          <a:ext cx="465138" cy="465138"/>
        </p:xfrm>
        <a:graphic>
          <a:graphicData uri="http://schemas.openxmlformats.org/presentationml/2006/ole">
            <mc:AlternateContent xmlns:mc="http://schemas.openxmlformats.org/markup-compatibility/2006">
              <mc:Choice xmlns:v="urn:schemas-microsoft-com:vml" Requires="v">
                <p:oleObj spid="_x0000_s438293" name="公式" r:id="rId4" imgW="177800" imgH="177800" progId="Equation.3">
                  <p:embed/>
                </p:oleObj>
              </mc:Choice>
              <mc:Fallback>
                <p:oleObj name="公式" r:id="rId4" imgW="177800" imgH="177800" progId="Equation.3">
                  <p:embed/>
                  <p:pic>
                    <p:nvPicPr>
                      <p:cNvPr id="0" name="Picture 34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26000" y="2692400"/>
                        <a:ext cx="465138" cy="4651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5061" name="对象 2"/>
          <p:cNvGraphicFramePr>
            <a:graphicFrameLocks noChangeAspect="1"/>
          </p:cNvGraphicFramePr>
          <p:nvPr/>
        </p:nvGraphicFramePr>
        <p:xfrm>
          <a:off x="1116013" y="3644900"/>
          <a:ext cx="465137" cy="465138"/>
        </p:xfrm>
        <a:graphic>
          <a:graphicData uri="http://schemas.openxmlformats.org/presentationml/2006/ole">
            <mc:AlternateContent xmlns:mc="http://schemas.openxmlformats.org/markup-compatibility/2006">
              <mc:Choice xmlns:v="urn:schemas-microsoft-com:vml" Requires="v">
                <p:oleObj spid="_x0000_s438294" name="公式" r:id="rId6" imgW="177800" imgH="177800" progId="Equation.3">
                  <p:embed/>
                </p:oleObj>
              </mc:Choice>
              <mc:Fallback>
                <p:oleObj name="公式" r:id="rId6" imgW="177800" imgH="177800" progId="Equation.3">
                  <p:embed/>
                  <p:pic>
                    <p:nvPicPr>
                      <p:cNvPr id="0" name="Picture 34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16013" y="3644900"/>
                        <a:ext cx="465137" cy="4651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5062" name="Object 6"/>
          <p:cNvGraphicFramePr>
            <a:graphicFrameLocks noChangeAspect="1"/>
          </p:cNvGraphicFramePr>
          <p:nvPr/>
        </p:nvGraphicFramePr>
        <p:xfrm>
          <a:off x="3276600" y="4692650"/>
          <a:ext cx="465138" cy="465138"/>
        </p:xfrm>
        <a:graphic>
          <a:graphicData uri="http://schemas.openxmlformats.org/presentationml/2006/ole">
            <mc:AlternateContent xmlns:mc="http://schemas.openxmlformats.org/markup-compatibility/2006">
              <mc:Choice xmlns:v="urn:schemas-microsoft-com:vml" Requires="v">
                <p:oleObj spid="_x0000_s438295" name="公式" r:id="rId7" imgW="177800" imgH="177800" progId="Equation.3">
                  <p:embed/>
                </p:oleObj>
              </mc:Choice>
              <mc:Fallback>
                <p:oleObj name="公式" r:id="rId7" imgW="177800" imgH="177800" progId="Equation.3">
                  <p:embed/>
                  <p:pic>
                    <p:nvPicPr>
                      <p:cNvPr id="0" name="Picture 34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76600" y="4692650"/>
                        <a:ext cx="465138" cy="4651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42803" y="1628800"/>
            <a:ext cx="7037509" cy="5016758"/>
          </a:xfrm>
          <a:prstGeom prst="rect">
            <a:avLst/>
          </a:prstGeom>
          <a:noFill/>
        </p:spPr>
        <p:txBody>
          <a:bodyPr wrap="square" rtlCol="0" anchor="t">
            <a:spAutoFit/>
          </a:bodyPr>
          <a:lstStyle/>
          <a:p>
            <a:pPr marL="457200" indent="-457200" eaLnBrk="1" latinLnBrk="0" hangingPunct="1">
              <a:lnSpc>
                <a:spcPct val="100000"/>
              </a:lnSpc>
              <a:spcBef>
                <a:spcPts val="0"/>
              </a:spcBef>
              <a:buFont typeface="Arial" panose="020B0604020202020204" pitchFamily="34" charset="0"/>
              <a:buChar char="•"/>
            </a:pPr>
            <a:r>
              <a:rPr lang="zh-CN" altLang="en-US" sz="2400" dirty="0">
                <a:latin typeface="方正粗黑宋简体" panose="02000000000000000000" pitchFamily="2" charset="-122"/>
                <a:ea typeface="方正粗黑宋简体" panose="02000000000000000000" pitchFamily="2" charset="-122"/>
              </a:rPr>
              <a:t>排队论是20世纪初由</a:t>
            </a:r>
            <a:r>
              <a:rPr lang="zh-CN" altLang="en-US" sz="2400" dirty="0">
                <a:solidFill>
                  <a:srgbClr val="FF0000"/>
                </a:solidFill>
                <a:latin typeface="方正粗黑宋简体" panose="02000000000000000000" pitchFamily="2" charset="-122"/>
                <a:ea typeface="方正粗黑宋简体" panose="02000000000000000000" pitchFamily="2" charset="-122"/>
              </a:rPr>
              <a:t>丹麦数学家Erlang</a:t>
            </a:r>
            <a:r>
              <a:rPr lang="zh-CN" altLang="en-US" sz="2400" dirty="0">
                <a:latin typeface="方正粗黑宋简体" panose="02000000000000000000" pitchFamily="2" charset="-122"/>
                <a:ea typeface="方正粗黑宋简体" panose="02000000000000000000" pitchFamily="2" charset="-122"/>
              </a:rPr>
              <a:t>应用数学方法在研究</a:t>
            </a:r>
            <a:r>
              <a:rPr lang="zh-CN" altLang="en-US" sz="2400" dirty="0">
                <a:solidFill>
                  <a:srgbClr val="FF0000"/>
                </a:solidFill>
                <a:latin typeface="方正粗黑宋简体" panose="02000000000000000000" pitchFamily="2" charset="-122"/>
                <a:ea typeface="方正粗黑宋简体" panose="02000000000000000000" pitchFamily="2" charset="-122"/>
              </a:rPr>
              <a:t>电话话务理论过程中</a:t>
            </a:r>
            <a:r>
              <a:rPr lang="zh-CN" altLang="en-US" sz="2400" dirty="0">
                <a:latin typeface="方正粗黑宋简体" panose="02000000000000000000" pitchFamily="2" charset="-122"/>
                <a:ea typeface="方正粗黑宋简体" panose="02000000000000000000" pitchFamily="2" charset="-122"/>
              </a:rPr>
              <a:t>而发展起来的一门</a:t>
            </a:r>
            <a:r>
              <a:rPr lang="zh-CN" altLang="en-US" sz="2400" dirty="0" smtClean="0">
                <a:latin typeface="方正粗黑宋简体" panose="02000000000000000000" pitchFamily="2" charset="-122"/>
                <a:ea typeface="方正粗黑宋简体" panose="02000000000000000000" pitchFamily="2" charset="-122"/>
              </a:rPr>
              <a:t>学科。</a:t>
            </a:r>
            <a:endParaRPr lang="en-US" altLang="zh-CN" sz="2400" dirty="0" smtClean="0">
              <a:latin typeface="方正粗黑宋简体" panose="02000000000000000000" pitchFamily="2" charset="-122"/>
              <a:ea typeface="方正粗黑宋简体" panose="02000000000000000000" pitchFamily="2" charset="-122"/>
            </a:endParaRPr>
          </a:p>
          <a:p>
            <a:pPr marL="457200" indent="-457200" eaLnBrk="1" latinLnBrk="0" hangingPunct="1">
              <a:lnSpc>
                <a:spcPct val="100000"/>
              </a:lnSpc>
              <a:spcBef>
                <a:spcPts val="0"/>
              </a:spcBef>
              <a:buFont typeface="Arial" panose="020B0604020202020204" pitchFamily="34" charset="0"/>
              <a:buChar char="•"/>
            </a:pPr>
            <a:r>
              <a:rPr lang="zh-CN" altLang="en-US" sz="2400" dirty="0" smtClean="0">
                <a:latin typeface="方正粗黑宋简体" panose="02000000000000000000" pitchFamily="2" charset="-122"/>
                <a:ea typeface="方正粗黑宋简体" panose="02000000000000000000" pitchFamily="2" charset="-122"/>
              </a:rPr>
              <a:t>1909年</a:t>
            </a:r>
            <a:r>
              <a:rPr lang="zh-CN" altLang="en-US" sz="2400" dirty="0">
                <a:latin typeface="方正粗黑宋简体" panose="02000000000000000000" pitchFamily="2" charset="-122"/>
                <a:ea typeface="方正粗黑宋简体" panose="02000000000000000000" pitchFamily="2" charset="-122"/>
              </a:rPr>
              <a:t>，丹麦工程师爱尔兰（A.K.Erlang）发表了具有重要历史地位的论文《</a:t>
            </a:r>
            <a:r>
              <a:rPr lang="zh-CN" altLang="en-US" sz="2400" dirty="0">
                <a:solidFill>
                  <a:srgbClr val="FF0000"/>
                </a:solidFill>
                <a:latin typeface="方正粗黑宋简体" panose="02000000000000000000" pitchFamily="2" charset="-122"/>
                <a:ea typeface="方正粗黑宋简体" panose="02000000000000000000" pitchFamily="2" charset="-122"/>
              </a:rPr>
              <a:t>概率论和电话交换》</a:t>
            </a:r>
            <a:r>
              <a:rPr lang="zh-CN" altLang="en-US" sz="2400" dirty="0" smtClean="0">
                <a:latin typeface="方正粗黑宋简体" panose="02000000000000000000" pitchFamily="2" charset="-122"/>
                <a:ea typeface="方正粗黑宋简体" panose="02000000000000000000" pitchFamily="2" charset="-122"/>
              </a:rPr>
              <a:t>，</a:t>
            </a:r>
            <a:r>
              <a:rPr lang="zh-CN" altLang="en-US" sz="2400" dirty="0">
                <a:latin typeface="方正粗黑宋简体" panose="02000000000000000000" pitchFamily="2" charset="-122"/>
                <a:ea typeface="方正粗黑宋简体" panose="02000000000000000000" pitchFamily="2" charset="-122"/>
              </a:rPr>
              <a:t>首次提出排队理论的基本思路，解决了电话的合理配置问题，</a:t>
            </a:r>
            <a:r>
              <a:rPr lang="zh-CN" altLang="en-US" sz="2400" dirty="0" smtClean="0">
                <a:latin typeface="方正粗黑宋简体" panose="02000000000000000000" pitchFamily="2" charset="-122"/>
                <a:ea typeface="方正粗黑宋简体" panose="02000000000000000000" pitchFamily="2" charset="-122"/>
              </a:rPr>
              <a:t>成为</a:t>
            </a:r>
            <a:r>
              <a:rPr lang="zh-CN" altLang="en-US" sz="2400" dirty="0">
                <a:latin typeface="方正粗黑宋简体" panose="02000000000000000000" pitchFamily="2" charset="-122"/>
                <a:ea typeface="方正粗黑宋简体" panose="02000000000000000000" pitchFamily="2" charset="-122"/>
              </a:rPr>
              <a:t>创立现代排队论概念的先驱。</a:t>
            </a:r>
          </a:p>
          <a:p>
            <a:pPr marL="457200" indent="-457200" eaLnBrk="1" latinLnBrk="0" hangingPunct="1">
              <a:lnSpc>
                <a:spcPct val="100000"/>
              </a:lnSpc>
              <a:spcBef>
                <a:spcPts val="0"/>
              </a:spcBef>
              <a:buFont typeface="Arial" panose="020B0604020202020204" pitchFamily="34" charset="0"/>
              <a:buChar char="•"/>
            </a:pPr>
            <a:r>
              <a:rPr lang="zh-CN" altLang="en-US" sz="2400" dirty="0">
                <a:latin typeface="方正粗黑宋简体" panose="02000000000000000000" pitchFamily="2" charset="-122"/>
                <a:ea typeface="方正粗黑宋简体" panose="02000000000000000000" pitchFamily="2" charset="-122"/>
              </a:rPr>
              <a:t>1917年，A.K.Erlang又提出了有关通信业务的拥塞理论，用</a:t>
            </a:r>
            <a:r>
              <a:rPr lang="zh-CN" altLang="en-US" sz="2400" dirty="0">
                <a:solidFill>
                  <a:srgbClr val="FF0000"/>
                </a:solidFill>
                <a:latin typeface="方正粗黑宋简体" panose="02000000000000000000" pitchFamily="2" charset="-122"/>
                <a:ea typeface="方正粗黑宋简体" panose="02000000000000000000" pitchFamily="2" charset="-122"/>
              </a:rPr>
              <a:t>统计平衡概念分析了通信业务量问题</a:t>
            </a:r>
            <a:r>
              <a:rPr lang="zh-CN" altLang="en-US" sz="2400" dirty="0">
                <a:latin typeface="方正粗黑宋简体" panose="02000000000000000000" pitchFamily="2" charset="-122"/>
                <a:ea typeface="方正粗黑宋简体" panose="02000000000000000000" pitchFamily="2" charset="-122"/>
              </a:rPr>
              <a:t>，形成了概率论的一个新分支。</a:t>
            </a:r>
          </a:p>
          <a:p>
            <a:pPr marL="457200" indent="-457200" eaLnBrk="1" latinLnBrk="0" hangingPunct="1">
              <a:lnSpc>
                <a:spcPct val="100000"/>
              </a:lnSpc>
              <a:spcBef>
                <a:spcPts val="0"/>
              </a:spcBef>
              <a:buFont typeface="Arial" panose="020B0604020202020204" pitchFamily="34" charset="0"/>
              <a:buChar char="•"/>
            </a:pPr>
            <a:r>
              <a:rPr lang="zh-CN" altLang="en-US" sz="2400" dirty="0">
                <a:latin typeface="方正粗黑宋简体" panose="02000000000000000000" pitchFamily="2" charset="-122"/>
                <a:ea typeface="方正粗黑宋简体" panose="02000000000000000000" pitchFamily="2" charset="-122"/>
              </a:rPr>
              <a:t>Erlang 之后，多名学者将其工作做进一步的衍生拓展。</a:t>
            </a:r>
          </a:p>
        </p:txBody>
      </p:sp>
      <p:sp>
        <p:nvSpPr>
          <p:cNvPr id="5" name="文本框 4"/>
          <p:cNvSpPr txBox="1"/>
          <p:nvPr/>
        </p:nvSpPr>
        <p:spPr>
          <a:xfrm>
            <a:off x="1331595" y="260985"/>
            <a:ext cx="4953000" cy="435610"/>
          </a:xfrm>
          <a:prstGeom prst="rect">
            <a:avLst/>
          </a:prstGeom>
          <a:noFill/>
        </p:spPr>
        <p:txBody>
          <a:bodyPr wrap="square" rtlCol="0">
            <a:spAutoFit/>
          </a:bodyPr>
          <a:lstStyle/>
          <a:p>
            <a:r>
              <a:rPr lang="zh-CN" altLang="en-US">
                <a:solidFill>
                  <a:srgbClr val="FF0000"/>
                </a:solidFill>
                <a:latin typeface="方正粗黑宋简体" panose="02000000000000000000" pitchFamily="2" charset="-122"/>
                <a:ea typeface="方正粗黑宋简体" panose="02000000000000000000" pitchFamily="2" charset="-122"/>
              </a:rPr>
              <a:t>理论来于实践，又指导实践</a:t>
            </a:r>
          </a:p>
        </p:txBody>
      </p:sp>
      <p:pic>
        <p:nvPicPr>
          <p:cNvPr id="4" name="图片 2" descr="IMG_256"/>
          <p:cNvPicPr/>
          <p:nvPr/>
        </p:nvPicPr>
        <p:blipFill>
          <a:blip r:embed="rId2"/>
          <a:stretch>
            <a:fillRect/>
          </a:stretch>
        </p:blipFill>
        <p:spPr>
          <a:xfrm>
            <a:off x="7496396" y="193675"/>
            <a:ext cx="1630045" cy="2157730"/>
          </a:xfrm>
          <a:prstGeom prst="rect">
            <a:avLst/>
          </a:prstGeom>
          <a:noFill/>
          <a:ln w="9525">
            <a:noFill/>
          </a:ln>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9" name="Rectangle 5"/>
          <p:cNvSpPr>
            <a:spLocks noGrp="1" noRot="1" noChangeArrowheads="1"/>
          </p:cNvSpPr>
          <p:nvPr>
            <p:ph type="title"/>
          </p:nvPr>
        </p:nvSpPr>
        <p:spPr>
          <a:xfrm>
            <a:off x="179512" y="260648"/>
            <a:ext cx="8540750" cy="476250"/>
          </a:xfrm>
        </p:spPr>
        <p:txBody>
          <a:bodyPr/>
          <a:lstStyle/>
          <a:p>
            <a:pPr eaLnBrk="1" hangingPunct="1">
              <a:defRPr/>
            </a:pPr>
            <a:r>
              <a:rPr lang="zh-CN" altLang="en-US" dirty="0" smtClean="0">
                <a:latin typeface="方正粗黑宋简体" panose="02000000000000000000" pitchFamily="2" charset="-122"/>
                <a:ea typeface="方正粗黑宋简体" panose="02000000000000000000" pitchFamily="2" charset="-122"/>
              </a:rPr>
              <a:t>排队系统的主要性能指标</a:t>
            </a:r>
          </a:p>
        </p:txBody>
      </p:sp>
      <p:sp>
        <p:nvSpPr>
          <p:cNvPr id="46083" name="Rectangle 3"/>
          <p:cNvSpPr>
            <a:spLocks noGrp="1" noRot="1" noChangeArrowheads="1"/>
          </p:cNvSpPr>
          <p:nvPr>
            <p:ph type="body" sz="half" idx="1"/>
          </p:nvPr>
        </p:nvSpPr>
        <p:spPr>
          <a:xfrm>
            <a:off x="0" y="981075"/>
            <a:ext cx="8966200" cy="5184775"/>
          </a:xfrm>
        </p:spPr>
        <p:txBody>
          <a:bodyPr/>
          <a:lstStyle/>
          <a:p>
            <a:pPr lvl="1" eaLnBrk="1" hangingPunct="1"/>
            <a:r>
              <a:rPr lang="zh-CN" altLang="en-US" dirty="0" smtClean="0">
                <a:latin typeface="方正粗黑宋简体" panose="02000000000000000000" pitchFamily="2" charset="-122"/>
                <a:ea typeface="方正粗黑宋简体" panose="02000000000000000000" pitchFamily="2" charset="-122"/>
              </a:rPr>
              <a:t>（</a:t>
            </a:r>
            <a:r>
              <a:rPr lang="en-US" altLang="zh-CN" dirty="0" smtClean="0">
                <a:latin typeface="方正粗黑宋简体" panose="02000000000000000000" pitchFamily="2" charset="-122"/>
                <a:ea typeface="方正粗黑宋简体" panose="02000000000000000000" pitchFamily="2" charset="-122"/>
              </a:rPr>
              <a:t>3</a:t>
            </a:r>
            <a:r>
              <a:rPr lang="zh-CN" altLang="en-US" dirty="0" smtClean="0">
                <a:latin typeface="方正粗黑宋简体" panose="02000000000000000000" pitchFamily="2" charset="-122"/>
                <a:ea typeface="方正粗黑宋简体" panose="02000000000000000000" pitchFamily="2" charset="-122"/>
              </a:rPr>
              <a:t>）服务时间</a:t>
            </a:r>
            <a:r>
              <a:rPr lang="en-US" altLang="zh-CN" dirty="0" smtClean="0">
                <a:latin typeface="方正粗黑宋简体" panose="02000000000000000000" pitchFamily="2" charset="-122"/>
                <a:ea typeface="方正粗黑宋简体" panose="02000000000000000000" pitchFamily="2" charset="-122"/>
              </a:rPr>
              <a:t>t</a:t>
            </a:r>
          </a:p>
          <a:p>
            <a:pPr lvl="2" eaLnBrk="1" hangingPunct="1"/>
            <a:r>
              <a:rPr lang="zh-CN" altLang="en-US" dirty="0" smtClean="0">
                <a:latin typeface="方正粗黑宋简体" panose="02000000000000000000" pitchFamily="2" charset="-122"/>
                <a:ea typeface="方正粗黑宋简体" panose="02000000000000000000" pitchFamily="2" charset="-122"/>
              </a:rPr>
              <a:t>顾客被服务的时间，即顾客</a:t>
            </a:r>
            <a:r>
              <a:rPr lang="zh-CN" altLang="en-US" dirty="0" smtClean="0">
                <a:solidFill>
                  <a:srgbClr val="FF0000"/>
                </a:solidFill>
                <a:latin typeface="方正粗黑宋简体" panose="02000000000000000000" pitchFamily="2" charset="-122"/>
                <a:ea typeface="方正粗黑宋简体" panose="02000000000000000000" pitchFamily="2" charset="-122"/>
              </a:rPr>
              <a:t>从开始服务至离开系统的时间间隔</a:t>
            </a:r>
            <a:r>
              <a:rPr lang="zh-CN" altLang="en-US" dirty="0" smtClean="0">
                <a:latin typeface="方正粗黑宋简体" panose="02000000000000000000" pitchFamily="2" charset="-122"/>
                <a:ea typeface="方正粗黑宋简体" panose="02000000000000000000" pitchFamily="2" charset="-122"/>
              </a:rPr>
              <a:t>，其统计平均值    称为平均服务时间。</a:t>
            </a:r>
            <a:endParaRPr lang="en-US" altLang="zh-CN" dirty="0" smtClean="0">
              <a:latin typeface="方正粗黑宋简体" panose="02000000000000000000" pitchFamily="2" charset="-122"/>
              <a:ea typeface="方正粗黑宋简体" panose="02000000000000000000" pitchFamily="2" charset="-122"/>
            </a:endParaRPr>
          </a:p>
          <a:p>
            <a:pPr lvl="2" eaLnBrk="1" hangingPunct="1"/>
            <a:endParaRPr lang="en-US" altLang="zh-CN" dirty="0" smtClean="0">
              <a:latin typeface="方正粗黑宋简体" panose="02000000000000000000" pitchFamily="2" charset="-122"/>
              <a:ea typeface="方正粗黑宋简体" panose="02000000000000000000" pitchFamily="2" charset="-122"/>
            </a:endParaRPr>
          </a:p>
          <a:p>
            <a:pPr lvl="2" eaLnBrk="1" hangingPunct="1"/>
            <a:endParaRPr lang="en-US" altLang="zh-CN" dirty="0" smtClean="0">
              <a:latin typeface="方正粗黑宋简体" panose="02000000000000000000" pitchFamily="2" charset="-122"/>
              <a:ea typeface="方正粗黑宋简体" panose="02000000000000000000" pitchFamily="2" charset="-122"/>
            </a:endParaRPr>
          </a:p>
          <a:p>
            <a:pPr lvl="2" eaLnBrk="1" hangingPunct="1"/>
            <a:endParaRPr lang="en-US" altLang="zh-CN" dirty="0" smtClean="0">
              <a:latin typeface="方正粗黑宋简体" panose="02000000000000000000" pitchFamily="2" charset="-122"/>
              <a:ea typeface="方正粗黑宋简体" panose="02000000000000000000" pitchFamily="2" charset="-122"/>
            </a:endParaRPr>
          </a:p>
          <a:p>
            <a:pPr lvl="2" eaLnBrk="1" hangingPunct="1"/>
            <a:endParaRPr lang="en-US" altLang="zh-CN" dirty="0" smtClean="0">
              <a:latin typeface="方正粗黑宋简体" panose="02000000000000000000" pitchFamily="2" charset="-122"/>
              <a:ea typeface="方正粗黑宋简体" panose="02000000000000000000" pitchFamily="2" charset="-122"/>
            </a:endParaRPr>
          </a:p>
          <a:p>
            <a:pPr lvl="2" eaLnBrk="1" hangingPunct="1"/>
            <a:endParaRPr lang="en-US" altLang="zh-CN" dirty="0" smtClean="0">
              <a:latin typeface="方正粗黑宋简体" panose="02000000000000000000" pitchFamily="2" charset="-122"/>
              <a:ea typeface="方正粗黑宋简体" panose="02000000000000000000" pitchFamily="2" charset="-122"/>
            </a:endParaRPr>
          </a:p>
          <a:p>
            <a:pPr lvl="2" eaLnBrk="1" hangingPunct="1"/>
            <a:r>
              <a:rPr lang="zh-CN" altLang="zh-CN" dirty="0" smtClean="0">
                <a:latin typeface="方正粗黑宋简体" panose="02000000000000000000" pitchFamily="2" charset="-122"/>
                <a:ea typeface="方正粗黑宋简体" panose="02000000000000000000" pitchFamily="2" charset="-122"/>
                <a:sym typeface="Symbol" panose="05050102010706020507" pitchFamily="18" charset="2"/>
              </a:rPr>
              <a:t></a:t>
            </a:r>
            <a:r>
              <a:rPr lang="zh-CN" altLang="en-US" dirty="0" smtClean="0">
                <a:latin typeface="方正粗黑宋简体" panose="02000000000000000000" pitchFamily="2" charset="-122"/>
                <a:ea typeface="方正粗黑宋简体" panose="02000000000000000000" pitchFamily="2" charset="-122"/>
                <a:sym typeface="Symbol" panose="05050102010706020507" pitchFamily="18" charset="2"/>
              </a:rPr>
              <a:t>为单个窗口平均服务的顾客数（平均服务速率）</a:t>
            </a:r>
            <a:endParaRPr lang="zh-CN" altLang="en-US" dirty="0" smtClean="0">
              <a:latin typeface="方正粗黑宋简体" panose="02000000000000000000" pitchFamily="2" charset="-122"/>
              <a:ea typeface="方正粗黑宋简体" panose="02000000000000000000" pitchFamily="2" charset="-122"/>
            </a:endParaRPr>
          </a:p>
        </p:txBody>
      </p:sp>
      <p:graphicFrame>
        <p:nvGraphicFramePr>
          <p:cNvPr id="46084" name="Object 4"/>
          <p:cNvGraphicFramePr>
            <a:graphicFrameLocks noGrp="1" noChangeAspect="1"/>
          </p:cNvGraphicFramePr>
          <p:nvPr>
            <p:ph sz="half" idx="2"/>
          </p:nvPr>
        </p:nvGraphicFramePr>
        <p:xfrm>
          <a:off x="5940425" y="1989138"/>
          <a:ext cx="388938" cy="504825"/>
        </p:xfrm>
        <a:graphic>
          <a:graphicData uri="http://schemas.openxmlformats.org/presentationml/2006/ole">
            <mc:AlternateContent xmlns:mc="http://schemas.openxmlformats.org/markup-compatibility/2006">
              <mc:Choice xmlns:v="urn:schemas-microsoft-com:vml" Requires="v">
                <p:oleObj spid="_x0000_s46784" name="公式" r:id="rId3" imgW="127000" imgH="165100" progId="Equation.3">
                  <p:embed/>
                </p:oleObj>
              </mc:Choice>
              <mc:Fallback>
                <p:oleObj name="公式" r:id="rId3" imgW="127000" imgH="165100" progId="Equation.3">
                  <p:embed/>
                  <p:pic>
                    <p:nvPicPr>
                      <p:cNvPr id="0" name="Picture 226"/>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40425" y="1989138"/>
                        <a:ext cx="388938" cy="5048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6085" name="对象 1"/>
          <p:cNvGraphicFramePr>
            <a:graphicFrameLocks noChangeAspect="1"/>
          </p:cNvGraphicFramePr>
          <p:nvPr/>
        </p:nvGraphicFramePr>
        <p:xfrm>
          <a:off x="3419475" y="2781300"/>
          <a:ext cx="2138363" cy="2214563"/>
        </p:xfrm>
        <a:graphic>
          <a:graphicData uri="http://schemas.openxmlformats.org/presentationml/2006/ole">
            <mc:AlternateContent xmlns:mc="http://schemas.openxmlformats.org/markup-compatibility/2006">
              <mc:Choice xmlns:v="urn:schemas-microsoft-com:vml" Requires="v">
                <p:oleObj spid="_x0000_s46785" name="公式" r:id="rId5" imgW="698500" imgH="723900" progId="Equation.3">
                  <p:embed/>
                </p:oleObj>
              </mc:Choice>
              <mc:Fallback>
                <p:oleObj name="公式" r:id="rId5" imgW="698500" imgH="723900" progId="Equation.3">
                  <p:embed/>
                  <p:pic>
                    <p:nvPicPr>
                      <p:cNvPr id="0" name="Picture 22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19475" y="2781300"/>
                        <a:ext cx="2138363" cy="2214563"/>
                      </a:xfrm>
                      <a:prstGeom prst="rect">
                        <a:avLst/>
                      </a:prstGeom>
                      <a:solidFill>
                        <a:srgbClr val="FFFEE9"/>
                      </a:solidFill>
                    </p:spPr>
                  </p:pic>
                </p:oleObj>
              </mc:Fallback>
            </mc:AlternateContent>
          </a:graphicData>
        </a:graphic>
      </p:graphicFrame>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3282" name="Rectangle 2"/>
          <p:cNvSpPr>
            <a:spLocks noGrp="1" noRot="1" noChangeArrowheads="1"/>
          </p:cNvSpPr>
          <p:nvPr>
            <p:ph type="title"/>
          </p:nvPr>
        </p:nvSpPr>
        <p:spPr>
          <a:xfrm>
            <a:off x="179512" y="188640"/>
            <a:ext cx="8540750" cy="476250"/>
          </a:xfrm>
        </p:spPr>
        <p:txBody>
          <a:bodyPr/>
          <a:lstStyle/>
          <a:p>
            <a:pPr eaLnBrk="1" hangingPunct="1">
              <a:defRPr/>
            </a:pPr>
            <a:r>
              <a:rPr lang="zh-CN" altLang="en-US" dirty="0" smtClean="0">
                <a:latin typeface="方正粗黑宋简体" panose="02000000000000000000" pitchFamily="2" charset="-122"/>
                <a:ea typeface="方正粗黑宋简体" panose="02000000000000000000" pitchFamily="2" charset="-122"/>
              </a:rPr>
              <a:t>排队系统的主要性能指标</a:t>
            </a:r>
          </a:p>
        </p:txBody>
      </p:sp>
      <p:sp>
        <p:nvSpPr>
          <p:cNvPr id="47107" name="Rectangle 3"/>
          <p:cNvSpPr>
            <a:spLocks noGrp="1" noRot="1" noChangeArrowheads="1"/>
          </p:cNvSpPr>
          <p:nvPr>
            <p:ph type="body" sz="half" idx="1"/>
          </p:nvPr>
        </p:nvSpPr>
        <p:spPr>
          <a:xfrm>
            <a:off x="0" y="765175"/>
            <a:ext cx="9144000" cy="3600450"/>
          </a:xfrm>
        </p:spPr>
        <p:txBody>
          <a:bodyPr/>
          <a:lstStyle/>
          <a:p>
            <a:pPr lvl="1" eaLnBrk="1" hangingPunct="1">
              <a:lnSpc>
                <a:spcPct val="200000"/>
              </a:lnSpc>
              <a:spcAft>
                <a:spcPts val="1800"/>
              </a:spcAft>
            </a:pPr>
            <a:r>
              <a:rPr lang="zh-CN" altLang="en-US" sz="2800" dirty="0" smtClean="0">
                <a:latin typeface="方正粗黑宋简体" panose="02000000000000000000" pitchFamily="2" charset="-122"/>
                <a:ea typeface="方正粗黑宋简体" panose="02000000000000000000" pitchFamily="2" charset="-122"/>
              </a:rPr>
              <a:t>（</a:t>
            </a:r>
            <a:r>
              <a:rPr lang="en-US" altLang="zh-CN" sz="2800" dirty="0" smtClean="0">
                <a:latin typeface="方正粗黑宋简体" panose="02000000000000000000" pitchFamily="2" charset="-122"/>
                <a:ea typeface="方正粗黑宋简体" panose="02000000000000000000" pitchFamily="2" charset="-122"/>
              </a:rPr>
              <a:t>4</a:t>
            </a:r>
            <a:r>
              <a:rPr lang="zh-CN" altLang="en-US" sz="2800" dirty="0" smtClean="0">
                <a:latin typeface="方正粗黑宋简体" panose="02000000000000000000" pitchFamily="2" charset="-122"/>
                <a:ea typeface="方正粗黑宋简体" panose="02000000000000000000" pitchFamily="2" charset="-122"/>
              </a:rPr>
              <a:t>）系统时间</a:t>
            </a:r>
            <a:r>
              <a:rPr lang="en-US" altLang="zh-CN" sz="2800" dirty="0" smtClean="0">
                <a:latin typeface="方正粗黑宋简体" panose="02000000000000000000" pitchFamily="2" charset="-122"/>
                <a:ea typeface="方正粗黑宋简体" panose="02000000000000000000" pitchFamily="2" charset="-122"/>
              </a:rPr>
              <a:t>s</a:t>
            </a:r>
          </a:p>
          <a:p>
            <a:pPr lvl="2" eaLnBrk="1" hangingPunct="1">
              <a:lnSpc>
                <a:spcPct val="200000"/>
              </a:lnSpc>
              <a:spcAft>
                <a:spcPts val="1800"/>
              </a:spcAft>
            </a:pPr>
            <a:r>
              <a:rPr lang="zh-CN" altLang="en-US" dirty="0" smtClean="0">
                <a:latin typeface="方正粗黑宋简体" panose="02000000000000000000" pitchFamily="2" charset="-122"/>
                <a:ea typeface="方正粗黑宋简体" panose="02000000000000000000" pitchFamily="2" charset="-122"/>
              </a:rPr>
              <a:t>顾客从</a:t>
            </a:r>
            <a:r>
              <a:rPr lang="zh-CN" altLang="en-US" dirty="0" smtClean="0">
                <a:solidFill>
                  <a:srgbClr val="FF0000"/>
                </a:solidFill>
                <a:latin typeface="方正粗黑宋简体" panose="02000000000000000000" pitchFamily="2" charset="-122"/>
                <a:ea typeface="方正粗黑宋简体" panose="02000000000000000000" pitchFamily="2" charset="-122"/>
              </a:rPr>
              <a:t>到达系统至离开系统</a:t>
            </a:r>
            <a:r>
              <a:rPr lang="zh-CN" altLang="en-US" dirty="0" smtClean="0">
                <a:latin typeface="方正粗黑宋简体" panose="02000000000000000000" pitchFamily="2" charset="-122"/>
                <a:ea typeface="方正粗黑宋简体" panose="02000000000000000000" pitchFamily="2" charset="-122"/>
              </a:rPr>
              <a:t>的这段时间，又称为系统内停留时间，其统计平均值     称为平均系统时间。</a:t>
            </a:r>
          </a:p>
          <a:p>
            <a:pPr lvl="2" eaLnBrk="1" hangingPunct="1">
              <a:lnSpc>
                <a:spcPct val="200000"/>
              </a:lnSpc>
              <a:spcAft>
                <a:spcPts val="1800"/>
              </a:spcAft>
            </a:pPr>
            <a:endParaRPr lang="zh-CN" altLang="en-US" dirty="0" smtClean="0">
              <a:latin typeface="方正粗黑宋简体" panose="02000000000000000000" pitchFamily="2" charset="-122"/>
              <a:ea typeface="方正粗黑宋简体" panose="02000000000000000000" pitchFamily="2" charset="-122"/>
            </a:endParaRPr>
          </a:p>
        </p:txBody>
      </p:sp>
      <p:graphicFrame>
        <p:nvGraphicFramePr>
          <p:cNvPr id="47108" name="Object 5"/>
          <p:cNvGraphicFramePr>
            <a:graphicFrameLocks noChangeAspect="1"/>
          </p:cNvGraphicFramePr>
          <p:nvPr/>
        </p:nvGraphicFramePr>
        <p:xfrm>
          <a:off x="6372225" y="3068638"/>
          <a:ext cx="388938" cy="504825"/>
        </p:xfrm>
        <a:graphic>
          <a:graphicData uri="http://schemas.openxmlformats.org/presentationml/2006/ole">
            <mc:AlternateContent xmlns:mc="http://schemas.openxmlformats.org/markup-compatibility/2006">
              <mc:Choice xmlns:v="urn:schemas-microsoft-com:vml" Requires="v">
                <p:oleObj spid="_x0000_s435222" name="公式" r:id="rId3" imgW="127000" imgH="165100" progId="Equation.3">
                  <p:embed/>
                </p:oleObj>
              </mc:Choice>
              <mc:Fallback>
                <p:oleObj name="公式" r:id="rId3" imgW="127000" imgH="165100" progId="Equation.3">
                  <p:embed/>
                  <p:pic>
                    <p:nvPicPr>
                      <p:cNvPr id="0" name="Picture 34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72225" y="3068638"/>
                        <a:ext cx="388938" cy="5048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7109" name="Object 6"/>
          <p:cNvGraphicFramePr>
            <a:graphicFrameLocks noChangeAspect="1"/>
          </p:cNvGraphicFramePr>
          <p:nvPr/>
        </p:nvGraphicFramePr>
        <p:xfrm>
          <a:off x="3802063" y="4678363"/>
          <a:ext cx="2937149" cy="927100"/>
        </p:xfrm>
        <a:graphic>
          <a:graphicData uri="http://schemas.openxmlformats.org/presentationml/2006/ole">
            <mc:AlternateContent xmlns:mc="http://schemas.openxmlformats.org/markup-compatibility/2006">
              <mc:Choice xmlns:v="urn:schemas-microsoft-com:vml" Requires="v">
                <p:oleObj spid="_x0000_s435223" name="公式" r:id="rId5" imgW="761365" imgH="241300" progId="Equation.3">
                  <p:embed/>
                </p:oleObj>
              </mc:Choice>
              <mc:Fallback>
                <p:oleObj name="公式" r:id="rId5" imgW="761365" imgH="241300" progId="Equation.3">
                  <p:embed/>
                  <p:pic>
                    <p:nvPicPr>
                      <p:cNvPr id="0" name="Picture 34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02063" y="4678363"/>
                        <a:ext cx="2937149" cy="927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7110" name="Object 7"/>
          <p:cNvGraphicFramePr>
            <a:graphicFrameLocks noChangeAspect="1"/>
          </p:cNvGraphicFramePr>
          <p:nvPr/>
        </p:nvGraphicFramePr>
        <p:xfrm>
          <a:off x="3779838" y="5661024"/>
          <a:ext cx="2898108" cy="720303"/>
        </p:xfrm>
        <a:graphic>
          <a:graphicData uri="http://schemas.openxmlformats.org/presentationml/2006/ole">
            <mc:AlternateContent xmlns:mc="http://schemas.openxmlformats.org/markup-compatibility/2006">
              <mc:Choice xmlns:v="urn:schemas-microsoft-com:vml" Requires="v">
                <p:oleObj spid="_x0000_s435224" name="公式" r:id="rId7" imgW="711200" imgH="177800" progId="Equation.3">
                  <p:embed/>
                </p:oleObj>
              </mc:Choice>
              <mc:Fallback>
                <p:oleObj name="公式" r:id="rId7" imgW="711200" imgH="177800" progId="Equation.3">
                  <p:embed/>
                  <p:pic>
                    <p:nvPicPr>
                      <p:cNvPr id="0" name="Picture 34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779838" y="5661024"/>
                        <a:ext cx="2898108" cy="72030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7111" name="矩形 1"/>
          <p:cNvSpPr>
            <a:spLocks noChangeArrowheads="1"/>
          </p:cNvSpPr>
          <p:nvPr/>
        </p:nvSpPr>
        <p:spPr bwMode="auto">
          <a:xfrm>
            <a:off x="2051050" y="3860800"/>
            <a:ext cx="5868914" cy="842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lvl="2">
              <a:lnSpc>
                <a:spcPct val="200000"/>
              </a:lnSpc>
              <a:spcBef>
                <a:spcPct val="0"/>
              </a:spcBef>
              <a:spcAft>
                <a:spcPts val="1800"/>
              </a:spcAft>
              <a:buClrTx/>
              <a:buSzTx/>
              <a:buFontTx/>
              <a:buNone/>
            </a:pPr>
            <a:r>
              <a:rPr lang="zh-CN" altLang="en-US" dirty="0">
                <a:solidFill>
                  <a:srgbClr val="FF0000"/>
                </a:solidFill>
                <a:latin typeface="方正粗黑宋简体" panose="02000000000000000000" pitchFamily="2" charset="-122"/>
                <a:ea typeface="方正粗黑宋简体" panose="02000000000000000000" pitchFamily="2" charset="-122"/>
              </a:rPr>
              <a:t>系统时间</a:t>
            </a:r>
            <a:r>
              <a:rPr lang="en-US" altLang="zh-CN" dirty="0">
                <a:solidFill>
                  <a:srgbClr val="FF0000"/>
                </a:solidFill>
                <a:latin typeface="方正粗黑宋简体" panose="02000000000000000000" pitchFamily="2" charset="-122"/>
                <a:ea typeface="方正粗黑宋简体" panose="02000000000000000000" pitchFamily="2" charset="-122"/>
              </a:rPr>
              <a:t>=</a:t>
            </a:r>
            <a:r>
              <a:rPr lang="zh-CN" altLang="en-US" dirty="0">
                <a:solidFill>
                  <a:srgbClr val="FF0000"/>
                </a:solidFill>
                <a:latin typeface="方正粗黑宋简体" panose="02000000000000000000" pitchFamily="2" charset="-122"/>
                <a:ea typeface="方正粗黑宋简体" panose="02000000000000000000" pitchFamily="2" charset="-122"/>
              </a:rPr>
              <a:t>等待时间</a:t>
            </a:r>
            <a:r>
              <a:rPr lang="en-US" altLang="zh-CN" dirty="0">
                <a:solidFill>
                  <a:srgbClr val="FF0000"/>
                </a:solidFill>
                <a:latin typeface="方正粗黑宋简体" panose="02000000000000000000" pitchFamily="2" charset="-122"/>
                <a:ea typeface="方正粗黑宋简体" panose="02000000000000000000" pitchFamily="2" charset="-122"/>
              </a:rPr>
              <a:t>+</a:t>
            </a:r>
            <a:r>
              <a:rPr lang="zh-CN" altLang="en-US" dirty="0">
                <a:solidFill>
                  <a:srgbClr val="FF0000"/>
                </a:solidFill>
                <a:latin typeface="方正粗黑宋简体" panose="02000000000000000000" pitchFamily="2" charset="-122"/>
                <a:ea typeface="方正粗黑宋简体" panose="02000000000000000000" pitchFamily="2" charset="-122"/>
              </a:rPr>
              <a:t>服务时间</a:t>
            </a: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3282" name="Rectangle 2"/>
          <p:cNvSpPr>
            <a:spLocks noGrp="1" noRot="1" noChangeArrowheads="1"/>
          </p:cNvSpPr>
          <p:nvPr>
            <p:ph type="title" idx="4294967295"/>
          </p:nvPr>
        </p:nvSpPr>
        <p:spPr>
          <a:xfrm>
            <a:off x="179512" y="116632"/>
            <a:ext cx="8540750" cy="476250"/>
          </a:xfrm>
          <a:solidFill>
            <a:schemeClr val="accent5"/>
          </a:solidFill>
        </p:spPr>
        <p:txBody>
          <a:bodyPr/>
          <a:lstStyle/>
          <a:p>
            <a:pPr eaLnBrk="1" hangingPunct="1">
              <a:defRPr/>
            </a:pPr>
            <a:r>
              <a:rPr lang="zh-CN" altLang="en-US" sz="3600" dirty="0" smtClean="0">
                <a:solidFill>
                  <a:srgbClr val="FF0000"/>
                </a:solidFill>
                <a:latin typeface="方正粗黑宋简体" panose="02000000000000000000" pitchFamily="2" charset="-122"/>
                <a:ea typeface="方正粗黑宋简体" panose="02000000000000000000" pitchFamily="2" charset="-122"/>
              </a:rPr>
              <a:t>排队系统的主要性能指标</a:t>
            </a:r>
          </a:p>
        </p:txBody>
      </p:sp>
      <p:sp>
        <p:nvSpPr>
          <p:cNvPr id="48131" name="Rectangle 3"/>
          <p:cNvSpPr>
            <a:spLocks noGrp="1" noRot="1" noChangeArrowheads="1"/>
          </p:cNvSpPr>
          <p:nvPr>
            <p:ph type="body" sz="half" idx="4294967295"/>
          </p:nvPr>
        </p:nvSpPr>
        <p:spPr>
          <a:xfrm>
            <a:off x="0" y="765175"/>
            <a:ext cx="8642350" cy="2016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zh-CN" altLang="en-US" dirty="0" smtClean="0">
                <a:latin typeface="方正粗黑宋简体" panose="02000000000000000000" pitchFamily="2" charset="-122"/>
                <a:ea typeface="方正粗黑宋简体" panose="02000000000000000000" pitchFamily="2" charset="-122"/>
              </a:rPr>
              <a:t>（</a:t>
            </a:r>
            <a:r>
              <a:rPr lang="en-US" altLang="zh-CN" dirty="0" smtClean="0">
                <a:latin typeface="方正粗黑宋简体" panose="02000000000000000000" pitchFamily="2" charset="-122"/>
                <a:ea typeface="方正粗黑宋简体" panose="02000000000000000000" pitchFamily="2" charset="-122"/>
              </a:rPr>
              <a:t>4</a:t>
            </a:r>
            <a:r>
              <a:rPr lang="zh-CN" altLang="en-US" dirty="0" smtClean="0">
                <a:latin typeface="方正粗黑宋简体" panose="02000000000000000000" pitchFamily="2" charset="-122"/>
                <a:ea typeface="方正粗黑宋简体" panose="02000000000000000000" pitchFamily="2" charset="-122"/>
              </a:rPr>
              <a:t>）系统时间</a:t>
            </a:r>
            <a:r>
              <a:rPr lang="en-US" altLang="zh-CN" dirty="0" smtClean="0">
                <a:latin typeface="方正粗黑宋简体" panose="02000000000000000000" pitchFamily="2" charset="-122"/>
                <a:ea typeface="方正粗黑宋简体" panose="02000000000000000000" pitchFamily="2" charset="-122"/>
              </a:rPr>
              <a:t>s</a:t>
            </a:r>
            <a:r>
              <a:rPr lang="zh-CN" altLang="en-US" dirty="0" smtClean="0">
                <a:latin typeface="方正粗黑宋简体" panose="02000000000000000000" pitchFamily="2" charset="-122"/>
                <a:ea typeface="方正粗黑宋简体" panose="02000000000000000000" pitchFamily="2" charset="-122"/>
              </a:rPr>
              <a:t>：</a:t>
            </a:r>
            <a:r>
              <a:rPr lang="zh-CN" altLang="en-US" sz="2800" dirty="0" smtClean="0">
                <a:solidFill>
                  <a:srgbClr val="FF0000"/>
                </a:solidFill>
                <a:latin typeface="方正粗黑宋简体" panose="02000000000000000000" pitchFamily="2" charset="-122"/>
                <a:ea typeface="方正粗黑宋简体" panose="02000000000000000000" pitchFamily="2" charset="-122"/>
              </a:rPr>
              <a:t>列德尔（</a:t>
            </a:r>
            <a:r>
              <a:rPr lang="en-US" altLang="zh-CN" sz="2800" dirty="0" smtClean="0">
                <a:solidFill>
                  <a:srgbClr val="FF0000"/>
                </a:solidFill>
                <a:latin typeface="方正粗黑宋简体" panose="02000000000000000000" pitchFamily="2" charset="-122"/>
                <a:ea typeface="方正粗黑宋简体" panose="02000000000000000000" pitchFamily="2" charset="-122"/>
              </a:rPr>
              <a:t>Little</a:t>
            </a:r>
            <a:r>
              <a:rPr lang="zh-CN" altLang="en-US" sz="2800" dirty="0" smtClean="0">
                <a:solidFill>
                  <a:srgbClr val="FF0000"/>
                </a:solidFill>
                <a:latin typeface="方正粗黑宋简体" panose="02000000000000000000" pitchFamily="2" charset="-122"/>
                <a:ea typeface="方正粗黑宋简体" panose="02000000000000000000" pitchFamily="2" charset="-122"/>
              </a:rPr>
              <a:t>）公式</a:t>
            </a:r>
            <a:endParaRPr lang="en-US" altLang="zh-CN" sz="2800" dirty="0" smtClean="0">
              <a:solidFill>
                <a:srgbClr val="FF0000"/>
              </a:solidFill>
              <a:latin typeface="方正粗黑宋简体" panose="02000000000000000000" pitchFamily="2" charset="-122"/>
              <a:ea typeface="方正粗黑宋简体" panose="02000000000000000000" pitchFamily="2" charset="-122"/>
            </a:endParaRPr>
          </a:p>
        </p:txBody>
      </p:sp>
      <p:sp>
        <p:nvSpPr>
          <p:cNvPr id="48132" name="AutoShape 9"/>
          <p:cNvSpPr/>
          <p:nvPr/>
        </p:nvSpPr>
        <p:spPr bwMode="auto">
          <a:xfrm>
            <a:off x="395288" y="3501072"/>
            <a:ext cx="3698875" cy="855669"/>
          </a:xfrm>
          <a:prstGeom prst="callout1">
            <a:avLst>
              <a:gd name="adj1" fmla="val 18750"/>
              <a:gd name="adj2" fmla="val 102060"/>
              <a:gd name="adj3" fmla="val -45305"/>
              <a:gd name="adj4" fmla="val 107682"/>
            </a:avLst>
          </a:prstGeom>
          <a:solidFill>
            <a:schemeClr val="accent1"/>
          </a:solidFill>
          <a:ln w="9525">
            <a:solidFill>
              <a:schemeClr val="tx1"/>
            </a:solidFill>
            <a:miter lim="800000"/>
          </a:ln>
        </p:spPr>
        <p:txBody>
          <a:bodyPr/>
          <a:lstStyle/>
          <a:p>
            <a:pPr algn="ctr">
              <a:lnSpc>
                <a:spcPct val="100000"/>
              </a:lnSpc>
              <a:spcBef>
                <a:spcPct val="0"/>
              </a:spcBef>
              <a:buClrTx/>
              <a:buSzTx/>
              <a:buFontTx/>
              <a:buNone/>
            </a:pPr>
            <a:r>
              <a:rPr lang="zh-CN" altLang="en-US" sz="2400" dirty="0">
                <a:solidFill>
                  <a:srgbClr val="FF0000"/>
                </a:solidFill>
                <a:latin typeface="方正粗黑宋简体" panose="02000000000000000000" pitchFamily="2" charset="-122"/>
                <a:ea typeface="方正粗黑宋简体" panose="02000000000000000000" pitchFamily="2" charset="-122"/>
              </a:rPr>
              <a:t>称为列德尔（</a:t>
            </a:r>
            <a:r>
              <a:rPr lang="en-US" altLang="zh-CN" sz="2400" dirty="0">
                <a:solidFill>
                  <a:srgbClr val="FF0000"/>
                </a:solidFill>
                <a:latin typeface="方正粗黑宋简体" panose="02000000000000000000" pitchFamily="2" charset="-122"/>
                <a:ea typeface="方正粗黑宋简体" panose="02000000000000000000" pitchFamily="2" charset="-122"/>
              </a:rPr>
              <a:t>Little</a:t>
            </a:r>
            <a:r>
              <a:rPr lang="zh-CN" altLang="en-US" sz="2400" dirty="0">
                <a:solidFill>
                  <a:srgbClr val="FF0000"/>
                </a:solidFill>
                <a:latin typeface="方正粗黑宋简体" panose="02000000000000000000" pitchFamily="2" charset="-122"/>
                <a:ea typeface="方正粗黑宋简体" panose="02000000000000000000" pitchFamily="2" charset="-122"/>
              </a:rPr>
              <a:t>）公式（适用于任何排队系统）</a:t>
            </a:r>
          </a:p>
        </p:txBody>
      </p:sp>
      <p:sp>
        <p:nvSpPr>
          <p:cNvPr id="48133" name="Rectangle 11"/>
          <p:cNvSpPr>
            <a:spLocks noRot="1" noChangeArrowheads="1"/>
          </p:cNvSpPr>
          <p:nvPr/>
        </p:nvSpPr>
        <p:spPr bwMode="auto">
          <a:xfrm>
            <a:off x="0" y="1484313"/>
            <a:ext cx="9144000" cy="2016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742950" lvl="1" indent="-285750">
              <a:lnSpc>
                <a:spcPct val="100000"/>
              </a:lnSpc>
              <a:buFont typeface="Wingdings" panose="05000000000000000000" pitchFamily="2" charset="2"/>
              <a:buChar char="v"/>
            </a:pPr>
            <a:r>
              <a:rPr lang="zh-CN" altLang="en-US" dirty="0">
                <a:solidFill>
                  <a:schemeClr val="tx2"/>
                </a:solidFill>
                <a:latin typeface="方正粗黑宋简体" panose="02000000000000000000" pitchFamily="2" charset="-122"/>
                <a:ea typeface="方正粗黑宋简体" panose="02000000000000000000" pitchFamily="2" charset="-122"/>
              </a:rPr>
              <a:t>一个平均到达率为</a:t>
            </a:r>
            <a:r>
              <a:rPr lang="el-GR" altLang="zh-CN" dirty="0">
                <a:solidFill>
                  <a:schemeClr val="tx2"/>
                </a:solidFill>
                <a:latin typeface="方正粗黑宋简体" panose="02000000000000000000" pitchFamily="2" charset="-122"/>
                <a:ea typeface="方正粗黑宋简体" panose="02000000000000000000" pitchFamily="2" charset="-122"/>
                <a:cs typeface="Calibri" panose="020F0502020204030204" pitchFamily="34" charset="0"/>
              </a:rPr>
              <a:t>λ</a:t>
            </a:r>
            <a:r>
              <a:rPr lang="zh-CN" altLang="en-US" dirty="0">
                <a:solidFill>
                  <a:schemeClr val="tx2"/>
                </a:solidFill>
                <a:latin typeface="方正粗黑宋简体" panose="02000000000000000000" pitchFamily="2" charset="-122"/>
                <a:ea typeface="方正粗黑宋简体" panose="02000000000000000000" pitchFamily="2" charset="-122"/>
              </a:rPr>
              <a:t>的排队系统，在平均意义上有：</a:t>
            </a:r>
          </a:p>
        </p:txBody>
      </p:sp>
      <p:graphicFrame>
        <p:nvGraphicFramePr>
          <p:cNvPr id="48134" name="Object 13"/>
          <p:cNvGraphicFramePr>
            <a:graphicFrameLocks noChangeAspect="1"/>
          </p:cNvGraphicFramePr>
          <p:nvPr/>
        </p:nvGraphicFramePr>
        <p:xfrm>
          <a:off x="1692275" y="2276475"/>
          <a:ext cx="3600450" cy="925513"/>
        </p:xfrm>
        <a:graphic>
          <a:graphicData uri="http://schemas.openxmlformats.org/presentationml/2006/ole">
            <mc:AlternateContent xmlns:mc="http://schemas.openxmlformats.org/markup-compatibility/2006">
              <mc:Choice xmlns:v="urn:schemas-microsoft-com:vml" Requires="v">
                <p:oleObj spid="_x0000_s48499" name="公式" r:id="rId3" imgW="889000" imgH="228600" progId="Equation.3">
                  <p:embed/>
                </p:oleObj>
              </mc:Choice>
              <mc:Fallback>
                <p:oleObj name="公式" r:id="rId3" imgW="889000" imgH="228600" progId="Equation.3">
                  <p:embed/>
                  <p:pic>
                    <p:nvPicPr>
                      <p:cNvPr id="0" name="Picture 12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2275" y="2276475"/>
                        <a:ext cx="3600450" cy="9255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48135" name="Picture 1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091363" y="3860800"/>
            <a:ext cx="2052637" cy="2420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136" name="Text Box 13"/>
          <p:cNvSpPr txBox="1">
            <a:spLocks noChangeArrowheads="1"/>
          </p:cNvSpPr>
          <p:nvPr/>
        </p:nvSpPr>
        <p:spPr bwMode="auto">
          <a:xfrm>
            <a:off x="7867650" y="6216650"/>
            <a:ext cx="12763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b="1">
                <a:solidFill>
                  <a:schemeClr val="tx1"/>
                </a:solidFill>
                <a:latin typeface="Arial" panose="020B0604020202020204" pitchFamily="34" charset="0"/>
                <a:ea typeface="宋体" panose="02010600030101010101" pitchFamily="2" charset="-122"/>
              </a:defRPr>
            </a:lvl1pPr>
            <a:lvl2pPr marL="742950" indent="-285750" eaLnBrk="0" hangingPunct="0">
              <a:defRPr sz="2800" b="1">
                <a:solidFill>
                  <a:schemeClr val="tx1"/>
                </a:solidFill>
                <a:latin typeface="Arial" panose="020B0604020202020204" pitchFamily="34" charset="0"/>
                <a:ea typeface="宋体" panose="02010600030101010101" pitchFamily="2" charset="-122"/>
              </a:defRPr>
            </a:lvl2pPr>
            <a:lvl3pPr marL="1143000" indent="-228600" eaLnBrk="0" hangingPunct="0">
              <a:defRPr sz="2800" b="1">
                <a:solidFill>
                  <a:schemeClr val="tx1"/>
                </a:solidFill>
                <a:latin typeface="Arial" panose="020B0604020202020204" pitchFamily="34" charset="0"/>
                <a:ea typeface="宋体" panose="02010600030101010101" pitchFamily="2" charset="-122"/>
              </a:defRPr>
            </a:lvl3pPr>
            <a:lvl4pPr marL="1600200" indent="-228600" eaLnBrk="0" hangingPunct="0">
              <a:defRPr sz="2800" b="1">
                <a:solidFill>
                  <a:schemeClr val="tx1"/>
                </a:solidFill>
                <a:latin typeface="Arial" panose="020B0604020202020204" pitchFamily="34" charset="0"/>
                <a:ea typeface="宋体" panose="02010600030101010101" pitchFamily="2" charset="-122"/>
              </a:defRPr>
            </a:lvl4pPr>
            <a:lvl5pPr marL="2057400" indent="-228600" eaLnBrk="0" hangingPunct="0">
              <a:defRPr sz="2800" b="1">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80000"/>
              </a:lnSpc>
              <a:spcBef>
                <a:spcPct val="20000"/>
              </a:spcBef>
              <a:spcAft>
                <a:spcPct val="0"/>
              </a:spcAft>
              <a:buClr>
                <a:schemeClr val="hlink"/>
              </a:buClr>
              <a:buSzPct val="85000"/>
              <a:buFont typeface="Wingdings" panose="05000000000000000000" pitchFamily="2" charset="2"/>
              <a:defRPr sz="2800" b="1">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80000"/>
              </a:lnSpc>
              <a:spcBef>
                <a:spcPct val="20000"/>
              </a:spcBef>
              <a:spcAft>
                <a:spcPct val="0"/>
              </a:spcAft>
              <a:buClr>
                <a:schemeClr val="hlink"/>
              </a:buClr>
              <a:buSzPct val="85000"/>
              <a:buFont typeface="Wingdings" panose="05000000000000000000" pitchFamily="2" charset="2"/>
              <a:defRPr sz="2800" b="1">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80000"/>
              </a:lnSpc>
              <a:spcBef>
                <a:spcPct val="20000"/>
              </a:spcBef>
              <a:spcAft>
                <a:spcPct val="0"/>
              </a:spcAft>
              <a:buClr>
                <a:schemeClr val="hlink"/>
              </a:buClr>
              <a:buSzPct val="85000"/>
              <a:buFont typeface="Wingdings" panose="05000000000000000000" pitchFamily="2" charset="2"/>
              <a:defRPr sz="2800" b="1">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80000"/>
              </a:lnSpc>
              <a:spcBef>
                <a:spcPct val="20000"/>
              </a:spcBef>
              <a:spcAft>
                <a:spcPct val="0"/>
              </a:spcAft>
              <a:buClr>
                <a:schemeClr val="hlink"/>
              </a:buClr>
              <a:buSzPct val="85000"/>
              <a:buFont typeface="Wingdings" panose="05000000000000000000" pitchFamily="2" charset="2"/>
              <a:defRPr sz="2800" b="1">
                <a:solidFill>
                  <a:schemeClr val="tx1"/>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SzTx/>
              <a:buFontTx/>
              <a:buNone/>
            </a:pPr>
            <a:r>
              <a:rPr lang="en-US" altLang="zh-CN" sz="3600" dirty="0">
                <a:solidFill>
                  <a:srgbClr val="FF5050"/>
                </a:solidFill>
              </a:rPr>
              <a:t>Little</a:t>
            </a:r>
          </a:p>
        </p:txBody>
      </p:sp>
      <p:sp>
        <p:nvSpPr>
          <p:cNvPr id="48137" name="Rectangle 14"/>
          <p:cNvSpPr>
            <a:spLocks noChangeArrowheads="1"/>
          </p:cNvSpPr>
          <p:nvPr/>
        </p:nvSpPr>
        <p:spPr bwMode="auto">
          <a:xfrm>
            <a:off x="395288" y="4868863"/>
            <a:ext cx="640896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00000"/>
              </a:lnSpc>
              <a:spcBef>
                <a:spcPct val="0"/>
              </a:spcBef>
              <a:buClrTx/>
              <a:buSzTx/>
              <a:buFontTx/>
              <a:buNone/>
            </a:pPr>
            <a:r>
              <a:rPr lang="zh-CN" altLang="en-US" dirty="0">
                <a:solidFill>
                  <a:srgbClr val="FF0000"/>
                </a:solidFill>
                <a:latin typeface="方正粗黑宋简体" panose="02000000000000000000" pitchFamily="2" charset="-122"/>
                <a:ea typeface="方正粗黑宋简体" panose="02000000000000000000" pitchFamily="2" charset="-122"/>
              </a:rPr>
              <a:t>即：在排队系统中的平均顾客数</a:t>
            </a:r>
            <a:r>
              <a:rPr lang="zh-CN" altLang="en-US" dirty="0">
                <a:solidFill>
                  <a:srgbClr val="0033CC"/>
                </a:solidFill>
                <a:latin typeface="方正粗黑宋简体" panose="02000000000000000000" pitchFamily="2" charset="-122"/>
                <a:ea typeface="方正粗黑宋简体" panose="02000000000000000000" pitchFamily="2" charset="-122"/>
              </a:rPr>
              <a:t>=顾客的平均到达率×平均逗留时间</a:t>
            </a:r>
            <a:r>
              <a:rPr lang="en-US" altLang="zh-CN" dirty="0">
                <a:solidFill>
                  <a:srgbClr val="0033CC"/>
                </a:solidFill>
                <a:latin typeface="方正粗黑宋简体" panose="02000000000000000000" pitchFamily="2" charset="-122"/>
                <a:ea typeface="方正粗黑宋简体" panose="02000000000000000000" pitchFamily="2" charset="-122"/>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8131">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8131">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813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813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813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81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131" grpId="0" build="p" animBg="1"/>
      <p:bldP spid="48131" grpId="1" build="p" animBg="1"/>
      <p:bldP spid="48132" grpId="0" bldLvl="0" animBg="1"/>
      <p:bldP spid="48132" grpId="1" animBg="1"/>
      <p:bldP spid="48133" grpId="0"/>
      <p:bldP spid="48133" grpId="1"/>
      <p:bldP spid="48137" grpId="0"/>
      <p:bldP spid="48137" grpId="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80" name="Rectangle 8"/>
          <p:cNvSpPr>
            <a:spLocks noGrp="1" noRot="1" noChangeArrowheads="1"/>
          </p:cNvSpPr>
          <p:nvPr>
            <p:ph type="title"/>
          </p:nvPr>
        </p:nvSpPr>
        <p:spPr>
          <a:xfrm>
            <a:off x="179388" y="0"/>
            <a:ext cx="8540750" cy="476250"/>
          </a:xfrm>
        </p:spPr>
        <p:txBody>
          <a:bodyPr/>
          <a:lstStyle/>
          <a:p>
            <a:pPr eaLnBrk="1" hangingPunct="1">
              <a:defRPr/>
            </a:pPr>
            <a:r>
              <a:rPr lang="zh-CN" altLang="en-US" smtClean="0"/>
              <a:t>主要性能指标</a:t>
            </a:r>
          </a:p>
        </p:txBody>
      </p:sp>
      <p:sp>
        <p:nvSpPr>
          <p:cNvPr id="49155" name="Rectangle 3"/>
          <p:cNvSpPr>
            <a:spLocks noGrp="1" noRot="1" noChangeArrowheads="1"/>
          </p:cNvSpPr>
          <p:nvPr>
            <p:ph type="body" sz="half" idx="1"/>
          </p:nvPr>
        </p:nvSpPr>
        <p:spPr>
          <a:xfrm>
            <a:off x="107504" y="549275"/>
            <a:ext cx="8858696" cy="5184775"/>
          </a:xfrm>
        </p:spPr>
        <p:txBody>
          <a:bodyPr/>
          <a:lstStyle/>
          <a:p>
            <a:pPr lvl="1" eaLnBrk="1" hangingPunct="1"/>
            <a:r>
              <a:rPr lang="zh-CN" altLang="en-US" dirty="0" smtClean="0">
                <a:latin typeface="方正粗黑宋简体" panose="02000000000000000000" pitchFamily="2" charset="-122"/>
                <a:ea typeface="方正粗黑宋简体" panose="02000000000000000000" pitchFamily="2" charset="-122"/>
              </a:rPr>
              <a:t>（</a:t>
            </a:r>
            <a:r>
              <a:rPr lang="en-US" altLang="zh-CN" dirty="0" smtClean="0">
                <a:latin typeface="方正粗黑宋简体" panose="02000000000000000000" pitchFamily="2" charset="-122"/>
                <a:ea typeface="方正粗黑宋简体" panose="02000000000000000000" pitchFamily="2" charset="-122"/>
              </a:rPr>
              <a:t>5</a:t>
            </a:r>
            <a:r>
              <a:rPr lang="zh-CN" altLang="en-US" dirty="0" smtClean="0">
                <a:latin typeface="方正粗黑宋简体" panose="02000000000000000000" pitchFamily="2" charset="-122"/>
                <a:ea typeface="方正粗黑宋简体" panose="02000000000000000000" pitchFamily="2" charset="-122"/>
              </a:rPr>
              <a:t>）系统效率</a:t>
            </a:r>
            <a:r>
              <a:rPr lang="el-GR" altLang="zh-CN">
                <a:latin typeface="方正粗黑宋简体" panose="02000000000000000000" pitchFamily="2" charset="-122"/>
                <a:ea typeface="方正粗黑宋简体" panose="02000000000000000000" pitchFamily="2" charset="-122"/>
              </a:rPr>
              <a:t>η</a:t>
            </a:r>
            <a:endParaRPr lang="en-US" altLang="zh-CN" dirty="0" smtClean="0">
              <a:latin typeface="方正粗黑宋简体" panose="02000000000000000000" pitchFamily="2" charset="-122"/>
              <a:ea typeface="方正粗黑宋简体" panose="02000000000000000000" pitchFamily="2" charset="-122"/>
            </a:endParaRPr>
          </a:p>
          <a:p>
            <a:pPr eaLnBrk="1" hangingPunct="1"/>
            <a:r>
              <a:rPr lang="zh-CN" altLang="en-US" sz="2800" dirty="0" smtClean="0">
                <a:latin typeface="方正粗黑宋简体" panose="02000000000000000000" pitchFamily="2" charset="-122"/>
                <a:ea typeface="方正粗黑宋简体" panose="02000000000000000000" pitchFamily="2" charset="-122"/>
              </a:rPr>
              <a:t>定义为平均窗口占用率。某时刻</a:t>
            </a:r>
            <a:r>
              <a:rPr lang="en-US" altLang="zh-CN" sz="2800" dirty="0" smtClean="0">
                <a:latin typeface="方正粗黑宋简体" panose="02000000000000000000" pitchFamily="2" charset="-122"/>
                <a:ea typeface="方正粗黑宋简体" panose="02000000000000000000" pitchFamily="2" charset="-122"/>
              </a:rPr>
              <a:t>t</a:t>
            </a:r>
            <a:r>
              <a:rPr lang="zh-CN" altLang="en-US" sz="2800" dirty="0" smtClean="0">
                <a:latin typeface="方正粗黑宋简体" panose="02000000000000000000" pitchFamily="2" charset="-122"/>
                <a:ea typeface="方正粗黑宋简体" panose="02000000000000000000" pitchFamily="2" charset="-122"/>
              </a:rPr>
              <a:t>有</a:t>
            </a:r>
            <a:r>
              <a:rPr lang="en-US" altLang="zh-CN" sz="2800" i="1" dirty="0" err="1" smtClean="0">
                <a:latin typeface="方正粗黑宋简体" panose="02000000000000000000" pitchFamily="2" charset="-122"/>
                <a:ea typeface="方正粗黑宋简体" panose="02000000000000000000" pitchFamily="2" charset="-122"/>
              </a:rPr>
              <a:t>r</a:t>
            </a:r>
            <a:r>
              <a:rPr lang="en-US" altLang="zh-CN" sz="2800" i="1" baseline="-25000" dirty="0" err="1" smtClean="0">
                <a:latin typeface="方正粗黑宋简体" panose="02000000000000000000" pitchFamily="2" charset="-122"/>
                <a:ea typeface="方正粗黑宋简体" panose="02000000000000000000" pitchFamily="2" charset="-122"/>
              </a:rPr>
              <a:t>t</a:t>
            </a:r>
            <a:r>
              <a:rPr lang="zh-CN" altLang="en-US" sz="2800" dirty="0" smtClean="0">
                <a:latin typeface="方正粗黑宋简体" panose="02000000000000000000" pitchFamily="2" charset="-122"/>
                <a:ea typeface="方正粗黑宋简体" panose="02000000000000000000" pitchFamily="2" charset="-122"/>
              </a:rPr>
              <a:t>个窗口被占用，若共有</a:t>
            </a:r>
            <a:r>
              <a:rPr lang="en-US" altLang="zh-CN" sz="2800" dirty="0" smtClean="0">
                <a:latin typeface="方正粗黑宋简体" panose="02000000000000000000" pitchFamily="2" charset="-122"/>
                <a:ea typeface="方正粗黑宋简体" panose="02000000000000000000" pitchFamily="2" charset="-122"/>
              </a:rPr>
              <a:t>m</a:t>
            </a:r>
            <a:r>
              <a:rPr lang="zh-CN" altLang="en-US" sz="2800" dirty="0" smtClean="0">
                <a:latin typeface="方正粗黑宋简体" panose="02000000000000000000" pitchFamily="2" charset="-122"/>
                <a:ea typeface="方正粗黑宋简体" panose="02000000000000000000" pitchFamily="2" charset="-122"/>
              </a:rPr>
              <a:t>个窗口，则</a:t>
            </a:r>
            <a:r>
              <a:rPr lang="en-US" altLang="zh-CN" sz="2800" i="1" dirty="0" err="1" smtClean="0">
                <a:latin typeface="方正粗黑宋简体" panose="02000000000000000000" pitchFamily="2" charset="-122"/>
                <a:ea typeface="方正粗黑宋简体" panose="02000000000000000000" pitchFamily="2" charset="-122"/>
              </a:rPr>
              <a:t>r</a:t>
            </a:r>
            <a:r>
              <a:rPr lang="en-US" altLang="zh-CN" sz="2800" i="1" baseline="-25000" dirty="0" err="1" smtClean="0">
                <a:latin typeface="方正粗黑宋简体" panose="02000000000000000000" pitchFamily="2" charset="-122"/>
                <a:ea typeface="方正粗黑宋简体" panose="02000000000000000000" pitchFamily="2" charset="-122"/>
              </a:rPr>
              <a:t>t</a:t>
            </a:r>
            <a:r>
              <a:rPr lang="en-US" altLang="zh-CN" sz="2800" i="1" baseline="-25000" dirty="0" smtClean="0">
                <a:latin typeface="方正粗黑宋简体" panose="02000000000000000000" pitchFamily="2" charset="-122"/>
                <a:ea typeface="方正粗黑宋简体" panose="02000000000000000000" pitchFamily="2" charset="-122"/>
              </a:rPr>
              <a:t> </a:t>
            </a:r>
            <a:r>
              <a:rPr lang="en-US" altLang="zh-CN" sz="2800" dirty="0" smtClean="0">
                <a:latin typeface="方正粗黑宋简体" panose="02000000000000000000" pitchFamily="2" charset="-122"/>
                <a:ea typeface="方正粗黑宋简体" panose="02000000000000000000" pitchFamily="2" charset="-122"/>
              </a:rPr>
              <a:t>/</a:t>
            </a:r>
            <a:r>
              <a:rPr lang="en-US" altLang="zh-CN" sz="2800" i="1" dirty="0" smtClean="0">
                <a:latin typeface="方正粗黑宋简体" panose="02000000000000000000" pitchFamily="2" charset="-122"/>
                <a:ea typeface="方正粗黑宋简体" panose="02000000000000000000" pitchFamily="2" charset="-122"/>
              </a:rPr>
              <a:t>m</a:t>
            </a:r>
            <a:r>
              <a:rPr lang="zh-CN" altLang="en-US" sz="2800" dirty="0" smtClean="0">
                <a:latin typeface="方正粗黑宋简体" panose="02000000000000000000" pitchFamily="2" charset="-122"/>
                <a:ea typeface="方正粗黑宋简体" panose="02000000000000000000" pitchFamily="2" charset="-122"/>
              </a:rPr>
              <a:t>就是占用率</a:t>
            </a:r>
            <a:r>
              <a:rPr lang="en-US" altLang="zh-CN" sz="2800" dirty="0" smtClean="0">
                <a:latin typeface="方正粗黑宋简体" panose="02000000000000000000" pitchFamily="2" charset="-122"/>
                <a:ea typeface="方正粗黑宋简体" panose="02000000000000000000" pitchFamily="2" charset="-122"/>
              </a:rPr>
              <a:t>:</a:t>
            </a:r>
          </a:p>
          <a:p>
            <a:pPr eaLnBrk="1" hangingPunct="1"/>
            <a:endParaRPr lang="en-US" altLang="zh-CN" sz="2800" dirty="0" smtClean="0">
              <a:latin typeface="方正粗黑宋简体" panose="02000000000000000000" pitchFamily="2" charset="-122"/>
              <a:ea typeface="方正粗黑宋简体" panose="02000000000000000000" pitchFamily="2" charset="-122"/>
            </a:endParaRPr>
          </a:p>
          <a:p>
            <a:pPr eaLnBrk="1" hangingPunct="1"/>
            <a:endParaRPr lang="zh-CN" altLang="en-US" sz="2800" dirty="0" smtClean="0">
              <a:latin typeface="方正粗黑宋简体" panose="02000000000000000000" pitchFamily="2" charset="-122"/>
              <a:ea typeface="方正粗黑宋简体" panose="02000000000000000000" pitchFamily="2" charset="-122"/>
            </a:endParaRPr>
          </a:p>
          <a:p>
            <a:pPr eaLnBrk="1" hangingPunct="1"/>
            <a:r>
              <a:rPr lang="zh-CN" altLang="en-US" sz="2800" dirty="0" smtClean="0">
                <a:latin typeface="方正粗黑宋简体" panose="02000000000000000000" pitchFamily="2" charset="-122"/>
                <a:ea typeface="方正粗黑宋简体" panose="02000000000000000000" pitchFamily="2" charset="-122"/>
              </a:rPr>
              <a:t>显然，</a:t>
            </a:r>
            <a:r>
              <a:rPr lang="en-US" altLang="zh-CN" sz="2800" dirty="0" err="1" smtClean="0">
                <a:latin typeface="方正粗黑宋简体" panose="02000000000000000000" pitchFamily="2" charset="-122"/>
                <a:ea typeface="方正粗黑宋简体" panose="02000000000000000000" pitchFamily="2" charset="-122"/>
              </a:rPr>
              <a:t>r</a:t>
            </a:r>
            <a:r>
              <a:rPr lang="en-US" altLang="zh-CN" sz="2800" baseline="-25000" dirty="0" err="1" smtClean="0">
                <a:latin typeface="方正粗黑宋简体" panose="02000000000000000000" pitchFamily="2" charset="-122"/>
                <a:ea typeface="方正粗黑宋简体" panose="02000000000000000000" pitchFamily="2" charset="-122"/>
              </a:rPr>
              <a:t>t</a:t>
            </a:r>
            <a:r>
              <a:rPr lang="en-US" altLang="zh-CN" sz="2800" baseline="-25000" dirty="0" smtClean="0">
                <a:latin typeface="方正粗黑宋简体" panose="02000000000000000000" pitchFamily="2" charset="-122"/>
                <a:ea typeface="方正粗黑宋简体" panose="02000000000000000000" pitchFamily="2" charset="-122"/>
              </a:rPr>
              <a:t> </a:t>
            </a:r>
            <a:r>
              <a:rPr lang="en-US" altLang="zh-CN" sz="2800" dirty="0" smtClean="0">
                <a:latin typeface="方正粗黑宋简体" panose="02000000000000000000" pitchFamily="2" charset="-122"/>
                <a:ea typeface="方正粗黑宋简体" panose="02000000000000000000" pitchFamily="2" charset="-122"/>
              </a:rPr>
              <a:t>/m</a:t>
            </a:r>
            <a:r>
              <a:rPr lang="zh-CN" altLang="en-US" sz="2800" dirty="0" smtClean="0">
                <a:latin typeface="方正粗黑宋简体" panose="02000000000000000000" pitchFamily="2" charset="-122"/>
                <a:ea typeface="方正粗黑宋简体" panose="02000000000000000000" pitchFamily="2" charset="-122"/>
              </a:rPr>
              <a:t>是一个随机变量，它的统计平均值就是系统效率，即</a:t>
            </a:r>
          </a:p>
          <a:p>
            <a:pPr eaLnBrk="1" hangingPunct="1"/>
            <a:endParaRPr lang="zh-CN" altLang="en-US" sz="2800" dirty="0" smtClean="0">
              <a:latin typeface="方正粗黑宋简体" panose="02000000000000000000" pitchFamily="2" charset="-122"/>
              <a:ea typeface="方正粗黑宋简体" panose="02000000000000000000" pitchFamily="2" charset="-122"/>
            </a:endParaRPr>
          </a:p>
          <a:p>
            <a:pPr eaLnBrk="1" hangingPunct="1"/>
            <a:r>
              <a:rPr lang="el-GR" altLang="zh-CN" sz="2800" dirty="0" smtClean="0">
                <a:latin typeface="方正粗黑宋简体" panose="02000000000000000000" pitchFamily="2" charset="-122"/>
                <a:ea typeface="方正粗黑宋简体" panose="02000000000000000000" pitchFamily="2" charset="-122"/>
              </a:rPr>
              <a:t>η</a:t>
            </a:r>
            <a:r>
              <a:rPr lang="zh-CN" altLang="en-US" sz="2800" dirty="0" smtClean="0">
                <a:latin typeface="方正粗黑宋简体" panose="02000000000000000000" pitchFamily="2" charset="-122"/>
                <a:ea typeface="方正粗黑宋简体" panose="02000000000000000000" pitchFamily="2" charset="-122"/>
              </a:rPr>
              <a:t>愈大，服务资源的利用率愈高。</a:t>
            </a:r>
          </a:p>
        </p:txBody>
      </p:sp>
      <p:graphicFrame>
        <p:nvGraphicFramePr>
          <p:cNvPr id="49156" name="Object 7"/>
          <p:cNvGraphicFramePr>
            <a:graphicFrameLocks noGrp="1" noChangeAspect="1"/>
          </p:cNvGraphicFramePr>
          <p:nvPr>
            <p:ph sz="half" idx="2"/>
          </p:nvPr>
        </p:nvGraphicFramePr>
        <p:xfrm>
          <a:off x="2483768" y="3429000"/>
          <a:ext cx="2967187" cy="1121421"/>
        </p:xfrm>
        <a:graphic>
          <a:graphicData uri="http://schemas.openxmlformats.org/presentationml/2006/ole">
            <mc:AlternateContent xmlns:mc="http://schemas.openxmlformats.org/markup-compatibility/2006">
              <mc:Choice xmlns:v="urn:schemas-microsoft-com:vml" Requires="v">
                <p:oleObj spid="_x0000_s50166" name="公式" r:id="rId4" imgW="1040765" imgH="393700" progId="Equation.3">
                  <p:embed/>
                </p:oleObj>
              </mc:Choice>
              <mc:Fallback>
                <p:oleObj name="公式" r:id="rId4" imgW="1040765" imgH="393700" progId="Equation.3">
                  <p:embed/>
                  <p:pic>
                    <p:nvPicPr>
                      <p:cNvPr id="0" name="Picture 309"/>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83768" y="3429000"/>
                        <a:ext cx="2967187" cy="112142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9157" name="Object 5"/>
          <p:cNvGraphicFramePr>
            <a:graphicFrameLocks noChangeAspect="1"/>
          </p:cNvGraphicFramePr>
          <p:nvPr/>
        </p:nvGraphicFramePr>
        <p:xfrm>
          <a:off x="899592" y="5301208"/>
          <a:ext cx="7854950" cy="1389062"/>
        </p:xfrm>
        <a:graphic>
          <a:graphicData uri="http://schemas.openxmlformats.org/presentationml/2006/ole">
            <mc:AlternateContent xmlns:mc="http://schemas.openxmlformats.org/markup-compatibility/2006">
              <mc:Choice xmlns:v="urn:schemas-microsoft-com:vml" Requires="v">
                <p:oleObj spid="_x0000_s50167" name="公式" r:id="rId6" imgW="3289300" imgH="609600" progId="Equation.3">
                  <p:embed/>
                </p:oleObj>
              </mc:Choice>
              <mc:Fallback>
                <p:oleObj name="公式" r:id="rId6" imgW="3289300" imgH="609600" progId="Equation.3">
                  <p:embed/>
                  <p:pic>
                    <p:nvPicPr>
                      <p:cNvPr id="0" name="Picture 31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99592" y="5301208"/>
                        <a:ext cx="7854950" cy="1389062"/>
                      </a:xfrm>
                      <a:prstGeom prst="rect">
                        <a:avLst/>
                      </a:prstGeom>
                      <a:solidFill>
                        <a:schemeClr val="accent1"/>
                      </a:solidFill>
                    </p:spPr>
                  </p:pic>
                </p:oleObj>
              </mc:Fallback>
            </mc:AlternateContent>
          </a:graphicData>
        </a:graphic>
      </p:graphicFrame>
      <p:graphicFrame>
        <p:nvGraphicFramePr>
          <p:cNvPr id="2" name="对象 1"/>
          <p:cNvGraphicFramePr>
            <a:graphicFrameLocks noGrp="1" noChangeAspect="1"/>
          </p:cNvGraphicFramePr>
          <p:nvPr/>
        </p:nvGraphicFramePr>
        <p:xfrm>
          <a:off x="6444208" y="1700808"/>
          <a:ext cx="1440160" cy="1296144"/>
        </p:xfrm>
        <a:graphic>
          <a:graphicData uri="http://schemas.openxmlformats.org/presentationml/2006/ole">
            <mc:AlternateContent xmlns:mc="http://schemas.openxmlformats.org/markup-compatibility/2006">
              <mc:Choice xmlns:v="urn:schemas-microsoft-com:vml" Requires="v">
                <p:oleObj spid="_x0000_s50168" name="公式" r:id="rId8" imgW="457200" imgH="393700" progId="Equation.3">
                  <p:embed/>
                </p:oleObj>
              </mc:Choice>
              <mc:Fallback>
                <p:oleObj name="公式" r:id="rId8" imgW="457200" imgH="393700" progId="Equation.3">
                  <p:embed/>
                  <p:pic>
                    <p:nvPicPr>
                      <p:cNvPr id="0" name="Picture 311"/>
                      <p:cNvPicPr>
                        <a:picLocks noGrp="1"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444208" y="1700808"/>
                        <a:ext cx="1440160" cy="1296144"/>
                      </a:xfrm>
                      <a:prstGeom prst="rect">
                        <a:avLst/>
                      </a:prstGeom>
                      <a:solidFill>
                        <a:srgbClr val="FFFFAD"/>
                      </a:solidFill>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91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9" name="Rectangle 5"/>
          <p:cNvSpPr>
            <a:spLocks noGrp="1" noRot="1" noChangeArrowheads="1"/>
          </p:cNvSpPr>
          <p:nvPr>
            <p:ph type="title"/>
          </p:nvPr>
        </p:nvSpPr>
        <p:spPr>
          <a:xfrm>
            <a:off x="179388" y="0"/>
            <a:ext cx="8540750" cy="476250"/>
          </a:xfrm>
        </p:spPr>
        <p:txBody>
          <a:bodyPr/>
          <a:lstStyle/>
          <a:p>
            <a:pPr eaLnBrk="1" hangingPunct="1">
              <a:defRPr/>
            </a:pPr>
            <a:r>
              <a:rPr lang="zh-CN" altLang="en-US" smtClean="0"/>
              <a:t>主要性能指标</a:t>
            </a:r>
          </a:p>
        </p:txBody>
      </p:sp>
      <p:sp>
        <p:nvSpPr>
          <p:cNvPr id="50179" name="Rectangle 3"/>
          <p:cNvSpPr>
            <a:spLocks noGrp="1" noRot="1" noChangeArrowheads="1"/>
          </p:cNvSpPr>
          <p:nvPr>
            <p:ph type="body" sz="half" idx="1"/>
          </p:nvPr>
        </p:nvSpPr>
        <p:spPr>
          <a:xfrm>
            <a:off x="250825" y="908050"/>
            <a:ext cx="8642350" cy="5184775"/>
          </a:xfrm>
        </p:spPr>
        <p:txBody>
          <a:bodyPr/>
          <a:lstStyle/>
          <a:p>
            <a:pPr lvl="1" eaLnBrk="1" hangingPunct="1">
              <a:lnSpc>
                <a:spcPct val="90000"/>
              </a:lnSpc>
            </a:pPr>
            <a:r>
              <a:rPr lang="zh-CN" altLang="en-US" dirty="0" smtClean="0">
                <a:latin typeface="方正粗黑宋简体" panose="02000000000000000000" pitchFamily="2" charset="-122"/>
                <a:ea typeface="方正粗黑宋简体" panose="02000000000000000000" pitchFamily="2" charset="-122"/>
              </a:rPr>
              <a:t>（</a:t>
            </a:r>
            <a:r>
              <a:rPr lang="en-US" altLang="zh-CN" dirty="0" smtClean="0">
                <a:latin typeface="方正粗黑宋简体" panose="02000000000000000000" pitchFamily="2" charset="-122"/>
                <a:ea typeface="方正粗黑宋简体" panose="02000000000000000000" pitchFamily="2" charset="-122"/>
              </a:rPr>
              <a:t>6</a:t>
            </a:r>
            <a:r>
              <a:rPr lang="zh-CN" altLang="en-US" dirty="0" smtClean="0">
                <a:latin typeface="方正粗黑宋简体" panose="02000000000000000000" pitchFamily="2" charset="-122"/>
                <a:ea typeface="方正粗黑宋简体" panose="02000000000000000000" pitchFamily="2" charset="-122"/>
              </a:rPr>
              <a:t>）稳定性</a:t>
            </a:r>
          </a:p>
          <a:p>
            <a:pPr lvl="2" eaLnBrk="1" hangingPunct="1">
              <a:lnSpc>
                <a:spcPct val="90000"/>
              </a:lnSpc>
            </a:pPr>
            <a:r>
              <a:rPr lang="zh-CN" altLang="en-US" dirty="0" smtClean="0">
                <a:latin typeface="方正粗黑宋简体" panose="02000000000000000000" pitchFamily="2" charset="-122"/>
                <a:ea typeface="方正粗黑宋简体" panose="02000000000000000000" pitchFamily="2" charset="-122"/>
              </a:rPr>
              <a:t>对于</a:t>
            </a:r>
            <a:r>
              <a:rPr lang="zh-CN" altLang="en-US" dirty="0" smtClean="0">
                <a:solidFill>
                  <a:srgbClr val="FF0000"/>
                </a:solidFill>
                <a:latin typeface="方正粗黑宋简体" panose="02000000000000000000" pitchFamily="2" charset="-122"/>
                <a:ea typeface="方正粗黑宋简体" panose="02000000000000000000" pitchFamily="2" charset="-122"/>
              </a:rPr>
              <a:t>不拒绝系统</a:t>
            </a:r>
            <a:r>
              <a:rPr lang="zh-CN" altLang="en-US" dirty="0" smtClean="0">
                <a:latin typeface="方正粗黑宋简体" panose="02000000000000000000" pitchFamily="2" charset="-122"/>
                <a:ea typeface="方正粗黑宋简体" panose="02000000000000000000" pitchFamily="2" charset="-122"/>
              </a:rPr>
              <a:t>，当</a:t>
            </a:r>
            <a:r>
              <a:rPr lang="zh-CN" altLang="en-US" dirty="0" smtClean="0">
                <a:solidFill>
                  <a:srgbClr val="FF0000"/>
                </a:solidFill>
                <a:latin typeface="方正粗黑宋简体" panose="02000000000000000000" pitchFamily="2" charset="-122"/>
                <a:ea typeface="方正粗黑宋简体" panose="02000000000000000000" pitchFamily="2" charset="-122"/>
              </a:rPr>
              <a:t>到达率与服务率之比</a:t>
            </a:r>
            <a:r>
              <a:rPr lang="zh-CN" altLang="en-US" dirty="0" smtClean="0">
                <a:latin typeface="方正粗黑宋简体" panose="02000000000000000000" pitchFamily="2" charset="-122"/>
                <a:ea typeface="方正粗黑宋简体" panose="02000000000000000000" pitchFamily="2" charset="-122"/>
              </a:rPr>
              <a:t>大于</a:t>
            </a:r>
            <a:r>
              <a:rPr lang="zh-CN" altLang="en-US" dirty="0" smtClean="0">
                <a:solidFill>
                  <a:srgbClr val="FF0000"/>
                </a:solidFill>
                <a:latin typeface="方正粗黑宋简体" panose="02000000000000000000" pitchFamily="2" charset="-122"/>
                <a:ea typeface="方正粗黑宋简体" panose="02000000000000000000" pitchFamily="2" charset="-122"/>
              </a:rPr>
              <a:t>窗口数</a:t>
            </a:r>
            <a:r>
              <a:rPr lang="zh-CN" altLang="en-US" dirty="0" smtClean="0">
                <a:latin typeface="方正粗黑宋简体" panose="02000000000000000000" pitchFamily="2" charset="-122"/>
                <a:ea typeface="方正粗黑宋简体" panose="02000000000000000000" pitchFamily="2" charset="-122"/>
              </a:rPr>
              <a:t>时，平均顾客到达数将大于平均顾客离去数，顾客的队长将愈来愈长，平均等待时间趋于无限大，系统陷于混乱，将不能稳定工作。</a:t>
            </a:r>
          </a:p>
          <a:p>
            <a:pPr lvl="2" eaLnBrk="1" hangingPunct="1">
              <a:lnSpc>
                <a:spcPct val="90000"/>
              </a:lnSpc>
            </a:pPr>
            <a:r>
              <a:rPr lang="zh-CN" altLang="en-US" dirty="0" smtClean="0">
                <a:latin typeface="方正粗黑宋简体" panose="02000000000000000000" pitchFamily="2" charset="-122"/>
                <a:ea typeface="方正粗黑宋简体" panose="02000000000000000000" pitchFamily="2" charset="-122"/>
              </a:rPr>
              <a:t>令排队系</a:t>
            </a:r>
            <a:r>
              <a:rPr lang="zh-CN" altLang="en-US" dirty="0" smtClean="0">
                <a:solidFill>
                  <a:srgbClr val="FF0000"/>
                </a:solidFill>
                <a:latin typeface="方正粗黑宋简体" panose="02000000000000000000" pitchFamily="2" charset="-122"/>
                <a:ea typeface="方正粗黑宋简体" panose="02000000000000000000" pitchFamily="2" charset="-122"/>
              </a:rPr>
              <a:t>统</a:t>
            </a:r>
            <a:r>
              <a:rPr lang="zh-CN" altLang="en-US" dirty="0" smtClean="0">
                <a:latin typeface="方正粗黑宋简体" panose="02000000000000000000" pitchFamily="2" charset="-122"/>
                <a:ea typeface="方正粗黑宋简体" panose="02000000000000000000" pitchFamily="2" charset="-122"/>
              </a:rPr>
              <a:t>的强度</a:t>
            </a:r>
            <a:r>
              <a:rPr lang="el-GR" altLang="zh-CN" dirty="0" smtClean="0">
                <a:latin typeface="方正粗黑宋简体" panose="02000000000000000000" pitchFamily="2" charset="-122"/>
                <a:ea typeface="方正粗黑宋简体" panose="02000000000000000000" pitchFamily="2" charset="-122"/>
              </a:rPr>
              <a:t>ρ</a:t>
            </a:r>
            <a:r>
              <a:rPr lang="zh-CN" altLang="en-US" dirty="0" smtClean="0">
                <a:latin typeface="方正粗黑宋简体" panose="02000000000000000000" pitchFamily="2" charset="-122"/>
                <a:ea typeface="方正粗黑宋简体" panose="02000000000000000000" pitchFamily="2" charset="-122"/>
              </a:rPr>
              <a:t>为：</a:t>
            </a:r>
          </a:p>
          <a:p>
            <a:pPr lvl="2" eaLnBrk="1" hangingPunct="1">
              <a:lnSpc>
                <a:spcPct val="90000"/>
              </a:lnSpc>
            </a:pPr>
            <a:endParaRPr lang="zh-CN" altLang="en-US" dirty="0" smtClean="0">
              <a:latin typeface="方正粗黑宋简体" panose="02000000000000000000" pitchFamily="2" charset="-122"/>
              <a:ea typeface="方正粗黑宋简体" panose="02000000000000000000" pitchFamily="2" charset="-122"/>
            </a:endParaRPr>
          </a:p>
          <a:p>
            <a:pPr lvl="2" eaLnBrk="1" hangingPunct="1">
              <a:lnSpc>
                <a:spcPct val="90000"/>
              </a:lnSpc>
            </a:pPr>
            <a:endParaRPr lang="zh-CN" altLang="en-US" dirty="0" smtClean="0">
              <a:latin typeface="方正粗黑宋简体" panose="02000000000000000000" pitchFamily="2" charset="-122"/>
              <a:ea typeface="方正粗黑宋简体" panose="02000000000000000000" pitchFamily="2" charset="-122"/>
            </a:endParaRPr>
          </a:p>
          <a:p>
            <a:pPr lvl="2" eaLnBrk="1" hangingPunct="1">
              <a:lnSpc>
                <a:spcPct val="90000"/>
              </a:lnSpc>
            </a:pPr>
            <a:endParaRPr lang="en-US" altLang="zh-CN" dirty="0" smtClean="0">
              <a:latin typeface="方正粗黑宋简体" panose="02000000000000000000" pitchFamily="2" charset="-122"/>
              <a:ea typeface="方正粗黑宋简体" panose="02000000000000000000" pitchFamily="2" charset="-122"/>
            </a:endParaRPr>
          </a:p>
          <a:p>
            <a:pPr lvl="2" eaLnBrk="1" hangingPunct="1">
              <a:lnSpc>
                <a:spcPct val="90000"/>
              </a:lnSpc>
            </a:pPr>
            <a:endParaRPr lang="zh-CN" altLang="en-US" dirty="0" smtClean="0">
              <a:latin typeface="方正粗黑宋简体" panose="02000000000000000000" pitchFamily="2" charset="-122"/>
              <a:ea typeface="方正粗黑宋简体" panose="02000000000000000000" pitchFamily="2" charset="-122"/>
            </a:endParaRPr>
          </a:p>
          <a:p>
            <a:pPr lvl="2" eaLnBrk="1" hangingPunct="1">
              <a:lnSpc>
                <a:spcPct val="90000"/>
              </a:lnSpc>
            </a:pPr>
            <a:r>
              <a:rPr lang="zh-CN" altLang="en-US" dirty="0" smtClean="0">
                <a:latin typeface="方正粗黑宋简体" panose="02000000000000000000" pitchFamily="2" charset="-122"/>
                <a:ea typeface="方正粗黑宋简体" panose="02000000000000000000" pitchFamily="2" charset="-122"/>
              </a:rPr>
              <a:t>对于</a:t>
            </a:r>
            <a:r>
              <a:rPr lang="zh-CN" altLang="en-US" dirty="0" smtClean="0">
                <a:solidFill>
                  <a:srgbClr val="FF0000"/>
                </a:solidFill>
                <a:latin typeface="方正粗黑宋简体" panose="02000000000000000000" pitchFamily="2" charset="-122"/>
                <a:ea typeface="方正粗黑宋简体" panose="02000000000000000000" pitchFamily="2" charset="-122"/>
              </a:rPr>
              <a:t>截止型系统</a:t>
            </a:r>
            <a:r>
              <a:rPr lang="zh-CN" altLang="en-US" dirty="0" smtClean="0">
                <a:latin typeface="方正粗黑宋简体" panose="02000000000000000000" pitchFamily="2" charset="-122"/>
                <a:ea typeface="方正粗黑宋简体" panose="02000000000000000000" pitchFamily="2" charset="-122"/>
              </a:rPr>
              <a:t>，因为队长被人为地限制，即使</a:t>
            </a:r>
            <a:r>
              <a:rPr lang="el-GR" altLang="zh-CN" dirty="0" smtClean="0">
                <a:solidFill>
                  <a:srgbClr val="FF0000"/>
                </a:solidFill>
                <a:latin typeface="方正粗黑宋简体" panose="02000000000000000000" pitchFamily="2" charset="-122"/>
                <a:ea typeface="方正粗黑宋简体" panose="02000000000000000000" pitchFamily="2" charset="-122"/>
              </a:rPr>
              <a:t>ρ</a:t>
            </a:r>
            <a:r>
              <a:rPr lang="en-US" altLang="zh-CN" dirty="0" smtClean="0">
                <a:solidFill>
                  <a:srgbClr val="FF0000"/>
                </a:solidFill>
                <a:latin typeface="方正粗黑宋简体" panose="02000000000000000000" pitchFamily="2" charset="-122"/>
                <a:ea typeface="方正粗黑宋简体" panose="02000000000000000000" pitchFamily="2" charset="-122"/>
                <a:sym typeface="Symbol" panose="05050102010706020507" pitchFamily="18" charset="2"/>
              </a:rPr>
              <a:t></a:t>
            </a:r>
            <a:r>
              <a:rPr lang="en-US" altLang="zh-CN" dirty="0" smtClean="0">
                <a:solidFill>
                  <a:srgbClr val="FF0000"/>
                </a:solidFill>
                <a:latin typeface="方正粗黑宋简体" panose="02000000000000000000" pitchFamily="2" charset="-122"/>
                <a:ea typeface="方正粗黑宋简体" panose="02000000000000000000" pitchFamily="2" charset="-122"/>
              </a:rPr>
              <a:t>m</a:t>
            </a:r>
            <a:r>
              <a:rPr lang="zh-CN" altLang="en-US" dirty="0" smtClean="0">
                <a:solidFill>
                  <a:srgbClr val="FF0000"/>
                </a:solidFill>
                <a:latin typeface="方正粗黑宋简体" panose="02000000000000000000" pitchFamily="2" charset="-122"/>
                <a:ea typeface="方正粗黑宋简体" panose="02000000000000000000" pitchFamily="2" charset="-122"/>
              </a:rPr>
              <a:t>，系统仍能稳定地工作</a:t>
            </a:r>
            <a:r>
              <a:rPr lang="zh-CN" altLang="en-US" dirty="0" smtClean="0">
                <a:latin typeface="方正粗黑宋简体" panose="02000000000000000000" pitchFamily="2" charset="-122"/>
                <a:ea typeface="方正粗黑宋简体" panose="02000000000000000000" pitchFamily="2" charset="-122"/>
              </a:rPr>
              <a:t>。</a:t>
            </a:r>
          </a:p>
        </p:txBody>
      </p:sp>
      <p:graphicFrame>
        <p:nvGraphicFramePr>
          <p:cNvPr id="50180" name="Object 4"/>
          <p:cNvGraphicFramePr>
            <a:graphicFrameLocks noGrp="1" noChangeAspect="1"/>
          </p:cNvGraphicFramePr>
          <p:nvPr>
            <p:ph sz="half" idx="2"/>
          </p:nvPr>
        </p:nvGraphicFramePr>
        <p:xfrm>
          <a:off x="1908175" y="4027488"/>
          <a:ext cx="1001713" cy="969962"/>
        </p:xfrm>
        <a:graphic>
          <a:graphicData uri="http://schemas.openxmlformats.org/presentationml/2006/ole">
            <mc:AlternateContent xmlns:mc="http://schemas.openxmlformats.org/markup-compatibility/2006">
              <mc:Choice xmlns:v="urn:schemas-microsoft-com:vml" Requires="v">
                <p:oleObj spid="_x0000_s436247" name="公式" r:id="rId4" imgW="431800" imgH="419100" progId="Equation.3">
                  <p:embed/>
                </p:oleObj>
              </mc:Choice>
              <mc:Fallback>
                <p:oleObj name="公式" r:id="rId4" imgW="431800" imgH="419100" progId="Equation.3">
                  <p:embed/>
                  <p:pic>
                    <p:nvPicPr>
                      <p:cNvPr id="0" name="Picture 341"/>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08175" y="4027488"/>
                        <a:ext cx="1001713" cy="969962"/>
                      </a:xfrm>
                      <a:prstGeom prst="rect">
                        <a:avLst/>
                      </a:prstGeom>
                      <a:solidFill>
                        <a:schemeClr val="accent1"/>
                      </a:solidFill>
                    </p:spPr>
                  </p:pic>
                </p:oleObj>
              </mc:Fallback>
            </mc:AlternateContent>
          </a:graphicData>
        </a:graphic>
      </p:graphicFrame>
      <p:graphicFrame>
        <p:nvGraphicFramePr>
          <p:cNvPr id="50181" name="Object 7"/>
          <p:cNvGraphicFramePr>
            <a:graphicFrameLocks noChangeAspect="1"/>
          </p:cNvGraphicFramePr>
          <p:nvPr/>
        </p:nvGraphicFramePr>
        <p:xfrm>
          <a:off x="3838575" y="3854450"/>
          <a:ext cx="971550" cy="381000"/>
        </p:xfrm>
        <a:graphic>
          <a:graphicData uri="http://schemas.openxmlformats.org/presentationml/2006/ole">
            <mc:AlternateContent xmlns:mc="http://schemas.openxmlformats.org/markup-compatibility/2006">
              <mc:Choice xmlns:v="urn:schemas-microsoft-com:vml" Requires="v">
                <p:oleObj spid="_x0000_s436248" name="公式" r:id="rId6" imgW="419100" imgH="165100" progId="Equation.3">
                  <p:embed/>
                </p:oleObj>
              </mc:Choice>
              <mc:Fallback>
                <p:oleObj name="公式" r:id="rId6" imgW="419100" imgH="165100" progId="Equation.3">
                  <p:embed/>
                  <p:pic>
                    <p:nvPicPr>
                      <p:cNvPr id="0" name="Picture 34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38575" y="3854450"/>
                        <a:ext cx="971550" cy="381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0182" name="Object 8"/>
          <p:cNvGraphicFramePr>
            <a:graphicFrameLocks noChangeAspect="1"/>
          </p:cNvGraphicFramePr>
          <p:nvPr/>
        </p:nvGraphicFramePr>
        <p:xfrm>
          <a:off x="3775075" y="4524375"/>
          <a:ext cx="971550" cy="439738"/>
        </p:xfrm>
        <a:graphic>
          <a:graphicData uri="http://schemas.openxmlformats.org/presentationml/2006/ole">
            <mc:AlternateContent xmlns:mc="http://schemas.openxmlformats.org/markup-compatibility/2006">
              <mc:Choice xmlns:v="urn:schemas-microsoft-com:vml" Requires="v">
                <p:oleObj spid="_x0000_s436249" name="公式" r:id="rId8" imgW="419100" imgH="190500" progId="Equation.3">
                  <p:embed/>
                </p:oleObj>
              </mc:Choice>
              <mc:Fallback>
                <p:oleObj name="公式" r:id="rId8" imgW="419100" imgH="190500" progId="Equation.3">
                  <p:embed/>
                  <p:pic>
                    <p:nvPicPr>
                      <p:cNvPr id="0" name="Picture 34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775075" y="4524375"/>
                        <a:ext cx="971550" cy="4397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0183" name="AutoShape 9"/>
          <p:cNvSpPr/>
          <p:nvPr/>
        </p:nvSpPr>
        <p:spPr bwMode="auto">
          <a:xfrm>
            <a:off x="5565775" y="3854450"/>
            <a:ext cx="1939925" cy="401638"/>
          </a:xfrm>
          <a:prstGeom prst="callout1">
            <a:avLst>
              <a:gd name="adj1" fmla="val 28458"/>
              <a:gd name="adj2" fmla="val -3926"/>
              <a:gd name="adj3" fmla="val 39130"/>
              <a:gd name="adj4" fmla="val -40343"/>
            </a:avLst>
          </a:prstGeom>
          <a:solidFill>
            <a:schemeClr val="accent1"/>
          </a:solidFill>
          <a:ln w="9525">
            <a:solidFill>
              <a:schemeClr val="tx1"/>
            </a:solidFill>
            <a:miter lim="800000"/>
          </a:ln>
        </p:spPr>
        <p:txBody>
          <a:bodyPr/>
          <a:lstStyle/>
          <a:p>
            <a:pPr>
              <a:lnSpc>
                <a:spcPct val="100000"/>
              </a:lnSpc>
              <a:spcBef>
                <a:spcPct val="0"/>
              </a:spcBef>
              <a:buClrTx/>
              <a:buSzTx/>
              <a:buFontTx/>
              <a:buNone/>
            </a:pPr>
            <a:r>
              <a:rPr lang="zh-CN" altLang="en-US" sz="2400">
                <a:solidFill>
                  <a:srgbClr val="FF0000"/>
                </a:solidFill>
              </a:rPr>
              <a:t>系统稳定</a:t>
            </a:r>
          </a:p>
        </p:txBody>
      </p:sp>
      <p:sp>
        <p:nvSpPr>
          <p:cNvPr id="50184" name="AutoShape 10"/>
          <p:cNvSpPr/>
          <p:nvPr/>
        </p:nvSpPr>
        <p:spPr bwMode="auto">
          <a:xfrm>
            <a:off x="5503863" y="4595813"/>
            <a:ext cx="1939925" cy="401637"/>
          </a:xfrm>
          <a:prstGeom prst="callout1">
            <a:avLst>
              <a:gd name="adj1" fmla="val 28458"/>
              <a:gd name="adj2" fmla="val -3926"/>
              <a:gd name="adj3" fmla="val 30435"/>
              <a:gd name="adj4" fmla="val -37481"/>
            </a:avLst>
          </a:prstGeom>
          <a:solidFill>
            <a:schemeClr val="accent1"/>
          </a:solidFill>
          <a:ln w="9525">
            <a:solidFill>
              <a:schemeClr val="tx1"/>
            </a:solidFill>
            <a:miter lim="800000"/>
          </a:ln>
        </p:spPr>
        <p:txBody>
          <a:bodyPr/>
          <a:lstStyle/>
          <a:p>
            <a:pPr>
              <a:lnSpc>
                <a:spcPct val="100000"/>
              </a:lnSpc>
              <a:spcBef>
                <a:spcPct val="0"/>
              </a:spcBef>
              <a:buClrTx/>
              <a:buSzTx/>
              <a:buFontTx/>
              <a:buNone/>
            </a:pPr>
            <a:r>
              <a:rPr lang="zh-CN" altLang="en-US" sz="2400">
                <a:solidFill>
                  <a:srgbClr val="FF0000"/>
                </a:solidFill>
              </a:rPr>
              <a:t>系统不稳定</a:t>
            </a:r>
          </a:p>
        </p:txBody>
      </p:sp>
      <p:sp>
        <p:nvSpPr>
          <p:cNvPr id="2" name="左大括号 1"/>
          <p:cNvSpPr/>
          <p:nvPr/>
        </p:nvSpPr>
        <p:spPr>
          <a:xfrm>
            <a:off x="2909888" y="4054475"/>
            <a:ext cx="503237" cy="942975"/>
          </a:xfrm>
          <a:prstGeom prst="leftBrace">
            <a:avLst/>
          </a:prstGeom>
        </p:spPr>
        <p:style>
          <a:lnRef idx="1">
            <a:schemeClr val="accent1"/>
          </a:lnRef>
          <a:fillRef idx="0">
            <a:schemeClr val="accent1"/>
          </a:fillRef>
          <a:effectRef idx="0">
            <a:schemeClr val="accent1"/>
          </a:effectRef>
          <a:fontRef idx="minor">
            <a:schemeClr val="tx1"/>
          </a:fontRef>
        </p:style>
        <p:txBody>
          <a:bodyPr anchor="ctr"/>
          <a:lstStyle/>
          <a:p>
            <a:pPr algn="ctr">
              <a:lnSpc>
                <a:spcPct val="100000"/>
              </a:lnSpc>
              <a:spcBef>
                <a:spcPct val="0"/>
              </a:spcBef>
              <a:buClrTx/>
              <a:buSzTx/>
              <a:buFontTx/>
              <a:buNone/>
              <a:defRPr/>
            </a:pPr>
            <a:endParaRPr lang="zh-CN" altLang="en-US" sz="1800" b="0">
              <a:solidFill>
                <a:srgbClr val="FF0000"/>
              </a:solidFill>
            </a:endParaRPr>
          </a:p>
        </p:txBody>
      </p:sp>
      <p:sp>
        <p:nvSpPr>
          <p:cNvPr id="3" name="左大括号 2"/>
          <p:cNvSpPr/>
          <p:nvPr/>
        </p:nvSpPr>
        <p:spPr>
          <a:xfrm>
            <a:off x="3052763" y="3854450"/>
            <a:ext cx="504825" cy="1230313"/>
          </a:xfrm>
          <a:prstGeom prst="leftBrace">
            <a:avLst/>
          </a:prstGeom>
          <a:ln w="41275">
            <a:solidFill>
              <a:schemeClr val="accent2"/>
            </a:solidFill>
          </a:ln>
        </p:spPr>
        <p:style>
          <a:lnRef idx="1">
            <a:schemeClr val="accent1"/>
          </a:lnRef>
          <a:fillRef idx="0">
            <a:schemeClr val="accent1"/>
          </a:fillRef>
          <a:effectRef idx="0">
            <a:schemeClr val="accent1"/>
          </a:effectRef>
          <a:fontRef idx="minor">
            <a:schemeClr val="tx1"/>
          </a:fontRef>
        </p:style>
        <p:txBody>
          <a:bodyPr anchor="ctr"/>
          <a:lstStyle/>
          <a:p>
            <a:pPr algn="ctr">
              <a:lnSpc>
                <a:spcPct val="100000"/>
              </a:lnSpc>
              <a:spcBef>
                <a:spcPct val="0"/>
              </a:spcBef>
              <a:buClrTx/>
              <a:buSzTx/>
              <a:buFontTx/>
              <a:buNone/>
              <a:defRPr/>
            </a:pPr>
            <a:endParaRPr lang="zh-CN" altLang="en-US" sz="1800" b="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018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018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018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018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018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183" grpId="0" animBg="1"/>
      <p:bldP spid="50183" grpId="1" animBg="1"/>
      <p:bldP spid="50184" grpId="0" animBg="1"/>
      <p:bldP spid="50184" grpId="1" animBg="1"/>
      <p:bldP spid="2" grpId="0" animBg="1"/>
      <p:bldP spid="2" grpId="1" animBg="1"/>
      <p:bldP spid="3" grpId="0" animBg="1"/>
      <p:bldP spid="3" grpId="1"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9" name="Rectangle 5"/>
          <p:cNvSpPr>
            <a:spLocks noGrp="1" noRot="1" noChangeArrowheads="1"/>
          </p:cNvSpPr>
          <p:nvPr>
            <p:ph type="title"/>
          </p:nvPr>
        </p:nvSpPr>
        <p:spPr>
          <a:xfrm>
            <a:off x="179388" y="0"/>
            <a:ext cx="8540750" cy="476250"/>
          </a:xfrm>
        </p:spPr>
        <p:txBody>
          <a:bodyPr/>
          <a:lstStyle/>
          <a:p>
            <a:pPr eaLnBrk="1" hangingPunct="1">
              <a:defRPr/>
            </a:pPr>
            <a:r>
              <a:rPr lang="zh-CN" altLang="en-US" smtClean="0"/>
              <a:t>主要性能指标</a:t>
            </a:r>
          </a:p>
        </p:txBody>
      </p:sp>
      <p:sp>
        <p:nvSpPr>
          <p:cNvPr id="51203" name="Rectangle 3"/>
          <p:cNvSpPr>
            <a:spLocks noGrp="1" noRot="1" noChangeArrowheads="1"/>
          </p:cNvSpPr>
          <p:nvPr>
            <p:ph type="body" sz="half" idx="1"/>
          </p:nvPr>
        </p:nvSpPr>
        <p:spPr>
          <a:xfrm>
            <a:off x="250825" y="1268413"/>
            <a:ext cx="8642350" cy="5184775"/>
          </a:xfrm>
        </p:spPr>
        <p:txBody>
          <a:bodyPr/>
          <a:lstStyle/>
          <a:p>
            <a:pPr lvl="1" eaLnBrk="1" hangingPunct="1">
              <a:lnSpc>
                <a:spcPct val="90000"/>
              </a:lnSpc>
            </a:pPr>
            <a:r>
              <a:rPr lang="zh-CN" altLang="en-US" dirty="0" smtClean="0">
                <a:latin typeface="方正粗黑宋简体" panose="02000000000000000000" pitchFamily="2" charset="-122"/>
                <a:ea typeface="方正粗黑宋简体" panose="02000000000000000000" pitchFamily="2" charset="-122"/>
              </a:rPr>
              <a:t>（</a:t>
            </a:r>
            <a:r>
              <a:rPr lang="en-US" altLang="zh-CN" dirty="0" smtClean="0">
                <a:latin typeface="方正粗黑宋简体" panose="02000000000000000000" pitchFamily="2" charset="-122"/>
                <a:ea typeface="方正粗黑宋简体" panose="02000000000000000000" pitchFamily="2" charset="-122"/>
              </a:rPr>
              <a:t>6</a:t>
            </a:r>
            <a:r>
              <a:rPr lang="zh-CN" altLang="en-US" dirty="0" smtClean="0">
                <a:latin typeface="方正粗黑宋简体" panose="02000000000000000000" pitchFamily="2" charset="-122"/>
                <a:ea typeface="方正粗黑宋简体" panose="02000000000000000000" pitchFamily="2" charset="-122"/>
              </a:rPr>
              <a:t>）稳定性</a:t>
            </a:r>
          </a:p>
          <a:p>
            <a:pPr lvl="2" eaLnBrk="1" hangingPunct="1">
              <a:lnSpc>
                <a:spcPct val="90000"/>
              </a:lnSpc>
            </a:pPr>
            <a:r>
              <a:rPr lang="zh-CN" altLang="en-US" dirty="0" smtClean="0">
                <a:latin typeface="方正粗黑宋简体" panose="02000000000000000000" pitchFamily="2" charset="-122"/>
                <a:ea typeface="方正粗黑宋简体" panose="02000000000000000000" pitchFamily="2" charset="-122"/>
              </a:rPr>
              <a:t>有的资料中定义排队系统的强度</a:t>
            </a:r>
            <a:r>
              <a:rPr lang="el-GR" altLang="zh-CN" dirty="0">
                <a:solidFill>
                  <a:srgbClr val="FF0000"/>
                </a:solidFill>
                <a:latin typeface="方正粗黑宋简体" panose="02000000000000000000" pitchFamily="2" charset="-122"/>
                <a:ea typeface="方正粗黑宋简体" panose="02000000000000000000" pitchFamily="2" charset="-122"/>
              </a:rPr>
              <a:t>ρ</a:t>
            </a:r>
            <a:r>
              <a:rPr lang="zh-CN" altLang="en-US" dirty="0" smtClean="0">
                <a:latin typeface="方正粗黑宋简体" panose="02000000000000000000" pitchFamily="2" charset="-122"/>
                <a:ea typeface="方正粗黑宋简体" panose="02000000000000000000" pitchFamily="2" charset="-122"/>
              </a:rPr>
              <a:t>为：</a:t>
            </a:r>
          </a:p>
          <a:p>
            <a:pPr lvl="2" eaLnBrk="1" hangingPunct="1">
              <a:lnSpc>
                <a:spcPct val="90000"/>
              </a:lnSpc>
            </a:pPr>
            <a:endParaRPr lang="zh-CN" altLang="en-US" dirty="0" smtClean="0">
              <a:latin typeface="方正粗黑宋简体" panose="02000000000000000000" pitchFamily="2" charset="-122"/>
              <a:ea typeface="方正粗黑宋简体" panose="02000000000000000000" pitchFamily="2" charset="-122"/>
            </a:endParaRPr>
          </a:p>
          <a:p>
            <a:pPr lvl="2" eaLnBrk="1" hangingPunct="1">
              <a:lnSpc>
                <a:spcPct val="90000"/>
              </a:lnSpc>
            </a:pPr>
            <a:endParaRPr lang="zh-CN" altLang="en-US" dirty="0" smtClean="0">
              <a:latin typeface="方正粗黑宋简体" panose="02000000000000000000" pitchFamily="2" charset="-122"/>
              <a:ea typeface="方正粗黑宋简体" panose="02000000000000000000" pitchFamily="2" charset="-122"/>
            </a:endParaRPr>
          </a:p>
          <a:p>
            <a:pPr lvl="2" eaLnBrk="1" hangingPunct="1">
              <a:lnSpc>
                <a:spcPct val="90000"/>
              </a:lnSpc>
            </a:pPr>
            <a:endParaRPr lang="en-US" altLang="zh-CN" dirty="0" smtClean="0">
              <a:latin typeface="方正粗黑宋简体" panose="02000000000000000000" pitchFamily="2" charset="-122"/>
              <a:ea typeface="方正粗黑宋简体" panose="02000000000000000000" pitchFamily="2" charset="-122"/>
            </a:endParaRPr>
          </a:p>
          <a:p>
            <a:pPr lvl="2" eaLnBrk="1" hangingPunct="1">
              <a:lnSpc>
                <a:spcPct val="90000"/>
              </a:lnSpc>
            </a:pPr>
            <a:endParaRPr lang="zh-CN" altLang="en-US" dirty="0" smtClean="0">
              <a:latin typeface="方正粗黑宋简体" panose="02000000000000000000" pitchFamily="2" charset="-122"/>
              <a:ea typeface="方正粗黑宋简体" panose="02000000000000000000" pitchFamily="2" charset="-122"/>
            </a:endParaRPr>
          </a:p>
          <a:p>
            <a:pPr lvl="2" eaLnBrk="1" hangingPunct="1">
              <a:lnSpc>
                <a:spcPct val="90000"/>
              </a:lnSpc>
            </a:pPr>
            <a:r>
              <a:rPr lang="zh-CN" altLang="en-US" dirty="0" smtClean="0">
                <a:latin typeface="方正粗黑宋简体" panose="02000000000000000000" pitchFamily="2" charset="-122"/>
                <a:ea typeface="方正粗黑宋简体" panose="02000000000000000000" pitchFamily="2" charset="-122"/>
              </a:rPr>
              <a:t>对于</a:t>
            </a:r>
            <a:r>
              <a:rPr lang="zh-CN" altLang="en-US" dirty="0" smtClean="0">
                <a:solidFill>
                  <a:srgbClr val="FF0000"/>
                </a:solidFill>
                <a:latin typeface="方正粗黑宋简体" panose="02000000000000000000" pitchFamily="2" charset="-122"/>
                <a:ea typeface="方正粗黑宋简体" panose="02000000000000000000" pitchFamily="2" charset="-122"/>
              </a:rPr>
              <a:t>截止型系统</a:t>
            </a:r>
            <a:r>
              <a:rPr lang="zh-CN" altLang="en-US" dirty="0" smtClean="0">
                <a:latin typeface="方正粗黑宋简体" panose="02000000000000000000" pitchFamily="2" charset="-122"/>
                <a:ea typeface="方正粗黑宋简体" panose="02000000000000000000" pitchFamily="2" charset="-122"/>
              </a:rPr>
              <a:t>，因为队长被人为地限制，即使</a:t>
            </a:r>
            <a:r>
              <a:rPr lang="el-GR" altLang="zh-CN" dirty="0" smtClean="0">
                <a:solidFill>
                  <a:srgbClr val="FF0000"/>
                </a:solidFill>
                <a:latin typeface="方正粗黑宋简体" panose="02000000000000000000" pitchFamily="2" charset="-122"/>
                <a:ea typeface="方正粗黑宋简体" panose="02000000000000000000" pitchFamily="2" charset="-122"/>
              </a:rPr>
              <a:t>ρ</a:t>
            </a:r>
            <a:r>
              <a:rPr lang="en-US" altLang="zh-CN" dirty="0" smtClean="0">
                <a:solidFill>
                  <a:srgbClr val="FF0000"/>
                </a:solidFill>
                <a:latin typeface="方正粗黑宋简体" panose="02000000000000000000" pitchFamily="2" charset="-122"/>
                <a:ea typeface="方正粗黑宋简体" panose="02000000000000000000" pitchFamily="2" charset="-122"/>
                <a:sym typeface="Symbol" panose="05050102010706020507" pitchFamily="18" charset="2"/>
              </a:rPr>
              <a:t></a:t>
            </a:r>
            <a:r>
              <a:rPr lang="en-US" altLang="zh-CN" dirty="0" smtClean="0">
                <a:solidFill>
                  <a:srgbClr val="FF0000"/>
                </a:solidFill>
                <a:latin typeface="方正粗黑宋简体" panose="02000000000000000000" pitchFamily="2" charset="-122"/>
                <a:ea typeface="方正粗黑宋简体" panose="02000000000000000000" pitchFamily="2" charset="-122"/>
              </a:rPr>
              <a:t>1</a:t>
            </a:r>
            <a:r>
              <a:rPr lang="zh-CN" altLang="en-US" dirty="0" smtClean="0">
                <a:solidFill>
                  <a:srgbClr val="FF0000"/>
                </a:solidFill>
                <a:latin typeface="方正粗黑宋简体" panose="02000000000000000000" pitchFamily="2" charset="-122"/>
                <a:ea typeface="方正粗黑宋简体" panose="02000000000000000000" pitchFamily="2" charset="-122"/>
              </a:rPr>
              <a:t>，系统仍能稳定地工作</a:t>
            </a:r>
            <a:r>
              <a:rPr lang="zh-CN" altLang="en-US" dirty="0" smtClean="0">
                <a:latin typeface="方正粗黑宋简体" panose="02000000000000000000" pitchFamily="2" charset="-122"/>
                <a:ea typeface="方正粗黑宋简体" panose="02000000000000000000" pitchFamily="2" charset="-122"/>
              </a:rPr>
              <a:t>。</a:t>
            </a:r>
          </a:p>
        </p:txBody>
      </p:sp>
      <p:graphicFrame>
        <p:nvGraphicFramePr>
          <p:cNvPr id="51204" name="Object 4"/>
          <p:cNvGraphicFramePr>
            <a:graphicFrameLocks noGrp="1" noChangeAspect="1"/>
          </p:cNvGraphicFramePr>
          <p:nvPr>
            <p:ph sz="half" idx="2"/>
          </p:nvPr>
        </p:nvGraphicFramePr>
        <p:xfrm>
          <a:off x="7348538" y="1550988"/>
          <a:ext cx="1428750" cy="1143000"/>
        </p:xfrm>
        <a:graphic>
          <a:graphicData uri="http://schemas.openxmlformats.org/presentationml/2006/ole">
            <mc:AlternateContent xmlns:mc="http://schemas.openxmlformats.org/markup-compatibility/2006">
              <mc:Choice xmlns:v="urn:schemas-microsoft-com:vml" Requires="v">
                <p:oleObj spid="_x0000_s361832" name="公式" r:id="rId4" imgW="317500" imgH="254000" progId="Equation.3">
                  <p:embed/>
                </p:oleObj>
              </mc:Choice>
              <mc:Fallback>
                <p:oleObj name="公式" r:id="rId4" imgW="317500" imgH="254000" progId="Equation.3">
                  <p:embed/>
                  <p:pic>
                    <p:nvPicPr>
                      <p:cNvPr id="0" name="Picture 452"/>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48538" y="1550988"/>
                        <a:ext cx="142875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graphicFrame>
        <p:nvGraphicFramePr>
          <p:cNvPr id="51205" name="Object 7"/>
          <p:cNvGraphicFramePr>
            <a:graphicFrameLocks noChangeAspect="1"/>
          </p:cNvGraphicFramePr>
          <p:nvPr/>
        </p:nvGraphicFramePr>
        <p:xfrm>
          <a:off x="4176713" y="2351088"/>
          <a:ext cx="1001712" cy="684212"/>
        </p:xfrm>
        <a:graphic>
          <a:graphicData uri="http://schemas.openxmlformats.org/presentationml/2006/ole">
            <mc:AlternateContent xmlns:mc="http://schemas.openxmlformats.org/markup-compatibility/2006">
              <mc:Choice xmlns:v="urn:schemas-microsoft-com:vml" Requires="v">
                <p:oleObj spid="_x0000_s361833" name="公式" r:id="rId6" imgW="203200" imgH="139700" progId="Equation.3">
                  <p:embed/>
                </p:oleObj>
              </mc:Choice>
              <mc:Fallback>
                <p:oleObj name="公式" r:id="rId6" imgW="203200" imgH="139700" progId="Equation.3">
                  <p:embed/>
                  <p:pic>
                    <p:nvPicPr>
                      <p:cNvPr id="0" name="Picture 45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76713" y="2351088"/>
                        <a:ext cx="1001712" cy="6842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1206" name="Object 8"/>
          <p:cNvGraphicFramePr>
            <a:graphicFrameLocks noChangeAspect="1"/>
          </p:cNvGraphicFramePr>
          <p:nvPr/>
        </p:nvGraphicFramePr>
        <p:xfrm>
          <a:off x="4160838" y="2997200"/>
          <a:ext cx="1073150" cy="733425"/>
        </p:xfrm>
        <a:graphic>
          <a:graphicData uri="http://schemas.openxmlformats.org/presentationml/2006/ole">
            <mc:AlternateContent xmlns:mc="http://schemas.openxmlformats.org/markup-compatibility/2006">
              <mc:Choice xmlns:v="urn:schemas-microsoft-com:vml" Requires="v">
                <p:oleObj spid="_x0000_s361834" name="公式" r:id="rId8" imgW="203200" imgH="139700" progId="Equation.3">
                  <p:embed/>
                </p:oleObj>
              </mc:Choice>
              <mc:Fallback>
                <p:oleObj name="公式" r:id="rId8" imgW="203200" imgH="139700" progId="Equation.3">
                  <p:embed/>
                  <p:pic>
                    <p:nvPicPr>
                      <p:cNvPr id="0" name="Picture 45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160838" y="2997200"/>
                        <a:ext cx="1073150" cy="7334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1207" name="AutoShape 9"/>
          <p:cNvSpPr/>
          <p:nvPr/>
        </p:nvSpPr>
        <p:spPr bwMode="auto">
          <a:xfrm>
            <a:off x="6184900" y="2492375"/>
            <a:ext cx="1939925" cy="401638"/>
          </a:xfrm>
          <a:prstGeom prst="callout1">
            <a:avLst>
              <a:gd name="adj1" fmla="val 28458"/>
              <a:gd name="adj2" fmla="val -3926"/>
              <a:gd name="adj3" fmla="val 39130"/>
              <a:gd name="adj4" fmla="val -40343"/>
            </a:avLst>
          </a:prstGeom>
          <a:solidFill>
            <a:schemeClr val="accent1"/>
          </a:solidFill>
          <a:ln w="9525">
            <a:solidFill>
              <a:schemeClr val="tx1"/>
            </a:solidFill>
            <a:miter lim="800000"/>
          </a:ln>
        </p:spPr>
        <p:txBody>
          <a:bodyPr/>
          <a:lstStyle/>
          <a:p>
            <a:pPr>
              <a:lnSpc>
                <a:spcPct val="100000"/>
              </a:lnSpc>
              <a:spcBef>
                <a:spcPct val="0"/>
              </a:spcBef>
              <a:buClrTx/>
              <a:buSzTx/>
              <a:buFontTx/>
              <a:buNone/>
            </a:pPr>
            <a:r>
              <a:rPr lang="zh-CN" altLang="en-US" sz="2400">
                <a:solidFill>
                  <a:srgbClr val="FF0000"/>
                </a:solidFill>
              </a:rPr>
              <a:t>系统稳定</a:t>
            </a:r>
          </a:p>
        </p:txBody>
      </p:sp>
      <p:sp>
        <p:nvSpPr>
          <p:cNvPr id="51208" name="AutoShape 10"/>
          <p:cNvSpPr/>
          <p:nvPr/>
        </p:nvSpPr>
        <p:spPr bwMode="auto">
          <a:xfrm>
            <a:off x="6122988" y="3235325"/>
            <a:ext cx="1939925" cy="401638"/>
          </a:xfrm>
          <a:prstGeom prst="callout1">
            <a:avLst>
              <a:gd name="adj1" fmla="val 28458"/>
              <a:gd name="adj2" fmla="val -3926"/>
              <a:gd name="adj3" fmla="val 30435"/>
              <a:gd name="adj4" fmla="val -37481"/>
            </a:avLst>
          </a:prstGeom>
          <a:solidFill>
            <a:schemeClr val="accent1"/>
          </a:solidFill>
          <a:ln w="9525">
            <a:solidFill>
              <a:schemeClr val="tx1"/>
            </a:solidFill>
            <a:miter lim="800000"/>
          </a:ln>
        </p:spPr>
        <p:txBody>
          <a:bodyPr/>
          <a:lstStyle/>
          <a:p>
            <a:pPr>
              <a:lnSpc>
                <a:spcPct val="100000"/>
              </a:lnSpc>
              <a:spcBef>
                <a:spcPct val="0"/>
              </a:spcBef>
              <a:buClrTx/>
              <a:buSzTx/>
              <a:buFontTx/>
              <a:buNone/>
            </a:pPr>
            <a:r>
              <a:rPr lang="zh-CN" altLang="en-US" sz="2400">
                <a:solidFill>
                  <a:srgbClr val="FF0000"/>
                </a:solidFill>
              </a:rPr>
              <a:t>系统不稳定</a:t>
            </a:r>
          </a:p>
        </p:txBody>
      </p:sp>
      <p:sp>
        <p:nvSpPr>
          <p:cNvPr id="2" name="左大括号 1"/>
          <p:cNvSpPr/>
          <p:nvPr/>
        </p:nvSpPr>
        <p:spPr>
          <a:xfrm>
            <a:off x="3527425" y="2693988"/>
            <a:ext cx="504825" cy="942975"/>
          </a:xfrm>
          <a:prstGeom prst="leftBrace">
            <a:avLst/>
          </a:prstGeom>
        </p:spPr>
        <p:style>
          <a:lnRef idx="1">
            <a:schemeClr val="accent1"/>
          </a:lnRef>
          <a:fillRef idx="0">
            <a:schemeClr val="accent1"/>
          </a:fillRef>
          <a:effectRef idx="0">
            <a:schemeClr val="accent1"/>
          </a:effectRef>
          <a:fontRef idx="minor">
            <a:schemeClr val="tx1"/>
          </a:fontRef>
        </p:style>
        <p:txBody>
          <a:bodyPr anchor="ctr"/>
          <a:lstStyle/>
          <a:p>
            <a:pPr algn="ctr">
              <a:lnSpc>
                <a:spcPct val="100000"/>
              </a:lnSpc>
              <a:spcBef>
                <a:spcPct val="0"/>
              </a:spcBef>
              <a:buClrTx/>
              <a:buSzTx/>
              <a:buFontTx/>
              <a:buNone/>
              <a:defRPr/>
            </a:pPr>
            <a:endParaRPr lang="zh-CN" altLang="en-US" sz="1800" b="0">
              <a:solidFill>
                <a:srgbClr val="FF0000"/>
              </a:solidFill>
            </a:endParaRPr>
          </a:p>
        </p:txBody>
      </p:sp>
      <p:sp>
        <p:nvSpPr>
          <p:cNvPr id="3" name="左大括号 2"/>
          <p:cNvSpPr/>
          <p:nvPr/>
        </p:nvSpPr>
        <p:spPr>
          <a:xfrm>
            <a:off x="3671888" y="2492375"/>
            <a:ext cx="504825" cy="1231900"/>
          </a:xfrm>
          <a:prstGeom prst="leftBrace">
            <a:avLst/>
          </a:prstGeom>
          <a:ln>
            <a:solidFill>
              <a:schemeClr val="accent2"/>
            </a:solidFill>
          </a:ln>
        </p:spPr>
        <p:style>
          <a:lnRef idx="1">
            <a:schemeClr val="accent1"/>
          </a:lnRef>
          <a:fillRef idx="0">
            <a:schemeClr val="accent1"/>
          </a:fillRef>
          <a:effectRef idx="0">
            <a:schemeClr val="accent1"/>
          </a:effectRef>
          <a:fontRef idx="minor">
            <a:schemeClr val="tx1"/>
          </a:fontRef>
        </p:style>
        <p:txBody>
          <a:bodyPr anchor="ctr"/>
          <a:lstStyle/>
          <a:p>
            <a:pPr algn="ctr">
              <a:lnSpc>
                <a:spcPct val="100000"/>
              </a:lnSpc>
              <a:spcBef>
                <a:spcPct val="0"/>
              </a:spcBef>
              <a:buClrTx/>
              <a:buSzTx/>
              <a:buFontTx/>
              <a:buNone/>
              <a:defRPr/>
            </a:pPr>
            <a:endParaRPr lang="zh-CN" altLang="en-US" sz="1800" b="0"/>
          </a:p>
        </p:txBody>
      </p:sp>
      <p:graphicFrame>
        <p:nvGraphicFramePr>
          <p:cNvPr id="51211" name="对象 3"/>
          <p:cNvGraphicFramePr>
            <a:graphicFrameLocks noChangeAspect="1"/>
          </p:cNvGraphicFramePr>
          <p:nvPr/>
        </p:nvGraphicFramePr>
        <p:xfrm>
          <a:off x="1619672" y="2493963"/>
          <a:ext cx="2064916" cy="1332204"/>
        </p:xfrm>
        <a:graphic>
          <a:graphicData uri="http://schemas.openxmlformats.org/presentationml/2006/ole">
            <mc:AlternateContent xmlns:mc="http://schemas.openxmlformats.org/markup-compatibility/2006">
              <mc:Choice xmlns:v="urn:schemas-microsoft-com:vml" Requires="v">
                <p:oleObj spid="_x0000_s361835" name="公式" r:id="rId10" imgW="393700" imgH="254000" progId="Equation.3">
                  <p:embed/>
                </p:oleObj>
              </mc:Choice>
              <mc:Fallback>
                <p:oleObj name="公式" r:id="rId10" imgW="393700" imgH="254000" progId="Equation.3">
                  <p:embed/>
                  <p:pic>
                    <p:nvPicPr>
                      <p:cNvPr id="0" name="Picture 45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619672" y="2493963"/>
                        <a:ext cx="2064916" cy="1332204"/>
                      </a:xfrm>
                      <a:prstGeom prst="rect">
                        <a:avLst/>
                      </a:prstGeom>
                      <a:solidFill>
                        <a:srgbClr val="FFFFEB"/>
                      </a:solidFill>
                    </p:spPr>
                  </p:pic>
                </p:oleObj>
              </mc:Fallback>
            </mc:AlternateContent>
          </a:graphicData>
        </a:graphic>
      </p:graphicFrame>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6" name="Rectangle 2"/>
          <p:cNvSpPr>
            <a:spLocks noGrp="1" noRot="1" noChangeArrowheads="1"/>
          </p:cNvSpPr>
          <p:nvPr>
            <p:ph type="title"/>
          </p:nvPr>
        </p:nvSpPr>
        <p:spPr>
          <a:xfrm>
            <a:off x="1619672" y="1108569"/>
            <a:ext cx="7772400" cy="1143000"/>
          </a:xfrm>
        </p:spPr>
        <p:txBody>
          <a:bodyPr/>
          <a:lstStyle/>
          <a:p>
            <a:pPr algn="l">
              <a:defRPr/>
            </a:pPr>
            <a:r>
              <a:rPr lang="zh-CN" altLang="en-US" dirty="0" smtClean="0">
                <a:solidFill>
                  <a:srgbClr val="FF0000"/>
                </a:solidFill>
                <a:effectLst>
                  <a:outerShdw blurRad="38100" dist="38100" dir="2700000" algn="tl">
                    <a:srgbClr val="000000"/>
                  </a:outerShdw>
                </a:effectLst>
              </a:rPr>
              <a:t>排队问题的求解方法</a:t>
            </a:r>
            <a:r>
              <a:rPr lang="zh-CN" altLang="en-US" dirty="0" smtClean="0">
                <a:solidFill>
                  <a:schemeClr val="tx1"/>
                </a:solidFill>
                <a:effectLst/>
                <a:sym typeface="Symbol" panose="05050102010706020507" pitchFamily="18" charset="2"/>
              </a:rPr>
              <a:t>    </a:t>
            </a:r>
          </a:p>
        </p:txBody>
      </p:sp>
      <p:sp>
        <p:nvSpPr>
          <p:cNvPr id="52227" name="Rectangle 3"/>
          <p:cNvSpPr>
            <a:spLocks noGrp="1" noRot="1" noChangeArrowheads="1"/>
          </p:cNvSpPr>
          <p:nvPr>
            <p:ph type="body" idx="1"/>
          </p:nvPr>
        </p:nvSpPr>
        <p:spPr>
          <a:xfrm>
            <a:off x="1371600" y="2133600"/>
            <a:ext cx="7772400" cy="4114800"/>
          </a:xfrm>
          <a:noFill/>
          <a:extLst>
            <a:ext uri="{909E8E84-426E-40DD-AFC4-6F175D3DCCD1}">
              <a14:hiddenFill xmlns:a14="http://schemas.microsoft.com/office/drawing/2010/main">
                <a:solidFill>
                  <a:srgbClr val="FFFFFF"/>
                </a:solidFill>
              </a14:hiddenFill>
            </a:ext>
          </a:extLst>
        </p:spPr>
        <p:txBody>
          <a:bodyPr/>
          <a:lstStyle/>
          <a:p>
            <a:pPr>
              <a:buFont typeface="Wingdings" panose="05000000000000000000" pitchFamily="2" charset="2"/>
              <a:buNone/>
            </a:pPr>
            <a:r>
              <a:rPr lang="zh-CN" altLang="en-US" dirty="0" smtClean="0">
                <a:effectLst/>
                <a:sym typeface="Marlett" pitchFamily="2" charset="2"/>
              </a:rPr>
              <a:t>       </a:t>
            </a:r>
            <a:r>
              <a:rPr lang="zh-CN" altLang="zh-CN" sz="4000" dirty="0" smtClean="0">
                <a:effectLst/>
                <a:sym typeface="Marlett" pitchFamily="2" charset="2"/>
              </a:rPr>
              <a:t></a:t>
            </a:r>
            <a:r>
              <a:rPr lang="zh-CN" altLang="en-US" sz="4000" dirty="0" smtClean="0">
                <a:effectLst/>
                <a:sym typeface="Symbol" panose="05050102010706020507" pitchFamily="18" charset="2"/>
              </a:rPr>
              <a:t>确定状态变量</a:t>
            </a:r>
            <a:endParaRPr lang="en-US" altLang="zh-CN" sz="4000" dirty="0" smtClean="0">
              <a:effectLst/>
              <a:sym typeface="Symbol" panose="05050102010706020507" pitchFamily="18" charset="2"/>
            </a:endParaRPr>
          </a:p>
          <a:p>
            <a:pPr>
              <a:buFont typeface="Wingdings" panose="05000000000000000000" pitchFamily="2" charset="2"/>
              <a:buNone/>
            </a:pPr>
            <a:r>
              <a:rPr lang="en-US" altLang="zh-CN" sz="4000" noProof="1" smtClean="0">
                <a:effectLst/>
                <a:sym typeface="Symbol" panose="05050102010706020507" pitchFamily="18" charset="2"/>
              </a:rPr>
              <a:t>      </a:t>
            </a:r>
            <a:r>
              <a:rPr lang="en-US" altLang="zh-CN" sz="4000" noProof="1" smtClean="0">
                <a:effectLst/>
                <a:sym typeface="Marlett" pitchFamily="2" charset="2"/>
              </a:rPr>
              <a:t></a:t>
            </a:r>
            <a:r>
              <a:rPr lang="zh-CN" altLang="en-US" sz="4000" dirty="0" smtClean="0">
                <a:effectLst/>
                <a:sym typeface="Symbol" panose="05050102010706020507" pitchFamily="18" charset="2"/>
              </a:rPr>
              <a:t>画状态转移图</a:t>
            </a:r>
          </a:p>
          <a:p>
            <a:pPr>
              <a:buFont typeface="Wingdings" panose="05000000000000000000" pitchFamily="2" charset="2"/>
              <a:buNone/>
            </a:pPr>
            <a:r>
              <a:rPr lang="zh-CN" altLang="zh-CN" sz="4000" dirty="0" smtClean="0">
                <a:effectLst/>
                <a:sym typeface="Symbol" panose="05050102010706020507" pitchFamily="18" charset="2"/>
              </a:rPr>
              <a:t>      </a:t>
            </a:r>
            <a:r>
              <a:rPr lang="zh-CN" altLang="zh-CN" sz="4000" dirty="0" smtClean="0">
                <a:effectLst/>
                <a:sym typeface="Marlett" pitchFamily="2" charset="2"/>
              </a:rPr>
              <a:t></a:t>
            </a:r>
            <a:r>
              <a:rPr lang="zh-CN" altLang="en-US" sz="4000" dirty="0" smtClean="0">
                <a:effectLst/>
                <a:sym typeface="Symbol" panose="05050102010706020507" pitchFamily="18" charset="2"/>
              </a:rPr>
              <a:t>列状态转移方程</a:t>
            </a:r>
          </a:p>
          <a:p>
            <a:pPr>
              <a:buFont typeface="Wingdings" panose="05000000000000000000" pitchFamily="2" charset="2"/>
              <a:buNone/>
            </a:pPr>
            <a:r>
              <a:rPr lang="zh-CN" altLang="zh-CN" sz="4000" dirty="0" smtClean="0">
                <a:effectLst/>
                <a:sym typeface="Symbol" panose="05050102010706020507" pitchFamily="18" charset="2"/>
              </a:rPr>
              <a:t>      </a:t>
            </a:r>
            <a:r>
              <a:rPr lang="zh-CN" altLang="zh-CN" sz="4000" dirty="0" smtClean="0">
                <a:effectLst/>
                <a:sym typeface="Marlett" pitchFamily="2" charset="2"/>
              </a:rPr>
              <a:t></a:t>
            </a:r>
            <a:r>
              <a:rPr lang="zh-CN" altLang="en-US" sz="4000" dirty="0" smtClean="0">
                <a:effectLst/>
                <a:sym typeface="Symbol" panose="05050102010706020507" pitchFamily="18" charset="2"/>
              </a:rPr>
              <a:t>求解目标参量</a:t>
            </a:r>
          </a:p>
        </p:txBody>
      </p:sp>
      <p:sp>
        <p:nvSpPr>
          <p:cNvPr id="4" name="Rectangle 11"/>
          <p:cNvSpPr txBox="1">
            <a:spLocks noRot="1" noChangeArrowheads="1"/>
          </p:cNvSpPr>
          <p:nvPr/>
        </p:nvSpPr>
        <p:spPr bwMode="auto">
          <a:xfrm>
            <a:off x="251520" y="227153"/>
            <a:ext cx="8540750" cy="720725"/>
          </a:xfrm>
          <a:prstGeom prst="rect">
            <a:avLst/>
          </a:prstGeom>
          <a:noFill/>
          <a:ln>
            <a:noFill/>
          </a:ln>
          <a:effectLst/>
        </p:spPr>
        <p:txBody>
          <a:bodyPr/>
          <a:lstStyle>
            <a:lvl1pPr algn="ctr" rtl="0" eaLnBrk="0" fontAlgn="base" hangingPunct="0">
              <a:spcBef>
                <a:spcPct val="0"/>
              </a:spcBef>
              <a:spcAft>
                <a:spcPct val="0"/>
              </a:spcAft>
              <a:defRPr sz="4400" b="1">
                <a:solidFill>
                  <a:schemeClr val="tx2"/>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宋体" panose="02010600030101010101" pitchFamily="2" charset="-122"/>
              </a:defRPr>
            </a:lvl5pPr>
            <a:lvl6pPr marL="457200" algn="ctr" rtl="0" fontAlgn="base">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宋体" panose="02010600030101010101" pitchFamily="2" charset="-122"/>
              </a:defRPr>
            </a:lvl6pPr>
            <a:lvl7pPr marL="914400" algn="ctr" rtl="0" fontAlgn="base">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宋体" panose="02010600030101010101" pitchFamily="2" charset="-122"/>
              </a:defRPr>
            </a:lvl7pPr>
            <a:lvl8pPr marL="1371600" algn="ctr" rtl="0" fontAlgn="base">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宋体" panose="02010600030101010101" pitchFamily="2" charset="-122"/>
              </a:defRPr>
            </a:lvl8pPr>
            <a:lvl9pPr marL="1828800" algn="ctr" rtl="0" fontAlgn="base">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宋体" panose="02010600030101010101" pitchFamily="2" charset="-122"/>
              </a:defRPr>
            </a:lvl9pPr>
          </a:lstStyle>
          <a:p>
            <a:pPr eaLnBrk="1" hangingPunct="1">
              <a:defRPr/>
            </a:pPr>
            <a:r>
              <a:rPr lang="en-US" altLang="zh-CN" sz="3600">
                <a:solidFill>
                  <a:srgbClr val="0000CC"/>
                </a:solidFill>
                <a:latin typeface="方正粗黑宋简体" panose="02000000000000000000" pitchFamily="2" charset="-122"/>
                <a:ea typeface="方正粗黑宋简体" panose="02000000000000000000" pitchFamily="2" charset="-122"/>
              </a:rPr>
              <a:t>2.1.2.1  M|M|1</a:t>
            </a:r>
            <a:r>
              <a:rPr lang="zh-CN" altLang="en-US" sz="3600">
                <a:solidFill>
                  <a:srgbClr val="0000CC"/>
                </a:solidFill>
                <a:latin typeface="方正粗黑宋简体" panose="02000000000000000000" pitchFamily="2" charset="-122"/>
                <a:ea typeface="方正粗黑宋简体" panose="02000000000000000000" pitchFamily="2" charset="-122"/>
              </a:rPr>
              <a:t>问题的状态转移图与方程</a:t>
            </a:r>
            <a:endParaRPr lang="en-US" altLang="zh-CN" sz="3600" dirty="0">
              <a:solidFill>
                <a:srgbClr val="0000CC"/>
              </a:solidFill>
              <a:latin typeface="方正粗黑宋简体" panose="02000000000000000000" pitchFamily="2" charset="-122"/>
              <a:ea typeface="方正粗黑宋简体" panose="02000000000000000000" pitchFamily="2" charset="-122"/>
            </a:endParaRPr>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3"/>
          <p:cNvSpPr>
            <a:spLocks noGrp="1" noRot="1" noChangeArrowheads="1"/>
          </p:cNvSpPr>
          <p:nvPr>
            <p:ph type="body" idx="1"/>
          </p:nvPr>
        </p:nvSpPr>
        <p:spPr>
          <a:xfrm>
            <a:off x="179512" y="980728"/>
            <a:ext cx="8712968" cy="5184775"/>
          </a:xfrm>
        </p:spPr>
        <p:txBody>
          <a:bodyPr/>
          <a:lstStyle/>
          <a:p>
            <a:pPr eaLnBrk="1" hangingPunct="1"/>
            <a:r>
              <a:rPr lang="zh-CN" altLang="en-US" sz="3200" dirty="0" smtClean="0">
                <a:effectLst/>
              </a:rPr>
              <a:t>排队问题的求解方法</a:t>
            </a:r>
          </a:p>
          <a:p>
            <a:pPr lvl="1" eaLnBrk="1" hangingPunct="1"/>
            <a:r>
              <a:rPr lang="zh-CN" altLang="en-US" dirty="0" smtClean="0">
                <a:solidFill>
                  <a:srgbClr val="FF0000"/>
                </a:solidFill>
              </a:rPr>
              <a:t>先确定状态变量</a:t>
            </a:r>
            <a:r>
              <a:rPr lang="zh-CN" altLang="en-US" dirty="0" smtClean="0"/>
              <a:t>，</a:t>
            </a:r>
            <a:r>
              <a:rPr lang="zh-CN" altLang="en-US" sz="2800" dirty="0" smtClean="0"/>
              <a:t>最常用的是队长</a:t>
            </a:r>
            <a:r>
              <a:rPr lang="en-US" altLang="zh-CN" sz="2800" dirty="0" smtClean="0"/>
              <a:t>k</a:t>
            </a:r>
            <a:r>
              <a:rPr lang="zh-CN" altLang="en-US" sz="2800" dirty="0" smtClean="0"/>
              <a:t>。</a:t>
            </a:r>
          </a:p>
          <a:p>
            <a:pPr lvl="2" eaLnBrk="1" hangingPunct="1"/>
            <a:r>
              <a:rPr lang="zh-CN" altLang="en-US" dirty="0" smtClean="0"/>
              <a:t>取系统中随机时刻的</a:t>
            </a:r>
            <a:r>
              <a:rPr lang="en-US" altLang="zh-CN" dirty="0" smtClean="0"/>
              <a:t>k</a:t>
            </a:r>
            <a:r>
              <a:rPr lang="zh-CN" altLang="en-US" dirty="0" smtClean="0"/>
              <a:t>还是取顾客到达或离去时刻的</a:t>
            </a:r>
            <a:r>
              <a:rPr lang="en-US" altLang="zh-CN" dirty="0" smtClean="0"/>
              <a:t>k</a:t>
            </a:r>
            <a:r>
              <a:rPr lang="zh-CN" altLang="en-US" dirty="0" smtClean="0"/>
              <a:t>，要看问题的性质，以使数学上易于处理。</a:t>
            </a:r>
          </a:p>
          <a:p>
            <a:pPr lvl="1" eaLnBrk="1" hangingPunct="1"/>
            <a:r>
              <a:rPr lang="zh-CN" altLang="en-US" dirty="0" smtClean="0">
                <a:solidFill>
                  <a:srgbClr val="FF0000"/>
                </a:solidFill>
                <a:sym typeface="Symbol" panose="05050102010706020507" pitchFamily="18" charset="2"/>
              </a:rPr>
              <a:t>画状态转移图</a:t>
            </a:r>
          </a:p>
          <a:p>
            <a:pPr lvl="1" eaLnBrk="1" hangingPunct="1"/>
            <a:r>
              <a:rPr lang="zh-CN" altLang="en-US" dirty="0" smtClean="0">
                <a:solidFill>
                  <a:srgbClr val="FF0000"/>
                </a:solidFill>
                <a:sym typeface="Symbol" panose="05050102010706020507" pitchFamily="18" charset="2"/>
              </a:rPr>
              <a:t>列状态转移方程</a:t>
            </a:r>
            <a:r>
              <a:rPr lang="zh-CN" altLang="en-US" sz="2800" dirty="0" smtClean="0"/>
              <a:t>，建立</a:t>
            </a:r>
            <a:r>
              <a:rPr lang="en-US" altLang="zh-CN" sz="2800" dirty="0" err="1" smtClean="0"/>
              <a:t>p</a:t>
            </a:r>
            <a:r>
              <a:rPr lang="en-US" altLang="zh-CN" sz="2800" baseline="-25000" dirty="0" err="1" smtClean="0"/>
              <a:t>k</a:t>
            </a:r>
            <a:r>
              <a:rPr lang="en-US" altLang="zh-CN" sz="2800" dirty="0" smtClean="0"/>
              <a:t>(t)</a:t>
            </a:r>
            <a:r>
              <a:rPr lang="zh-CN" altLang="en-US" sz="2800" dirty="0" smtClean="0"/>
              <a:t>的差</a:t>
            </a:r>
            <a:r>
              <a:rPr lang="en-US" altLang="zh-CN" sz="2800" dirty="0" smtClean="0"/>
              <a:t>(</a:t>
            </a:r>
            <a:r>
              <a:rPr lang="zh-CN" altLang="en-US" sz="2800" dirty="0" smtClean="0"/>
              <a:t>对</a:t>
            </a:r>
            <a:r>
              <a:rPr lang="en-US" altLang="zh-CN" sz="2800" dirty="0" smtClean="0"/>
              <a:t>k)</a:t>
            </a:r>
            <a:r>
              <a:rPr lang="zh-CN" altLang="en-US" sz="2800" dirty="0" smtClean="0"/>
              <a:t>微分</a:t>
            </a:r>
            <a:r>
              <a:rPr lang="en-US" altLang="zh-CN" sz="2800" dirty="0" smtClean="0"/>
              <a:t>(</a:t>
            </a:r>
            <a:r>
              <a:rPr lang="zh-CN" altLang="en-US" sz="2800" dirty="0" smtClean="0"/>
              <a:t>对</a:t>
            </a:r>
            <a:r>
              <a:rPr lang="en-US" altLang="zh-CN" sz="2800" dirty="0" smtClean="0"/>
              <a:t>t)</a:t>
            </a:r>
            <a:r>
              <a:rPr lang="zh-CN" altLang="en-US" sz="2800" dirty="0" smtClean="0"/>
              <a:t>方程</a:t>
            </a:r>
            <a:r>
              <a:rPr lang="zh-CN" altLang="en-US" sz="2800" dirty="0" smtClean="0">
                <a:solidFill>
                  <a:srgbClr val="4769F7"/>
                </a:solidFill>
              </a:rPr>
              <a:t>（</a:t>
            </a:r>
            <a:r>
              <a:rPr lang="en-US" altLang="zh-CN" sz="2800" dirty="0">
                <a:solidFill>
                  <a:srgbClr val="4769F7"/>
                </a:solidFill>
              </a:rPr>
              <a:t> </a:t>
            </a:r>
            <a:r>
              <a:rPr lang="en-US" altLang="zh-CN" sz="2800" dirty="0" err="1">
                <a:solidFill>
                  <a:srgbClr val="4769F7"/>
                </a:solidFill>
              </a:rPr>
              <a:t>p</a:t>
            </a:r>
            <a:r>
              <a:rPr lang="en-US" altLang="zh-CN" sz="2800" baseline="-25000" dirty="0" err="1">
                <a:solidFill>
                  <a:srgbClr val="4769F7"/>
                </a:solidFill>
              </a:rPr>
              <a:t>k</a:t>
            </a:r>
            <a:r>
              <a:rPr lang="en-US" altLang="zh-CN" sz="2800" dirty="0">
                <a:solidFill>
                  <a:srgbClr val="4769F7"/>
                </a:solidFill>
              </a:rPr>
              <a:t>(t) </a:t>
            </a:r>
            <a:r>
              <a:rPr lang="zh-CN" altLang="en-US" sz="2800" dirty="0" smtClean="0">
                <a:solidFill>
                  <a:srgbClr val="4769F7"/>
                </a:solidFill>
              </a:rPr>
              <a:t>：</a:t>
            </a:r>
            <a:r>
              <a:rPr lang="en-US" altLang="zh-CN" sz="2800" dirty="0" smtClean="0">
                <a:solidFill>
                  <a:srgbClr val="4769F7"/>
                </a:solidFill>
              </a:rPr>
              <a:t>t</a:t>
            </a:r>
            <a:r>
              <a:rPr lang="zh-CN" altLang="en-US" sz="2800" dirty="0" smtClean="0">
                <a:solidFill>
                  <a:srgbClr val="4769F7"/>
                </a:solidFill>
              </a:rPr>
              <a:t>时刻队长为</a:t>
            </a:r>
            <a:r>
              <a:rPr lang="en-US" altLang="zh-CN" sz="2800" dirty="0" smtClean="0">
                <a:solidFill>
                  <a:srgbClr val="4769F7"/>
                </a:solidFill>
              </a:rPr>
              <a:t>k</a:t>
            </a:r>
            <a:r>
              <a:rPr lang="zh-CN" altLang="en-US" sz="2800" dirty="0" smtClean="0">
                <a:solidFill>
                  <a:srgbClr val="4769F7"/>
                </a:solidFill>
              </a:rPr>
              <a:t>的概率）</a:t>
            </a:r>
            <a:r>
              <a:rPr lang="zh-CN" altLang="en-US" sz="2800" dirty="0" smtClean="0"/>
              <a:t>。</a:t>
            </a:r>
          </a:p>
          <a:p>
            <a:pPr lvl="1" eaLnBrk="1" hangingPunct="1"/>
            <a:r>
              <a:rPr lang="zh-CN" altLang="en-US" dirty="0" smtClean="0">
                <a:solidFill>
                  <a:srgbClr val="FF0000"/>
                </a:solidFill>
              </a:rPr>
              <a:t>性能参数求解（求解目标参量）</a:t>
            </a:r>
          </a:p>
          <a:p>
            <a:pPr lvl="2" eaLnBrk="1" hangingPunct="1"/>
            <a:r>
              <a:rPr lang="zh-CN" altLang="en-US" dirty="0" smtClean="0"/>
              <a:t>若能解出</a:t>
            </a:r>
            <a:r>
              <a:rPr lang="en-US" altLang="zh-CN" dirty="0" err="1" smtClean="0"/>
              <a:t>p</a:t>
            </a:r>
            <a:r>
              <a:rPr lang="en-US" altLang="zh-CN" baseline="-25000" dirty="0" err="1" smtClean="0"/>
              <a:t>k</a:t>
            </a:r>
            <a:r>
              <a:rPr lang="en-US" altLang="zh-CN" dirty="0" smtClean="0"/>
              <a:t>(t)</a:t>
            </a:r>
            <a:r>
              <a:rPr lang="zh-CN" altLang="en-US" dirty="0" smtClean="0"/>
              <a:t>，则参数计算将易于进行。</a:t>
            </a:r>
          </a:p>
          <a:p>
            <a:pPr lvl="2" eaLnBrk="1" hangingPunct="1"/>
            <a:r>
              <a:rPr lang="zh-CN" altLang="en-US" dirty="0" smtClean="0"/>
              <a:t>若难于求解</a:t>
            </a:r>
            <a:r>
              <a:rPr lang="en-US" altLang="zh-CN" dirty="0" err="1" smtClean="0"/>
              <a:t>p</a:t>
            </a:r>
            <a:r>
              <a:rPr lang="en-US" altLang="zh-CN" baseline="-25000" dirty="0" err="1" smtClean="0"/>
              <a:t>k</a:t>
            </a:r>
            <a:r>
              <a:rPr lang="en-US" altLang="zh-CN" dirty="0" smtClean="0"/>
              <a:t>(t)</a:t>
            </a:r>
            <a:r>
              <a:rPr lang="zh-CN" altLang="en-US" dirty="0" smtClean="0"/>
              <a:t>，可求解与</a:t>
            </a:r>
            <a:r>
              <a:rPr lang="en-US" altLang="zh-CN" dirty="0" smtClean="0"/>
              <a:t>t</a:t>
            </a:r>
            <a:r>
              <a:rPr lang="zh-CN" altLang="en-US" dirty="0" smtClean="0"/>
              <a:t>无关的稳态解。</a:t>
            </a:r>
          </a:p>
        </p:txBody>
      </p:sp>
      <p:sp>
        <p:nvSpPr>
          <p:cNvPr id="3" name="Rectangle 11"/>
          <p:cNvSpPr>
            <a:spLocks noGrp="1" noRot="1" noChangeArrowheads="1"/>
          </p:cNvSpPr>
          <p:nvPr>
            <p:ph type="title" idx="4294967295"/>
          </p:nvPr>
        </p:nvSpPr>
        <p:spPr>
          <a:xfrm>
            <a:off x="251520" y="116632"/>
            <a:ext cx="8540750" cy="720725"/>
          </a:xfrm>
        </p:spPr>
        <p:txBody>
          <a:bodyPr anchor="t"/>
          <a:lstStyle/>
          <a:p>
            <a:pPr eaLnBrk="1" hangingPunct="1">
              <a:defRPr/>
            </a:pPr>
            <a:r>
              <a:rPr lang="en-US" altLang="zh-CN" dirty="0" smtClean="0"/>
              <a:t>2.1.2 M|M|1</a:t>
            </a:r>
            <a:r>
              <a:rPr lang="zh-CN" altLang="en-US" dirty="0" smtClean="0"/>
              <a:t>问题</a:t>
            </a: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4315" name="Rectangle 11"/>
          <p:cNvSpPr>
            <a:spLocks noGrp="1" noRot="1" noChangeArrowheads="1"/>
          </p:cNvSpPr>
          <p:nvPr>
            <p:ph type="title" idx="4294967295"/>
          </p:nvPr>
        </p:nvSpPr>
        <p:spPr>
          <a:xfrm>
            <a:off x="279400" y="260648"/>
            <a:ext cx="8540750" cy="720725"/>
          </a:xfrm>
        </p:spPr>
        <p:txBody>
          <a:bodyPr anchor="t"/>
          <a:lstStyle/>
          <a:p>
            <a:pPr eaLnBrk="1" hangingPunct="1">
              <a:defRPr/>
            </a:pPr>
            <a:r>
              <a:rPr lang="en-US" altLang="zh-CN" dirty="0" smtClean="0"/>
              <a:t>2.1.2 M|M|1</a:t>
            </a:r>
            <a:r>
              <a:rPr lang="zh-CN" altLang="en-US" dirty="0" smtClean="0"/>
              <a:t>问题</a:t>
            </a:r>
          </a:p>
        </p:txBody>
      </p:sp>
      <p:sp>
        <p:nvSpPr>
          <p:cNvPr id="56323" name="矩形 1"/>
          <p:cNvSpPr>
            <a:spLocks noChangeArrowheads="1"/>
          </p:cNvSpPr>
          <p:nvPr/>
        </p:nvSpPr>
        <p:spPr bwMode="auto">
          <a:xfrm>
            <a:off x="1097491" y="1039664"/>
            <a:ext cx="7704137" cy="5262979"/>
          </a:xfrm>
          <a:prstGeom prst="rect">
            <a:avLst/>
          </a:prstGeom>
          <a:noFill/>
          <a:ln>
            <a:noFill/>
          </a:ln>
        </p:spPr>
        <p:txBody>
          <a:bodyPr wrap="square">
            <a:spAutoFit/>
          </a:bodyPr>
          <a:lstStyle/>
          <a:p>
            <a:pPr fontAlgn="base">
              <a:lnSpc>
                <a:spcPct val="150000"/>
              </a:lnSpc>
              <a:spcBef>
                <a:spcPct val="0"/>
              </a:spcBef>
              <a:spcAft>
                <a:spcPct val="0"/>
              </a:spcAft>
              <a:defRPr/>
            </a:pPr>
            <a:r>
              <a:rPr lang="en-US" altLang="zh-CN" sz="2800" b="1" dirty="0">
                <a:solidFill>
                  <a:srgbClr val="000099"/>
                </a:solidFill>
                <a:latin typeface="方正粗黑宋简体" panose="02000000000000000000" pitchFamily="2" charset="-122"/>
                <a:ea typeface="方正粗黑宋简体" panose="02000000000000000000" pitchFamily="2" charset="-122"/>
                <a:cs typeface="Times New Roman" panose="02020603050405020304" pitchFamily="18" charset="0"/>
              </a:rPr>
              <a:t> </a:t>
            </a:r>
            <a:r>
              <a:rPr lang="en-US" altLang="zh-CN" sz="2800" b="1" dirty="0">
                <a:solidFill>
                  <a:srgbClr val="FF0000"/>
                </a:solidFill>
                <a:latin typeface="方正粗黑宋简体" panose="02000000000000000000" pitchFamily="2" charset="-122"/>
                <a:ea typeface="方正粗黑宋简体" panose="02000000000000000000" pitchFamily="2" charset="-122"/>
                <a:cs typeface="Times New Roman" panose="02020603050405020304" pitchFamily="18" charset="0"/>
              </a:rPr>
              <a:t>M/M/1</a:t>
            </a:r>
            <a:r>
              <a:rPr lang="zh-CN" altLang="en-US" sz="2800" b="1" dirty="0">
                <a:solidFill>
                  <a:srgbClr val="FF0000"/>
                </a:solidFill>
                <a:latin typeface="方正粗黑宋简体" panose="02000000000000000000" pitchFamily="2" charset="-122"/>
                <a:ea typeface="方正粗黑宋简体" panose="02000000000000000000" pitchFamily="2" charset="-122"/>
                <a:cs typeface="Times New Roman" panose="02020603050405020304" pitchFamily="18" charset="0"/>
              </a:rPr>
              <a:t>排队模型：</a:t>
            </a:r>
            <a:endParaRPr lang="en-US" altLang="zh-CN" sz="2800" b="1" dirty="0">
              <a:solidFill>
                <a:srgbClr val="FF0000"/>
              </a:solidFill>
              <a:latin typeface="方正粗黑宋简体" panose="02000000000000000000" pitchFamily="2" charset="-122"/>
              <a:ea typeface="方正粗黑宋简体" panose="02000000000000000000" pitchFamily="2" charset="-122"/>
              <a:cs typeface="Times New Roman" panose="02020603050405020304" pitchFamily="18" charset="0"/>
            </a:endParaRPr>
          </a:p>
          <a:p>
            <a:pPr marL="457200" indent="-457200" fontAlgn="base">
              <a:lnSpc>
                <a:spcPct val="150000"/>
              </a:lnSpc>
              <a:spcBef>
                <a:spcPct val="0"/>
              </a:spcBef>
              <a:spcAft>
                <a:spcPct val="0"/>
              </a:spcAft>
              <a:buFont typeface="Wingdings" panose="05000000000000000000" pitchFamily="2" charset="2"/>
              <a:buChar char="Ø"/>
              <a:defRPr/>
            </a:pPr>
            <a:r>
              <a:rPr lang="zh-CN" altLang="en-US" sz="2800" b="1" dirty="0">
                <a:solidFill>
                  <a:srgbClr val="000099"/>
                </a:solidFill>
                <a:latin typeface="方正粗黑宋简体" panose="02000000000000000000" pitchFamily="2" charset="-122"/>
                <a:ea typeface="方正粗黑宋简体" panose="02000000000000000000" pitchFamily="2" charset="-122"/>
                <a:cs typeface="Times New Roman" panose="02020603050405020304" pitchFamily="18" charset="0"/>
              </a:rPr>
              <a:t>顾客到达时间间隔为</a:t>
            </a:r>
            <a:r>
              <a:rPr lang="zh-CN" altLang="en-US" sz="2800" b="1" dirty="0">
                <a:solidFill>
                  <a:srgbClr val="FF0000"/>
                </a:solidFill>
                <a:latin typeface="方正粗黑宋简体" panose="02000000000000000000" pitchFamily="2" charset="-122"/>
                <a:ea typeface="方正粗黑宋简体" panose="02000000000000000000" pitchFamily="2" charset="-122"/>
                <a:cs typeface="Times New Roman" panose="02020603050405020304" pitchFamily="18" charset="0"/>
              </a:rPr>
              <a:t>（负）指数</a:t>
            </a:r>
            <a:r>
              <a:rPr lang="zh-CN" altLang="en-US" sz="2800" b="1" dirty="0">
                <a:solidFill>
                  <a:srgbClr val="000099"/>
                </a:solidFill>
                <a:latin typeface="方正粗黑宋简体" panose="02000000000000000000" pitchFamily="2" charset="-122"/>
                <a:ea typeface="方正粗黑宋简体" panose="02000000000000000000" pitchFamily="2" charset="-122"/>
                <a:cs typeface="Times New Roman" panose="02020603050405020304" pitchFamily="18" charset="0"/>
              </a:rPr>
              <a:t>分布，顾客到达率为</a:t>
            </a:r>
            <a:r>
              <a:rPr lang="zh-CN" altLang="en-US" sz="2800" b="1" dirty="0">
                <a:solidFill>
                  <a:srgbClr val="000099"/>
                </a:solidFill>
                <a:latin typeface="方正粗黑宋简体" panose="02000000000000000000" pitchFamily="2" charset="-122"/>
                <a:ea typeface="方正粗黑宋简体" panose="02000000000000000000" pitchFamily="2" charset="-122"/>
                <a:cs typeface="Times New Roman" panose="02020603050405020304" pitchFamily="18" charset="0"/>
                <a:sym typeface="Symbol" panose="05050102010706020507"/>
              </a:rPr>
              <a:t></a:t>
            </a:r>
            <a:endParaRPr lang="en-US" altLang="zh-CN" sz="2800" b="1" dirty="0">
              <a:solidFill>
                <a:srgbClr val="000099"/>
              </a:solidFill>
              <a:latin typeface="方正粗黑宋简体" panose="02000000000000000000" pitchFamily="2" charset="-122"/>
              <a:ea typeface="方正粗黑宋简体" panose="02000000000000000000" pitchFamily="2" charset="-122"/>
              <a:cs typeface="Times New Roman" panose="02020603050405020304" pitchFamily="18" charset="0"/>
            </a:endParaRPr>
          </a:p>
          <a:p>
            <a:pPr marL="457200" indent="-457200" fontAlgn="base">
              <a:lnSpc>
                <a:spcPct val="150000"/>
              </a:lnSpc>
              <a:spcBef>
                <a:spcPct val="0"/>
              </a:spcBef>
              <a:spcAft>
                <a:spcPct val="0"/>
              </a:spcAft>
              <a:buFont typeface="Wingdings" panose="05000000000000000000" pitchFamily="2" charset="2"/>
              <a:buChar char="Ø"/>
              <a:defRPr/>
            </a:pPr>
            <a:r>
              <a:rPr lang="zh-CN" altLang="en-US" sz="2800" b="1" dirty="0">
                <a:solidFill>
                  <a:srgbClr val="000099"/>
                </a:solidFill>
                <a:latin typeface="方正粗黑宋简体" panose="02000000000000000000" pitchFamily="2" charset="-122"/>
                <a:ea typeface="方正粗黑宋简体" panose="02000000000000000000" pitchFamily="2" charset="-122"/>
                <a:cs typeface="Times New Roman" panose="02020603050405020304" pitchFamily="18" charset="0"/>
              </a:rPr>
              <a:t>服务时间为</a:t>
            </a:r>
            <a:r>
              <a:rPr lang="zh-CN" altLang="en-US" sz="2800" b="1" dirty="0">
                <a:solidFill>
                  <a:srgbClr val="FF0000"/>
                </a:solidFill>
                <a:latin typeface="方正粗黑宋简体" panose="02000000000000000000" pitchFamily="2" charset="-122"/>
                <a:ea typeface="方正粗黑宋简体" panose="02000000000000000000" pitchFamily="2" charset="-122"/>
                <a:cs typeface="Times New Roman" panose="02020603050405020304" pitchFamily="18" charset="0"/>
              </a:rPr>
              <a:t>（负）指数</a:t>
            </a:r>
            <a:r>
              <a:rPr lang="zh-CN" altLang="en-US" sz="2800" b="1" dirty="0">
                <a:solidFill>
                  <a:srgbClr val="000099"/>
                </a:solidFill>
                <a:latin typeface="方正粗黑宋简体" panose="02000000000000000000" pitchFamily="2" charset="-122"/>
                <a:ea typeface="方正粗黑宋简体" panose="02000000000000000000" pitchFamily="2" charset="-122"/>
                <a:cs typeface="Times New Roman" panose="02020603050405020304" pitchFamily="18" charset="0"/>
              </a:rPr>
              <a:t>分布，顾客服务率为</a:t>
            </a:r>
            <a:r>
              <a:rPr lang="zh-CN" altLang="en-US" sz="2800" b="1" dirty="0">
                <a:solidFill>
                  <a:srgbClr val="000099"/>
                </a:solidFill>
                <a:latin typeface="方正粗黑宋简体" panose="02000000000000000000" pitchFamily="2" charset="-122"/>
                <a:ea typeface="方正粗黑宋简体" panose="02000000000000000000" pitchFamily="2" charset="-122"/>
                <a:cs typeface="Times New Roman" panose="02020603050405020304" pitchFamily="18" charset="0"/>
                <a:sym typeface="Symbol" panose="05050102010706020507"/>
              </a:rPr>
              <a:t></a:t>
            </a:r>
            <a:endParaRPr lang="en-US" altLang="zh-CN" sz="2800" b="1" dirty="0">
              <a:solidFill>
                <a:srgbClr val="000099"/>
              </a:solidFill>
              <a:latin typeface="方正粗黑宋简体" panose="02000000000000000000" pitchFamily="2" charset="-122"/>
              <a:ea typeface="方正粗黑宋简体" panose="02000000000000000000" pitchFamily="2" charset="-122"/>
              <a:cs typeface="Times New Roman" panose="02020603050405020304" pitchFamily="18" charset="0"/>
            </a:endParaRPr>
          </a:p>
          <a:p>
            <a:pPr marL="457200" indent="-457200" fontAlgn="base">
              <a:lnSpc>
                <a:spcPct val="150000"/>
              </a:lnSpc>
              <a:spcBef>
                <a:spcPct val="0"/>
              </a:spcBef>
              <a:spcAft>
                <a:spcPct val="0"/>
              </a:spcAft>
              <a:buFont typeface="Wingdings" panose="05000000000000000000" pitchFamily="2" charset="2"/>
              <a:buChar char="Ø"/>
              <a:defRPr/>
            </a:pPr>
            <a:r>
              <a:rPr lang="zh-CN" altLang="en-US" sz="2800" b="1" dirty="0">
                <a:solidFill>
                  <a:srgbClr val="FF0000"/>
                </a:solidFill>
                <a:latin typeface="方正粗黑宋简体" panose="02000000000000000000" pitchFamily="2" charset="-122"/>
                <a:ea typeface="方正粗黑宋简体" panose="02000000000000000000" pitchFamily="2" charset="-122"/>
                <a:cs typeface="Times New Roman" panose="02020603050405020304" pitchFamily="18" charset="0"/>
              </a:rPr>
              <a:t>单</a:t>
            </a:r>
            <a:r>
              <a:rPr lang="zh-CN" altLang="en-US" sz="2800" b="1" dirty="0">
                <a:solidFill>
                  <a:srgbClr val="000099"/>
                </a:solidFill>
                <a:latin typeface="方正粗黑宋简体" panose="02000000000000000000" pitchFamily="2" charset="-122"/>
                <a:ea typeface="方正粗黑宋简体" panose="02000000000000000000" pitchFamily="2" charset="-122"/>
                <a:cs typeface="Times New Roman" panose="02020603050405020304" pitchFamily="18" charset="0"/>
              </a:rPr>
              <a:t>窗口</a:t>
            </a:r>
            <a:r>
              <a:rPr lang="zh-CN" altLang="en-US" sz="2800" b="1" dirty="0">
                <a:solidFill>
                  <a:srgbClr val="FF0000"/>
                </a:solidFill>
                <a:latin typeface="方正粗黑宋简体" panose="02000000000000000000" pitchFamily="2" charset="-122"/>
                <a:ea typeface="方正粗黑宋简体" panose="02000000000000000000" pitchFamily="2" charset="-122"/>
                <a:cs typeface="Times New Roman" panose="02020603050405020304" pitchFamily="18" charset="0"/>
              </a:rPr>
              <a:t>（即</a:t>
            </a:r>
            <a:r>
              <a:rPr lang="en-US" altLang="zh-CN" sz="2800" b="1" dirty="0">
                <a:solidFill>
                  <a:srgbClr val="FF0000"/>
                </a:solidFill>
                <a:latin typeface="方正粗黑宋简体" panose="02000000000000000000" pitchFamily="2" charset="-122"/>
                <a:ea typeface="方正粗黑宋简体" panose="02000000000000000000" pitchFamily="2" charset="-122"/>
                <a:cs typeface="Times New Roman" panose="02020603050405020304" pitchFamily="18" charset="0"/>
              </a:rPr>
              <a:t>m=1</a:t>
            </a:r>
            <a:r>
              <a:rPr lang="zh-CN" altLang="en-US" sz="2800" b="1" dirty="0">
                <a:solidFill>
                  <a:srgbClr val="FF0000"/>
                </a:solidFill>
                <a:latin typeface="方正粗黑宋简体" panose="02000000000000000000" pitchFamily="2" charset="-122"/>
                <a:ea typeface="方正粗黑宋简体" panose="02000000000000000000" pitchFamily="2" charset="-122"/>
                <a:cs typeface="Times New Roman" panose="02020603050405020304" pitchFamily="18" charset="0"/>
              </a:rPr>
              <a:t>）</a:t>
            </a:r>
            <a:endParaRPr lang="en-US" altLang="zh-CN" sz="2800" b="1" dirty="0">
              <a:solidFill>
                <a:srgbClr val="FF0000"/>
              </a:solidFill>
              <a:latin typeface="方正粗黑宋简体" panose="02000000000000000000" pitchFamily="2" charset="-122"/>
              <a:ea typeface="方正粗黑宋简体" panose="02000000000000000000" pitchFamily="2" charset="-122"/>
              <a:cs typeface="Times New Roman" panose="02020603050405020304" pitchFamily="18" charset="0"/>
            </a:endParaRPr>
          </a:p>
          <a:p>
            <a:pPr marL="457200" indent="-457200" fontAlgn="base">
              <a:lnSpc>
                <a:spcPct val="150000"/>
              </a:lnSpc>
              <a:spcBef>
                <a:spcPct val="0"/>
              </a:spcBef>
              <a:spcAft>
                <a:spcPct val="0"/>
              </a:spcAft>
              <a:buFont typeface="Wingdings" panose="05000000000000000000" pitchFamily="2" charset="2"/>
              <a:buChar char="Ø"/>
              <a:defRPr/>
            </a:pPr>
            <a:r>
              <a:rPr lang="zh-CN" altLang="en-US" sz="2800" b="1" dirty="0">
                <a:solidFill>
                  <a:srgbClr val="FF0000"/>
                </a:solidFill>
                <a:latin typeface="方正粗黑宋简体" panose="02000000000000000000" pitchFamily="2" charset="-122"/>
                <a:ea typeface="方正粗黑宋简体" panose="02000000000000000000" pitchFamily="2" charset="-122"/>
                <a:cs typeface="Times New Roman" panose="02020603050405020304" pitchFamily="18" charset="0"/>
              </a:rPr>
              <a:t>不拒绝</a:t>
            </a:r>
            <a:r>
              <a:rPr lang="zh-CN" altLang="en-US" sz="2800" b="1" dirty="0">
                <a:solidFill>
                  <a:srgbClr val="0033CC"/>
                </a:solidFill>
                <a:latin typeface="方正粗黑宋简体" panose="02000000000000000000" pitchFamily="2" charset="-122"/>
                <a:ea typeface="方正粗黑宋简体" panose="02000000000000000000" pitchFamily="2" charset="-122"/>
                <a:cs typeface="Times New Roman" panose="02020603050405020304" pitchFamily="18" charset="0"/>
              </a:rPr>
              <a:t>系统</a:t>
            </a:r>
            <a:r>
              <a:rPr lang="zh-CN" altLang="en-US" sz="2800" b="1" dirty="0">
                <a:solidFill>
                  <a:srgbClr val="FF0000"/>
                </a:solidFill>
                <a:latin typeface="方正粗黑宋简体" panose="02000000000000000000" pitchFamily="2" charset="-122"/>
                <a:ea typeface="方正粗黑宋简体" panose="02000000000000000000" pitchFamily="2" charset="-122"/>
                <a:cs typeface="Times New Roman" panose="02020603050405020304" pitchFamily="18" charset="0"/>
              </a:rPr>
              <a:t>（</a:t>
            </a:r>
            <a:r>
              <a:rPr lang="zh-CN" altLang="en-US" sz="2800" b="1" dirty="0">
                <a:solidFill>
                  <a:srgbClr val="005FBE">
                    <a:lumMod val="60000"/>
                    <a:lumOff val="40000"/>
                  </a:srgbClr>
                </a:solidFill>
                <a:latin typeface="方正粗黑宋简体" panose="02000000000000000000" pitchFamily="2" charset="-122"/>
                <a:ea typeface="方正粗黑宋简体" panose="02000000000000000000" pitchFamily="2" charset="-122"/>
                <a:cs typeface="Times New Roman" panose="02020603050405020304" pitchFamily="18" charset="0"/>
              </a:rPr>
              <a:t>排队队长</a:t>
            </a:r>
            <a:r>
              <a:rPr lang="en-US" altLang="zh-CN" sz="2800" b="1" dirty="0">
                <a:solidFill>
                  <a:srgbClr val="005FBE">
                    <a:lumMod val="60000"/>
                    <a:lumOff val="40000"/>
                  </a:srgbClr>
                </a:solidFill>
                <a:latin typeface="方正粗黑宋简体" panose="02000000000000000000" pitchFamily="2" charset="-122"/>
                <a:ea typeface="方正粗黑宋简体" panose="02000000000000000000" pitchFamily="2" charset="-122"/>
                <a:cs typeface="Times New Roman" panose="02020603050405020304" pitchFamily="18" charset="0"/>
              </a:rPr>
              <a:t>n </a:t>
            </a:r>
            <a:r>
              <a:rPr lang="en-US" altLang="zh-CN" sz="1800" b="1" dirty="0">
                <a:solidFill>
                  <a:srgbClr val="005FBE">
                    <a:lumMod val="60000"/>
                    <a:lumOff val="40000"/>
                  </a:srgbClr>
                </a:solidFill>
                <a:latin typeface="方正粗黑宋简体" panose="02000000000000000000" pitchFamily="2" charset="-122"/>
                <a:ea typeface="方正粗黑宋简体" panose="02000000000000000000" pitchFamily="2" charset="-122"/>
                <a:cs typeface="Times New Roman" panose="02020603050405020304" pitchFamily="18" charset="0"/>
                <a:sym typeface="Symbol" panose="05050102010706020507"/>
              </a:rPr>
              <a:t></a:t>
            </a:r>
            <a:r>
              <a:rPr lang="en-US" altLang="zh-CN" sz="2800" b="1" dirty="0">
                <a:solidFill>
                  <a:srgbClr val="005FBE">
                    <a:lumMod val="60000"/>
                    <a:lumOff val="40000"/>
                  </a:srgbClr>
                </a:solidFill>
                <a:latin typeface="方正粗黑宋简体" panose="02000000000000000000" pitchFamily="2" charset="-122"/>
                <a:ea typeface="方正粗黑宋简体" panose="02000000000000000000" pitchFamily="2" charset="-122"/>
                <a:cs typeface="Times New Roman" panose="02020603050405020304" pitchFamily="18" charset="0"/>
              </a:rPr>
              <a:t>∞</a:t>
            </a:r>
            <a:r>
              <a:rPr lang="en-US" altLang="zh-CN" sz="2800" dirty="0">
                <a:solidFill>
                  <a:srgbClr val="005FBE">
                    <a:lumMod val="60000"/>
                    <a:lumOff val="40000"/>
                  </a:srgbClr>
                </a:solidFill>
                <a:latin typeface="方正粗黑宋简体" panose="02000000000000000000" pitchFamily="2" charset="-122"/>
                <a:ea typeface="方正粗黑宋简体" panose="02000000000000000000" pitchFamily="2" charset="-122"/>
                <a:cs typeface="Times New Roman" panose="02020603050405020304" pitchFamily="18" charset="0"/>
              </a:rPr>
              <a:t> </a:t>
            </a:r>
            <a:r>
              <a:rPr lang="zh-CN" altLang="en-US" sz="2800" b="1" dirty="0">
                <a:solidFill>
                  <a:srgbClr val="FF0000"/>
                </a:solidFill>
                <a:latin typeface="方正粗黑宋简体" panose="02000000000000000000" pitchFamily="2" charset="-122"/>
                <a:ea typeface="方正粗黑宋简体" panose="02000000000000000000" pitchFamily="2" charset="-122"/>
                <a:cs typeface="Times New Roman" panose="02020603050405020304" pitchFamily="18" charset="0"/>
              </a:rPr>
              <a:t>）</a:t>
            </a:r>
            <a:endParaRPr lang="en-US" altLang="zh-CN" sz="2800" b="1" dirty="0">
              <a:solidFill>
                <a:srgbClr val="FF0000"/>
              </a:solidFill>
              <a:latin typeface="方正粗黑宋简体" panose="02000000000000000000" pitchFamily="2" charset="-122"/>
              <a:ea typeface="方正粗黑宋简体" panose="02000000000000000000" pitchFamily="2" charset="-122"/>
              <a:cs typeface="Times New Roman" panose="02020603050405020304" pitchFamily="18" charset="0"/>
            </a:endParaRPr>
          </a:p>
          <a:p>
            <a:pPr marL="457200" indent="-457200" fontAlgn="base">
              <a:lnSpc>
                <a:spcPct val="150000"/>
              </a:lnSpc>
              <a:spcBef>
                <a:spcPct val="0"/>
              </a:spcBef>
              <a:spcAft>
                <a:spcPct val="0"/>
              </a:spcAft>
              <a:buFont typeface="Wingdings" panose="05000000000000000000" pitchFamily="2" charset="2"/>
              <a:buChar char="Ø"/>
              <a:defRPr/>
            </a:pPr>
            <a:r>
              <a:rPr lang="zh-CN" altLang="en-US" sz="2800" b="1" dirty="0">
                <a:solidFill>
                  <a:srgbClr val="FF0000"/>
                </a:solidFill>
                <a:latin typeface="方正粗黑宋简体" panose="02000000000000000000" pitchFamily="2" charset="-122"/>
                <a:ea typeface="方正粗黑宋简体" panose="02000000000000000000" pitchFamily="2" charset="-122"/>
                <a:cs typeface="Times New Roman" panose="02020603050405020304" pitchFamily="18" charset="0"/>
              </a:rPr>
              <a:t>先到先服务</a:t>
            </a:r>
            <a:r>
              <a:rPr lang="zh-CN" altLang="en-US" sz="2800" b="1" dirty="0">
                <a:solidFill>
                  <a:srgbClr val="0033CC"/>
                </a:solidFill>
                <a:latin typeface="方正粗黑宋简体" panose="02000000000000000000" pitchFamily="2" charset="-122"/>
                <a:ea typeface="方正粗黑宋简体" panose="02000000000000000000" pitchFamily="2" charset="-122"/>
                <a:cs typeface="Times New Roman" panose="02020603050405020304" pitchFamily="18" charset="0"/>
              </a:rPr>
              <a:t>（顺序服务）</a:t>
            </a:r>
            <a:endParaRPr lang="en-US" altLang="zh-CN" sz="2800" b="1" dirty="0">
              <a:solidFill>
                <a:srgbClr val="0033CC"/>
              </a:solidFill>
              <a:latin typeface="方正粗黑宋简体" panose="02000000000000000000" pitchFamily="2" charset="-122"/>
              <a:ea typeface="方正粗黑宋简体" panose="02000000000000000000" pitchFamily="2" charset="-122"/>
              <a:cs typeface="Times New Roman" panose="02020603050405020304" pitchFamily="18" charset="0"/>
            </a:endParaRPr>
          </a:p>
          <a:p>
            <a:pPr marL="457200" indent="-457200" fontAlgn="base">
              <a:lnSpc>
                <a:spcPct val="150000"/>
              </a:lnSpc>
              <a:spcBef>
                <a:spcPct val="0"/>
              </a:spcBef>
              <a:spcAft>
                <a:spcPct val="0"/>
              </a:spcAft>
              <a:buFont typeface="Wingdings" panose="05000000000000000000" pitchFamily="2" charset="2"/>
              <a:buChar char="Ø"/>
              <a:defRPr/>
            </a:pPr>
            <a:r>
              <a:rPr lang="zh-CN" altLang="en-US" sz="2800" b="1" dirty="0">
                <a:solidFill>
                  <a:srgbClr val="FF0000"/>
                </a:solidFill>
                <a:latin typeface="方正粗黑宋简体" panose="02000000000000000000" pitchFamily="2" charset="-122"/>
                <a:ea typeface="方正粗黑宋简体" panose="02000000000000000000" pitchFamily="2" charset="-122"/>
                <a:cs typeface="Times New Roman" panose="02020603050405020304" pitchFamily="18" charset="0"/>
              </a:rPr>
              <a:t>潜在顾客数为无穷（</a:t>
            </a:r>
            <a:r>
              <a:rPr lang="zh-CN" altLang="en-US" sz="2800" b="1" dirty="0">
                <a:solidFill>
                  <a:srgbClr val="005FBE">
                    <a:lumMod val="60000"/>
                    <a:lumOff val="40000"/>
                  </a:srgbClr>
                </a:solidFill>
                <a:latin typeface="方正粗黑宋简体" panose="02000000000000000000" pitchFamily="2" charset="-122"/>
                <a:ea typeface="方正粗黑宋简体" panose="02000000000000000000" pitchFamily="2" charset="-122"/>
                <a:cs typeface="Times New Roman" panose="02020603050405020304" pitchFamily="18" charset="0"/>
              </a:rPr>
              <a:t>即顾客数</a:t>
            </a:r>
            <a:r>
              <a:rPr lang="en-US" altLang="zh-CN" sz="2800" b="1" dirty="0">
                <a:solidFill>
                  <a:srgbClr val="005FBE">
                    <a:lumMod val="60000"/>
                    <a:lumOff val="40000"/>
                  </a:srgbClr>
                </a:solidFill>
                <a:latin typeface="方正粗黑宋简体" panose="02000000000000000000" pitchFamily="2" charset="-122"/>
                <a:ea typeface="方正粗黑宋简体" panose="02000000000000000000" pitchFamily="2" charset="-122"/>
                <a:cs typeface="Times New Roman" panose="02020603050405020304" pitchFamily="18" charset="0"/>
              </a:rPr>
              <a:t>N</a:t>
            </a:r>
            <a:r>
              <a:rPr lang="en-US" altLang="zh-CN" sz="2800" b="1" dirty="0">
                <a:solidFill>
                  <a:srgbClr val="FF0000"/>
                </a:solidFill>
                <a:latin typeface="方正粗黑宋简体" panose="02000000000000000000" pitchFamily="2" charset="-122"/>
                <a:ea typeface="方正粗黑宋简体" panose="02000000000000000000" pitchFamily="2" charset="-122"/>
                <a:cs typeface="Times New Roman" panose="02020603050405020304" pitchFamily="18" charset="0"/>
              </a:rPr>
              <a:t>→∞</a:t>
            </a:r>
            <a:r>
              <a:rPr lang="zh-CN" altLang="en-US" sz="2800" b="1" dirty="0">
                <a:solidFill>
                  <a:srgbClr val="FF0000"/>
                </a:solidFill>
                <a:latin typeface="方正粗黑宋简体" panose="02000000000000000000" pitchFamily="2" charset="-122"/>
                <a:ea typeface="方正粗黑宋简体" panose="02000000000000000000" pitchFamily="2" charset="-122"/>
                <a:cs typeface="Times New Roman" panose="02020603050405020304" pitchFamily="18" charset="0"/>
              </a:rPr>
              <a:t>）</a:t>
            </a:r>
            <a:endParaRPr lang="zh-CN" altLang="en-US" sz="2800" b="1" dirty="0">
              <a:solidFill>
                <a:srgbClr val="FF0000"/>
              </a:solidFill>
              <a:latin typeface="方正粗黑宋简体" panose="02000000000000000000" pitchFamily="2" charset="-122"/>
              <a:ea typeface="方正粗黑宋简体" panose="02000000000000000000" pitchFamily="2" charset="-122"/>
            </a:endParaRPr>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3" name="Rectangle 3"/>
          <p:cNvSpPr>
            <a:spLocks noGrp="1" noRot="1" noChangeArrowheads="1"/>
          </p:cNvSpPr>
          <p:nvPr>
            <p:ph type="body" idx="1"/>
          </p:nvPr>
        </p:nvSpPr>
        <p:spPr>
          <a:xfrm>
            <a:off x="251520" y="921359"/>
            <a:ext cx="8540750" cy="5976938"/>
          </a:xfrm>
        </p:spPr>
        <p:txBody>
          <a:bodyPr/>
          <a:lstStyle/>
          <a:p>
            <a:pPr eaLnBrk="1" hangingPunct="1">
              <a:defRPr/>
            </a:pPr>
            <a:r>
              <a:rPr lang="zh-CN" altLang="en-US" sz="3200" dirty="0" smtClean="0">
                <a:effectLst/>
              </a:rPr>
              <a:t>取</a:t>
            </a:r>
            <a:r>
              <a:rPr lang="zh-CN" altLang="en-US" sz="3200" dirty="0" smtClean="0">
                <a:solidFill>
                  <a:srgbClr val="FF0000"/>
                </a:solidFill>
                <a:effectLst/>
              </a:rPr>
              <a:t>队长</a:t>
            </a:r>
            <a:r>
              <a:rPr lang="en-US" altLang="zh-CN" sz="3200" dirty="0" smtClean="0">
                <a:solidFill>
                  <a:srgbClr val="FF0000"/>
                </a:solidFill>
                <a:effectLst/>
              </a:rPr>
              <a:t>k</a:t>
            </a:r>
            <a:r>
              <a:rPr lang="zh-CN" altLang="en-US" sz="3200" dirty="0" smtClean="0">
                <a:solidFill>
                  <a:srgbClr val="FF0000"/>
                </a:solidFill>
                <a:effectLst/>
              </a:rPr>
              <a:t>为状态变量</a:t>
            </a:r>
            <a:r>
              <a:rPr lang="zh-CN" altLang="en-US" sz="3200" dirty="0" smtClean="0">
                <a:effectLst/>
              </a:rPr>
              <a:t>来建立系统的差微分方程</a:t>
            </a:r>
          </a:p>
          <a:p>
            <a:pPr lvl="1" eaLnBrk="1" hangingPunct="1">
              <a:defRPr/>
            </a:pPr>
            <a:r>
              <a:rPr lang="en-US" altLang="zh-CN" dirty="0" err="1" smtClean="0">
                <a:solidFill>
                  <a:schemeClr val="accent4">
                    <a:lumMod val="60000"/>
                    <a:lumOff val="40000"/>
                  </a:schemeClr>
                </a:solidFill>
              </a:rPr>
              <a:t>p</a:t>
            </a:r>
            <a:r>
              <a:rPr lang="en-US" altLang="zh-CN" baseline="-25000" dirty="0" err="1" smtClean="0">
                <a:solidFill>
                  <a:schemeClr val="accent4">
                    <a:lumMod val="60000"/>
                    <a:lumOff val="40000"/>
                  </a:schemeClr>
                </a:solidFill>
              </a:rPr>
              <a:t>k</a:t>
            </a:r>
            <a:r>
              <a:rPr lang="en-US" altLang="zh-CN" dirty="0" smtClean="0">
                <a:solidFill>
                  <a:schemeClr val="accent4">
                    <a:lumMod val="60000"/>
                    <a:lumOff val="40000"/>
                  </a:schemeClr>
                </a:solidFill>
              </a:rPr>
              <a:t>(t)--</a:t>
            </a:r>
            <a:r>
              <a:rPr lang="zh-CN" altLang="en-US" dirty="0" smtClean="0"/>
              <a:t>为时刻</a:t>
            </a:r>
            <a:r>
              <a:rPr lang="en-US" altLang="zh-CN" dirty="0" smtClean="0"/>
              <a:t>t</a:t>
            </a:r>
            <a:r>
              <a:rPr lang="zh-CN" altLang="en-US" dirty="0" smtClean="0"/>
              <a:t>，系统内有</a:t>
            </a:r>
            <a:r>
              <a:rPr lang="en-US" altLang="zh-CN" dirty="0" smtClean="0"/>
              <a:t>k</a:t>
            </a:r>
            <a:r>
              <a:rPr lang="zh-CN" altLang="en-US" dirty="0" smtClean="0"/>
              <a:t>个顾客或队长为</a:t>
            </a:r>
            <a:r>
              <a:rPr lang="en-US" altLang="zh-CN" dirty="0" smtClean="0"/>
              <a:t>k</a:t>
            </a:r>
            <a:r>
              <a:rPr lang="zh-CN" altLang="en-US" dirty="0" smtClean="0"/>
              <a:t>的概率</a:t>
            </a:r>
            <a:r>
              <a:rPr lang="zh-CN" altLang="en-US" dirty="0" smtClean="0">
                <a:solidFill>
                  <a:schemeClr val="tx1"/>
                </a:solidFill>
              </a:rPr>
              <a:t>（</a:t>
            </a:r>
            <a:r>
              <a:rPr lang="en-US" altLang="zh-CN" dirty="0" smtClean="0">
                <a:solidFill>
                  <a:schemeClr val="tx1"/>
                </a:solidFill>
              </a:rPr>
              <a:t>k=0,1,2, …</a:t>
            </a:r>
            <a:r>
              <a:rPr lang="zh-CN" altLang="en-US" dirty="0" smtClean="0">
                <a:solidFill>
                  <a:schemeClr val="tx1"/>
                </a:solidFill>
              </a:rPr>
              <a:t>）</a:t>
            </a:r>
            <a:endParaRPr lang="zh-CN" altLang="en-US" dirty="0" smtClean="0"/>
          </a:p>
          <a:p>
            <a:pPr lvl="1" eaLnBrk="1" hangingPunct="1">
              <a:defRPr/>
            </a:pPr>
            <a:endParaRPr lang="zh-CN" altLang="en-US" dirty="0" smtClean="0"/>
          </a:p>
          <a:p>
            <a:pPr lvl="1">
              <a:defRPr/>
            </a:pPr>
            <a:endParaRPr lang="en-US" altLang="zh-CN" dirty="0" smtClean="0"/>
          </a:p>
          <a:p>
            <a:pPr lvl="1">
              <a:defRPr/>
            </a:pPr>
            <a:r>
              <a:rPr lang="zh-CN" altLang="en-US" dirty="0" smtClean="0"/>
              <a:t>取△</a:t>
            </a:r>
            <a:r>
              <a:rPr lang="en-US" altLang="zh-CN" dirty="0" smtClean="0"/>
              <a:t>t</a:t>
            </a:r>
            <a:r>
              <a:rPr lang="zh-CN" altLang="en-US" dirty="0" smtClean="0"/>
              <a:t>为足够小的时间间隔</a:t>
            </a:r>
          </a:p>
          <a:p>
            <a:pPr lvl="2">
              <a:defRPr/>
            </a:pPr>
            <a:r>
              <a:rPr lang="zh-CN" altLang="en-US" sz="3200" dirty="0" smtClean="0">
                <a:solidFill>
                  <a:schemeClr val="tx1"/>
                </a:solidFill>
              </a:rPr>
              <a:t>则：</a:t>
            </a:r>
            <a:r>
              <a:rPr lang="zh-CN" altLang="en-US" sz="3200" dirty="0" smtClean="0">
                <a:solidFill>
                  <a:schemeClr val="tx1"/>
                </a:solidFill>
                <a:sym typeface="Symbol" panose="05050102010706020507" pitchFamily="18" charset="2"/>
              </a:rPr>
              <a:t></a:t>
            </a:r>
            <a:r>
              <a:rPr lang="en-US" altLang="zh-CN" sz="3200" dirty="0" err="1" smtClean="0">
                <a:solidFill>
                  <a:schemeClr val="tx1"/>
                </a:solidFill>
              </a:rPr>
              <a:t>Δt</a:t>
            </a:r>
            <a:r>
              <a:rPr lang="en-US" altLang="zh-CN" sz="3200" dirty="0" smtClean="0">
                <a:solidFill>
                  <a:schemeClr val="tx1"/>
                </a:solidFill>
              </a:rPr>
              <a:t>—</a:t>
            </a:r>
            <a:r>
              <a:rPr lang="en-US" altLang="zh-CN" sz="3200" dirty="0" err="1" smtClean="0">
                <a:solidFill>
                  <a:schemeClr val="tx1"/>
                </a:solidFill>
              </a:rPr>
              <a:t>Δt</a:t>
            </a:r>
            <a:r>
              <a:rPr lang="zh-CN" altLang="en-US" sz="3200" dirty="0" smtClean="0">
                <a:solidFill>
                  <a:schemeClr val="tx1"/>
                </a:solidFill>
              </a:rPr>
              <a:t>内到达</a:t>
            </a:r>
            <a:r>
              <a:rPr lang="en-US" altLang="zh-CN" sz="3200" dirty="0" smtClean="0">
                <a:solidFill>
                  <a:schemeClr val="tx1"/>
                </a:solidFill>
              </a:rPr>
              <a:t>1</a:t>
            </a:r>
            <a:r>
              <a:rPr lang="zh-CN" altLang="en-US" sz="3200" dirty="0" smtClean="0">
                <a:solidFill>
                  <a:schemeClr val="tx1"/>
                </a:solidFill>
              </a:rPr>
              <a:t>人的概率</a:t>
            </a:r>
          </a:p>
          <a:p>
            <a:pPr>
              <a:defRPr/>
            </a:pPr>
            <a:r>
              <a:rPr lang="zh-CN" altLang="en-US" sz="3200" dirty="0" smtClean="0">
                <a:effectLst/>
              </a:rPr>
              <a:t>    		  </a:t>
            </a:r>
            <a:r>
              <a:rPr lang="zh-CN" altLang="en-US" sz="3200" dirty="0" smtClean="0">
                <a:effectLst/>
                <a:sym typeface="Symbol" panose="05050102010706020507" pitchFamily="18" charset="2"/>
              </a:rPr>
              <a:t></a:t>
            </a:r>
            <a:r>
              <a:rPr lang="en-US" altLang="zh-CN" sz="3200" dirty="0" err="1" smtClean="0">
                <a:effectLst/>
              </a:rPr>
              <a:t>Δt</a:t>
            </a:r>
            <a:r>
              <a:rPr lang="en-US" altLang="zh-CN" sz="3200" dirty="0" smtClean="0">
                <a:effectLst/>
              </a:rPr>
              <a:t>—</a:t>
            </a:r>
            <a:r>
              <a:rPr lang="en-US" altLang="zh-CN" sz="3200" dirty="0" err="1" smtClean="0">
                <a:effectLst/>
              </a:rPr>
              <a:t>Δt</a:t>
            </a:r>
            <a:r>
              <a:rPr lang="zh-CN" altLang="en-US" sz="3200" dirty="0" smtClean="0">
                <a:effectLst/>
              </a:rPr>
              <a:t>内离去</a:t>
            </a:r>
            <a:r>
              <a:rPr lang="en-US" altLang="zh-CN" sz="3200" dirty="0" smtClean="0">
                <a:effectLst/>
              </a:rPr>
              <a:t>1</a:t>
            </a:r>
            <a:r>
              <a:rPr lang="zh-CN" altLang="en-US" sz="3200" dirty="0" smtClean="0">
                <a:effectLst/>
              </a:rPr>
              <a:t>人的概率</a:t>
            </a:r>
            <a:r>
              <a:rPr lang="zh-CN" altLang="en-US" sz="3200" b="0" dirty="0" smtClean="0">
                <a:effectLst/>
              </a:rPr>
              <a:t> </a:t>
            </a:r>
          </a:p>
          <a:p>
            <a:pPr eaLnBrk="1" hangingPunct="1">
              <a:spcBef>
                <a:spcPct val="0"/>
              </a:spcBef>
              <a:buClrTx/>
              <a:buSzTx/>
              <a:buFontTx/>
              <a:buNone/>
              <a:defRPr/>
            </a:pPr>
            <a:endParaRPr lang="zh-CN" altLang="en-US" sz="3200" dirty="0" smtClean="0">
              <a:effectLst/>
            </a:endParaRPr>
          </a:p>
        </p:txBody>
      </p:sp>
      <p:sp>
        <p:nvSpPr>
          <p:cNvPr id="112645" name="Rectangle 5"/>
          <p:cNvSpPr>
            <a:spLocks noChangeArrowheads="1"/>
          </p:cNvSpPr>
          <p:nvPr/>
        </p:nvSpPr>
        <p:spPr bwMode="auto">
          <a:xfrm>
            <a:off x="2390288" y="116632"/>
            <a:ext cx="4681537" cy="641351"/>
          </a:xfrm>
          <a:prstGeom prst="rect">
            <a:avLst/>
          </a:prstGeom>
          <a:noFill/>
          <a:ln>
            <a:noFill/>
          </a:ln>
          <a:effectLst/>
        </p:spPr>
        <p:txBody>
          <a:bodyPr>
            <a:spAutoFit/>
          </a:bodyPr>
          <a:lstStyle/>
          <a:p>
            <a:pPr fontAlgn="base">
              <a:spcBef>
                <a:spcPct val="0"/>
              </a:spcBef>
              <a:spcAft>
                <a:spcPct val="0"/>
              </a:spcAft>
              <a:defRPr/>
            </a:pPr>
            <a:r>
              <a:rPr lang="zh-CN" altLang="en-US" sz="3600" b="1">
                <a:solidFill>
                  <a:srgbClr val="FF0000"/>
                </a:solidFill>
                <a:effectLst>
                  <a:outerShdw blurRad="38100" dist="38100" dir="2700000" algn="tl">
                    <a:srgbClr val="C0C0C0"/>
                  </a:outerShdw>
                </a:effectLst>
              </a:rPr>
              <a:t>系统的差微分方程</a:t>
            </a:r>
          </a:p>
        </p:txBody>
      </p:sp>
      <p:sp>
        <p:nvSpPr>
          <p:cNvPr id="56324" name="Rectangle 8"/>
          <p:cNvSpPr>
            <a:spLocks noChangeArrowheads="1"/>
          </p:cNvSpPr>
          <p:nvPr/>
        </p:nvSpPr>
        <p:spPr bwMode="auto">
          <a:xfrm>
            <a:off x="3275856" y="2636912"/>
            <a:ext cx="3499676"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fontAlgn="base" hangingPunct="0">
              <a:spcBef>
                <a:spcPct val="20000"/>
              </a:spcBef>
              <a:spcAft>
                <a:spcPct val="0"/>
              </a:spcAft>
              <a:buClr>
                <a:srgbClr val="B20048"/>
              </a:buClr>
              <a:buSzPct val="75000"/>
              <a:buFont typeface="Wingdings" panose="05000000000000000000" pitchFamily="2" charset="2"/>
              <a:buNone/>
            </a:pPr>
            <a:r>
              <a:rPr lang="zh-CN" altLang="en-US" sz="4000" dirty="0">
                <a:solidFill>
                  <a:srgbClr val="FF0000"/>
                </a:solidFill>
              </a:rPr>
              <a:t> </a:t>
            </a:r>
            <a:r>
              <a:rPr lang="en-US" altLang="zh-CN" sz="4000" b="1" dirty="0">
                <a:solidFill>
                  <a:srgbClr val="FF0000"/>
                </a:solidFill>
              </a:rPr>
              <a:t>t</a:t>
            </a:r>
            <a:r>
              <a:rPr lang="zh-CN" altLang="en-US" sz="4000" b="1" dirty="0">
                <a:solidFill>
                  <a:srgbClr val="FF0000"/>
                </a:solidFill>
              </a:rPr>
              <a:t>时刻， </a:t>
            </a:r>
            <a:r>
              <a:rPr lang="en-US" altLang="zh-CN" sz="4000" b="1" dirty="0">
                <a:solidFill>
                  <a:srgbClr val="FF0000"/>
                </a:solidFill>
              </a:rPr>
              <a:t>k</a:t>
            </a:r>
            <a:r>
              <a:rPr lang="zh-CN" altLang="en-US" sz="4000" b="1" dirty="0">
                <a:solidFill>
                  <a:srgbClr val="FF0000"/>
                </a:solidFill>
              </a:rPr>
              <a:t>状态</a:t>
            </a: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43"/>
          <p:cNvSpPr>
            <a:spLocks noChangeArrowheads="1"/>
          </p:cNvSpPr>
          <p:nvPr/>
        </p:nvSpPr>
        <p:spPr bwMode="auto">
          <a:xfrm>
            <a:off x="468313" y="5300663"/>
            <a:ext cx="8424862" cy="119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00000"/>
              </a:lnSpc>
              <a:spcBef>
                <a:spcPct val="0"/>
              </a:spcBef>
              <a:buClrTx/>
              <a:buSzTx/>
              <a:buFontTx/>
              <a:buNone/>
            </a:pPr>
            <a:r>
              <a:rPr lang="zh-CN" altLang="en-US" sz="3600" dirty="0">
                <a:solidFill>
                  <a:srgbClr val="3C3C5A"/>
                </a:solidFill>
                <a:latin typeface="方正粗黑宋简体" panose="02000000000000000000" pitchFamily="2" charset="-122"/>
                <a:ea typeface="方正粗黑宋简体" panose="02000000000000000000" pitchFamily="2" charset="-122"/>
              </a:rPr>
              <a:t>由要求服务的</a:t>
            </a:r>
            <a:r>
              <a:rPr lang="zh-CN" altLang="en-US" sz="3600" dirty="0">
                <a:solidFill>
                  <a:srgbClr val="E10D0D"/>
                </a:solidFill>
                <a:latin typeface="方正粗黑宋简体" panose="02000000000000000000" pitchFamily="2" charset="-122"/>
                <a:ea typeface="方正粗黑宋简体" panose="02000000000000000000" pitchFamily="2" charset="-122"/>
              </a:rPr>
              <a:t>顾客</a:t>
            </a:r>
            <a:r>
              <a:rPr lang="zh-CN" altLang="en-US" sz="3600" dirty="0">
                <a:solidFill>
                  <a:srgbClr val="3C3C5A"/>
                </a:solidFill>
                <a:latin typeface="方正粗黑宋简体" panose="02000000000000000000" pitchFamily="2" charset="-122"/>
                <a:ea typeface="方正粗黑宋简体" panose="02000000000000000000" pitchFamily="2" charset="-122"/>
              </a:rPr>
              <a:t>和提供服务的</a:t>
            </a:r>
            <a:r>
              <a:rPr lang="zh-CN" altLang="en-US" sz="3600" dirty="0">
                <a:solidFill>
                  <a:srgbClr val="E10D0D"/>
                </a:solidFill>
                <a:latin typeface="方正粗黑宋简体" panose="02000000000000000000" pitchFamily="2" charset="-122"/>
                <a:ea typeface="方正粗黑宋简体" panose="02000000000000000000" pitchFamily="2" charset="-122"/>
              </a:rPr>
              <a:t>服务员</a:t>
            </a:r>
            <a:r>
              <a:rPr lang="zh-CN" altLang="en-US" sz="3600" dirty="0">
                <a:solidFill>
                  <a:srgbClr val="3C3C5A"/>
                </a:solidFill>
                <a:latin typeface="方正粗黑宋简体" panose="02000000000000000000" pitchFamily="2" charset="-122"/>
                <a:ea typeface="方正粗黑宋简体" panose="02000000000000000000" pitchFamily="2" charset="-122"/>
              </a:rPr>
              <a:t>双方构成的系统通常被称为</a:t>
            </a:r>
            <a:r>
              <a:rPr lang="zh-CN" altLang="en-US" sz="3600" dirty="0">
                <a:solidFill>
                  <a:srgbClr val="E10D0D"/>
                </a:solidFill>
                <a:latin typeface="方正粗黑宋简体" panose="02000000000000000000" pitchFamily="2" charset="-122"/>
                <a:ea typeface="方正粗黑宋简体" panose="02000000000000000000" pitchFamily="2" charset="-122"/>
              </a:rPr>
              <a:t>排队系统</a:t>
            </a:r>
            <a:r>
              <a:rPr lang="zh-CN" altLang="en-US" sz="3600" dirty="0">
                <a:solidFill>
                  <a:srgbClr val="3C3C5A"/>
                </a:solidFill>
                <a:latin typeface="方正粗黑宋简体" panose="02000000000000000000" pitchFamily="2" charset="-122"/>
                <a:ea typeface="方正粗黑宋简体" panose="02000000000000000000" pitchFamily="2" charset="-122"/>
              </a:rPr>
              <a:t>。</a:t>
            </a:r>
          </a:p>
        </p:txBody>
      </p:sp>
      <p:grpSp>
        <p:nvGrpSpPr>
          <p:cNvPr id="6148" name="Group 40"/>
          <p:cNvGrpSpPr/>
          <p:nvPr/>
        </p:nvGrpSpPr>
        <p:grpSpPr bwMode="auto">
          <a:xfrm>
            <a:off x="6011863" y="2492375"/>
            <a:ext cx="1873250" cy="879475"/>
            <a:chOff x="3515" y="1072"/>
            <a:chExt cx="1180" cy="554"/>
          </a:xfrm>
        </p:grpSpPr>
        <p:sp>
          <p:nvSpPr>
            <p:cNvPr id="6165" name="Oval 4"/>
            <p:cNvSpPr>
              <a:spLocks noChangeArrowheads="1"/>
            </p:cNvSpPr>
            <p:nvPr/>
          </p:nvSpPr>
          <p:spPr bwMode="auto">
            <a:xfrm>
              <a:off x="3533" y="1072"/>
              <a:ext cx="136" cy="136"/>
            </a:xfrm>
            <a:prstGeom prst="ellipse">
              <a:avLst/>
            </a:prstGeom>
            <a:solidFill>
              <a:srgbClr val="FFFF00"/>
            </a:solidFill>
            <a:ln w="9525">
              <a:solidFill>
                <a:schemeClr val="tx1"/>
              </a:solidFill>
              <a:round/>
            </a:ln>
          </p:spPr>
          <p:txBody>
            <a:bodyPr wrap="none" anchor="ctr"/>
            <a:lstStyle/>
            <a:p>
              <a:pPr>
                <a:lnSpc>
                  <a:spcPct val="100000"/>
                </a:lnSpc>
                <a:spcBef>
                  <a:spcPct val="0"/>
                </a:spcBef>
                <a:buClrTx/>
                <a:buSzTx/>
                <a:buFontTx/>
                <a:buNone/>
              </a:pPr>
              <a:endParaRPr lang="zh-CN" altLang="zh-CN" sz="1800" b="0">
                <a:solidFill>
                  <a:schemeClr val="accent2"/>
                </a:solidFill>
                <a:latin typeface="方正粗黑宋简体" panose="02000000000000000000" pitchFamily="2" charset="-122"/>
                <a:ea typeface="方正粗黑宋简体" panose="02000000000000000000" pitchFamily="2" charset="-122"/>
              </a:endParaRPr>
            </a:p>
          </p:txBody>
        </p:sp>
        <p:sp>
          <p:nvSpPr>
            <p:cNvPr id="6166" name="Oval 6"/>
            <p:cNvSpPr>
              <a:spLocks noChangeArrowheads="1"/>
            </p:cNvSpPr>
            <p:nvPr/>
          </p:nvSpPr>
          <p:spPr bwMode="auto">
            <a:xfrm>
              <a:off x="3515" y="1208"/>
              <a:ext cx="181" cy="272"/>
            </a:xfrm>
            <a:prstGeom prst="ellipse">
              <a:avLst/>
            </a:prstGeom>
            <a:solidFill>
              <a:srgbClr val="FFFF00"/>
            </a:solidFill>
            <a:ln w="9525">
              <a:solidFill>
                <a:schemeClr val="tx1"/>
              </a:solidFill>
              <a:round/>
            </a:ln>
          </p:spPr>
          <p:txBody>
            <a:bodyPr wrap="none" anchor="ctr"/>
            <a:lstStyle/>
            <a:p>
              <a:pPr>
                <a:lnSpc>
                  <a:spcPct val="100000"/>
                </a:lnSpc>
                <a:spcBef>
                  <a:spcPct val="0"/>
                </a:spcBef>
                <a:buClrTx/>
                <a:buSzTx/>
                <a:buFontTx/>
                <a:buNone/>
              </a:pPr>
              <a:endParaRPr lang="zh-CN" altLang="zh-CN" sz="1800" b="0">
                <a:solidFill>
                  <a:schemeClr val="accent2"/>
                </a:solidFill>
                <a:latin typeface="方正粗黑宋简体" panose="02000000000000000000" pitchFamily="2" charset="-122"/>
                <a:ea typeface="方正粗黑宋简体" panose="02000000000000000000" pitchFamily="2" charset="-122"/>
              </a:endParaRPr>
            </a:p>
          </p:txBody>
        </p:sp>
        <p:sp>
          <p:nvSpPr>
            <p:cNvPr id="6167" name="Oval 7"/>
            <p:cNvSpPr>
              <a:spLocks noChangeArrowheads="1"/>
            </p:cNvSpPr>
            <p:nvPr/>
          </p:nvSpPr>
          <p:spPr bwMode="auto">
            <a:xfrm>
              <a:off x="3555" y="1253"/>
              <a:ext cx="68" cy="182"/>
            </a:xfrm>
            <a:prstGeom prst="ellipse">
              <a:avLst/>
            </a:prstGeom>
            <a:solidFill>
              <a:srgbClr val="FFFF00"/>
            </a:solidFill>
            <a:ln w="9525">
              <a:solidFill>
                <a:schemeClr val="bg1"/>
              </a:solidFill>
              <a:round/>
            </a:ln>
          </p:spPr>
          <p:txBody>
            <a:bodyPr wrap="none" anchor="ctr"/>
            <a:lstStyle/>
            <a:p>
              <a:pPr>
                <a:lnSpc>
                  <a:spcPct val="100000"/>
                </a:lnSpc>
                <a:spcBef>
                  <a:spcPct val="0"/>
                </a:spcBef>
                <a:buClrTx/>
                <a:buSzTx/>
                <a:buFontTx/>
                <a:buNone/>
              </a:pPr>
              <a:endParaRPr lang="zh-CN" altLang="zh-CN" sz="1800" b="0">
                <a:solidFill>
                  <a:schemeClr val="accent2"/>
                </a:solidFill>
                <a:latin typeface="方正粗黑宋简体" panose="02000000000000000000" pitchFamily="2" charset="-122"/>
                <a:ea typeface="方正粗黑宋简体" panose="02000000000000000000" pitchFamily="2" charset="-122"/>
              </a:endParaRPr>
            </a:p>
          </p:txBody>
        </p:sp>
        <p:sp>
          <p:nvSpPr>
            <p:cNvPr id="6168" name="Oval 9"/>
            <p:cNvSpPr>
              <a:spLocks noChangeArrowheads="1"/>
            </p:cNvSpPr>
            <p:nvPr/>
          </p:nvSpPr>
          <p:spPr bwMode="auto">
            <a:xfrm>
              <a:off x="3551" y="1435"/>
              <a:ext cx="45" cy="181"/>
            </a:xfrm>
            <a:prstGeom prst="ellipse">
              <a:avLst/>
            </a:prstGeom>
            <a:solidFill>
              <a:srgbClr val="FFFF00"/>
            </a:solidFill>
            <a:ln w="9525">
              <a:solidFill>
                <a:schemeClr val="tx1"/>
              </a:solidFill>
              <a:round/>
            </a:ln>
          </p:spPr>
          <p:txBody>
            <a:bodyPr wrap="none" anchor="ctr"/>
            <a:lstStyle/>
            <a:p>
              <a:pPr>
                <a:lnSpc>
                  <a:spcPct val="100000"/>
                </a:lnSpc>
                <a:spcBef>
                  <a:spcPct val="0"/>
                </a:spcBef>
                <a:buClrTx/>
                <a:buSzTx/>
                <a:buFontTx/>
                <a:buNone/>
              </a:pPr>
              <a:endParaRPr lang="zh-CN" altLang="zh-CN" sz="1800" b="0">
                <a:solidFill>
                  <a:schemeClr val="accent2"/>
                </a:solidFill>
                <a:latin typeface="方正粗黑宋简体" panose="02000000000000000000" pitchFamily="2" charset="-122"/>
                <a:ea typeface="方正粗黑宋简体" panose="02000000000000000000" pitchFamily="2" charset="-122"/>
              </a:endParaRPr>
            </a:p>
          </p:txBody>
        </p:sp>
        <p:sp>
          <p:nvSpPr>
            <p:cNvPr id="6169" name="Oval 10"/>
            <p:cNvSpPr>
              <a:spLocks noChangeArrowheads="1"/>
            </p:cNvSpPr>
            <p:nvPr/>
          </p:nvSpPr>
          <p:spPr bwMode="auto">
            <a:xfrm>
              <a:off x="3623" y="1435"/>
              <a:ext cx="45" cy="181"/>
            </a:xfrm>
            <a:prstGeom prst="ellipse">
              <a:avLst/>
            </a:prstGeom>
            <a:solidFill>
              <a:srgbClr val="FFFF00"/>
            </a:solidFill>
            <a:ln w="9525">
              <a:solidFill>
                <a:schemeClr val="tx1"/>
              </a:solidFill>
              <a:round/>
            </a:ln>
          </p:spPr>
          <p:txBody>
            <a:bodyPr wrap="none" anchor="ctr"/>
            <a:lstStyle/>
            <a:p>
              <a:pPr>
                <a:lnSpc>
                  <a:spcPct val="100000"/>
                </a:lnSpc>
                <a:spcBef>
                  <a:spcPct val="0"/>
                </a:spcBef>
                <a:buClrTx/>
                <a:buSzTx/>
                <a:buFontTx/>
                <a:buNone/>
              </a:pPr>
              <a:endParaRPr lang="zh-CN" altLang="zh-CN" sz="1800" b="0">
                <a:solidFill>
                  <a:schemeClr val="accent2"/>
                </a:solidFill>
                <a:latin typeface="方正粗黑宋简体" panose="02000000000000000000" pitchFamily="2" charset="-122"/>
                <a:ea typeface="方正粗黑宋简体" panose="02000000000000000000" pitchFamily="2" charset="-122"/>
              </a:endParaRPr>
            </a:p>
          </p:txBody>
        </p:sp>
        <p:sp>
          <p:nvSpPr>
            <p:cNvPr id="6170" name="Oval 11"/>
            <p:cNvSpPr>
              <a:spLocks noChangeArrowheads="1"/>
            </p:cNvSpPr>
            <p:nvPr/>
          </p:nvSpPr>
          <p:spPr bwMode="auto">
            <a:xfrm>
              <a:off x="3760" y="1082"/>
              <a:ext cx="136" cy="136"/>
            </a:xfrm>
            <a:prstGeom prst="ellipse">
              <a:avLst/>
            </a:prstGeom>
            <a:solidFill>
              <a:schemeClr val="accent1"/>
            </a:solidFill>
            <a:ln w="9525">
              <a:solidFill>
                <a:schemeClr val="tx1"/>
              </a:solidFill>
              <a:round/>
            </a:ln>
          </p:spPr>
          <p:txBody>
            <a:bodyPr wrap="none" anchor="ctr"/>
            <a:lstStyle/>
            <a:p>
              <a:pPr>
                <a:lnSpc>
                  <a:spcPct val="100000"/>
                </a:lnSpc>
                <a:spcBef>
                  <a:spcPct val="0"/>
                </a:spcBef>
                <a:buClrTx/>
                <a:buSzTx/>
                <a:buFontTx/>
                <a:buNone/>
              </a:pPr>
              <a:endParaRPr lang="zh-CN" altLang="zh-CN" sz="1800" b="0">
                <a:solidFill>
                  <a:schemeClr val="accent2"/>
                </a:solidFill>
                <a:latin typeface="方正粗黑宋简体" panose="02000000000000000000" pitchFamily="2" charset="-122"/>
                <a:ea typeface="方正粗黑宋简体" panose="02000000000000000000" pitchFamily="2" charset="-122"/>
              </a:endParaRPr>
            </a:p>
          </p:txBody>
        </p:sp>
        <p:sp>
          <p:nvSpPr>
            <p:cNvPr id="6171" name="Oval 12"/>
            <p:cNvSpPr>
              <a:spLocks noChangeArrowheads="1"/>
            </p:cNvSpPr>
            <p:nvPr/>
          </p:nvSpPr>
          <p:spPr bwMode="auto">
            <a:xfrm>
              <a:off x="3742" y="1218"/>
              <a:ext cx="181" cy="272"/>
            </a:xfrm>
            <a:prstGeom prst="ellipse">
              <a:avLst/>
            </a:prstGeom>
            <a:solidFill>
              <a:schemeClr val="accent1"/>
            </a:solidFill>
            <a:ln w="9525">
              <a:solidFill>
                <a:schemeClr val="tx1"/>
              </a:solidFill>
              <a:round/>
            </a:ln>
          </p:spPr>
          <p:txBody>
            <a:bodyPr wrap="none" anchor="ctr"/>
            <a:lstStyle/>
            <a:p>
              <a:pPr>
                <a:lnSpc>
                  <a:spcPct val="100000"/>
                </a:lnSpc>
                <a:spcBef>
                  <a:spcPct val="0"/>
                </a:spcBef>
                <a:buClrTx/>
                <a:buSzTx/>
                <a:buFontTx/>
                <a:buNone/>
              </a:pPr>
              <a:endParaRPr lang="zh-CN" altLang="zh-CN" sz="1800" b="0">
                <a:solidFill>
                  <a:schemeClr val="accent2"/>
                </a:solidFill>
                <a:latin typeface="方正粗黑宋简体" panose="02000000000000000000" pitchFamily="2" charset="-122"/>
                <a:ea typeface="方正粗黑宋简体" panose="02000000000000000000" pitchFamily="2" charset="-122"/>
              </a:endParaRPr>
            </a:p>
          </p:txBody>
        </p:sp>
        <p:sp>
          <p:nvSpPr>
            <p:cNvPr id="6172" name="Oval 13"/>
            <p:cNvSpPr>
              <a:spLocks noChangeArrowheads="1"/>
            </p:cNvSpPr>
            <p:nvPr/>
          </p:nvSpPr>
          <p:spPr bwMode="auto">
            <a:xfrm>
              <a:off x="3764" y="1263"/>
              <a:ext cx="68" cy="182"/>
            </a:xfrm>
            <a:prstGeom prst="ellipse">
              <a:avLst/>
            </a:prstGeom>
            <a:solidFill>
              <a:schemeClr val="accent1"/>
            </a:solidFill>
            <a:ln w="9525">
              <a:solidFill>
                <a:schemeClr val="bg1"/>
              </a:solidFill>
              <a:round/>
            </a:ln>
          </p:spPr>
          <p:txBody>
            <a:bodyPr wrap="none" anchor="ctr"/>
            <a:lstStyle/>
            <a:p>
              <a:pPr>
                <a:lnSpc>
                  <a:spcPct val="100000"/>
                </a:lnSpc>
                <a:spcBef>
                  <a:spcPct val="0"/>
                </a:spcBef>
                <a:buClrTx/>
                <a:buSzTx/>
                <a:buFontTx/>
                <a:buNone/>
              </a:pPr>
              <a:endParaRPr lang="zh-CN" altLang="zh-CN" sz="1800" b="0">
                <a:solidFill>
                  <a:schemeClr val="accent2"/>
                </a:solidFill>
                <a:latin typeface="方正粗黑宋简体" panose="02000000000000000000" pitchFamily="2" charset="-122"/>
                <a:ea typeface="方正粗黑宋简体" panose="02000000000000000000" pitchFamily="2" charset="-122"/>
              </a:endParaRPr>
            </a:p>
          </p:txBody>
        </p:sp>
        <p:sp>
          <p:nvSpPr>
            <p:cNvPr id="6173" name="Oval 15"/>
            <p:cNvSpPr>
              <a:spLocks noChangeArrowheads="1"/>
            </p:cNvSpPr>
            <p:nvPr/>
          </p:nvSpPr>
          <p:spPr bwMode="auto">
            <a:xfrm>
              <a:off x="3778" y="1445"/>
              <a:ext cx="45" cy="181"/>
            </a:xfrm>
            <a:prstGeom prst="ellipse">
              <a:avLst/>
            </a:prstGeom>
            <a:solidFill>
              <a:schemeClr val="accent1"/>
            </a:solidFill>
            <a:ln w="9525">
              <a:solidFill>
                <a:schemeClr val="tx1"/>
              </a:solidFill>
              <a:round/>
            </a:ln>
          </p:spPr>
          <p:txBody>
            <a:bodyPr wrap="none" anchor="ctr"/>
            <a:lstStyle/>
            <a:p>
              <a:pPr>
                <a:lnSpc>
                  <a:spcPct val="100000"/>
                </a:lnSpc>
                <a:spcBef>
                  <a:spcPct val="0"/>
                </a:spcBef>
                <a:buClrTx/>
                <a:buSzTx/>
                <a:buFontTx/>
                <a:buNone/>
              </a:pPr>
              <a:endParaRPr lang="zh-CN" altLang="zh-CN" sz="1800" b="0">
                <a:solidFill>
                  <a:schemeClr val="accent2"/>
                </a:solidFill>
                <a:latin typeface="方正粗黑宋简体" panose="02000000000000000000" pitchFamily="2" charset="-122"/>
                <a:ea typeface="方正粗黑宋简体" panose="02000000000000000000" pitchFamily="2" charset="-122"/>
              </a:endParaRPr>
            </a:p>
          </p:txBody>
        </p:sp>
        <p:sp>
          <p:nvSpPr>
            <p:cNvPr id="6174" name="Oval 16"/>
            <p:cNvSpPr>
              <a:spLocks noChangeArrowheads="1"/>
            </p:cNvSpPr>
            <p:nvPr/>
          </p:nvSpPr>
          <p:spPr bwMode="auto">
            <a:xfrm>
              <a:off x="3850" y="1445"/>
              <a:ext cx="45" cy="181"/>
            </a:xfrm>
            <a:prstGeom prst="ellipse">
              <a:avLst/>
            </a:prstGeom>
            <a:solidFill>
              <a:schemeClr val="accent1"/>
            </a:solidFill>
            <a:ln w="9525">
              <a:solidFill>
                <a:schemeClr val="tx1"/>
              </a:solidFill>
              <a:round/>
            </a:ln>
          </p:spPr>
          <p:txBody>
            <a:bodyPr wrap="none" anchor="ctr"/>
            <a:lstStyle/>
            <a:p>
              <a:pPr>
                <a:lnSpc>
                  <a:spcPct val="100000"/>
                </a:lnSpc>
                <a:spcBef>
                  <a:spcPct val="0"/>
                </a:spcBef>
                <a:buClrTx/>
                <a:buSzTx/>
                <a:buFontTx/>
                <a:buNone/>
              </a:pPr>
              <a:endParaRPr lang="zh-CN" altLang="zh-CN" sz="1800" b="0">
                <a:solidFill>
                  <a:schemeClr val="accent2"/>
                </a:solidFill>
                <a:latin typeface="方正粗黑宋简体" panose="02000000000000000000" pitchFamily="2" charset="-122"/>
                <a:ea typeface="方正粗黑宋简体" panose="02000000000000000000" pitchFamily="2" charset="-122"/>
              </a:endParaRPr>
            </a:p>
          </p:txBody>
        </p:sp>
        <p:sp>
          <p:nvSpPr>
            <p:cNvPr id="6175" name="Oval 17"/>
            <p:cNvSpPr>
              <a:spLocks noChangeArrowheads="1"/>
            </p:cNvSpPr>
            <p:nvPr/>
          </p:nvSpPr>
          <p:spPr bwMode="auto">
            <a:xfrm>
              <a:off x="3987" y="1081"/>
              <a:ext cx="136" cy="136"/>
            </a:xfrm>
            <a:prstGeom prst="ellipse">
              <a:avLst/>
            </a:prstGeom>
            <a:solidFill>
              <a:srgbClr val="FFCC00"/>
            </a:solidFill>
            <a:ln w="9525">
              <a:solidFill>
                <a:schemeClr val="tx1"/>
              </a:solidFill>
              <a:round/>
            </a:ln>
          </p:spPr>
          <p:txBody>
            <a:bodyPr wrap="none" anchor="ctr"/>
            <a:lstStyle/>
            <a:p>
              <a:pPr>
                <a:lnSpc>
                  <a:spcPct val="100000"/>
                </a:lnSpc>
                <a:spcBef>
                  <a:spcPct val="0"/>
                </a:spcBef>
                <a:buClrTx/>
                <a:buSzTx/>
                <a:buFontTx/>
                <a:buNone/>
              </a:pPr>
              <a:endParaRPr lang="zh-CN" altLang="zh-CN" sz="1800" b="0">
                <a:solidFill>
                  <a:schemeClr val="accent2"/>
                </a:solidFill>
                <a:latin typeface="方正粗黑宋简体" panose="02000000000000000000" pitchFamily="2" charset="-122"/>
                <a:ea typeface="方正粗黑宋简体" panose="02000000000000000000" pitchFamily="2" charset="-122"/>
              </a:endParaRPr>
            </a:p>
          </p:txBody>
        </p:sp>
        <p:sp>
          <p:nvSpPr>
            <p:cNvPr id="6176" name="Oval 18"/>
            <p:cNvSpPr>
              <a:spLocks noChangeArrowheads="1"/>
            </p:cNvSpPr>
            <p:nvPr/>
          </p:nvSpPr>
          <p:spPr bwMode="auto">
            <a:xfrm>
              <a:off x="3969" y="1217"/>
              <a:ext cx="181" cy="272"/>
            </a:xfrm>
            <a:prstGeom prst="ellipse">
              <a:avLst/>
            </a:prstGeom>
            <a:solidFill>
              <a:srgbClr val="FFCC00"/>
            </a:solidFill>
            <a:ln w="9525">
              <a:solidFill>
                <a:schemeClr val="tx1"/>
              </a:solidFill>
              <a:round/>
            </a:ln>
          </p:spPr>
          <p:txBody>
            <a:bodyPr wrap="none" anchor="ctr"/>
            <a:lstStyle/>
            <a:p>
              <a:pPr>
                <a:lnSpc>
                  <a:spcPct val="100000"/>
                </a:lnSpc>
                <a:spcBef>
                  <a:spcPct val="0"/>
                </a:spcBef>
                <a:buClrTx/>
                <a:buSzTx/>
                <a:buFontTx/>
                <a:buNone/>
              </a:pPr>
              <a:endParaRPr lang="zh-CN" altLang="zh-CN" sz="1800" b="0">
                <a:solidFill>
                  <a:schemeClr val="accent2"/>
                </a:solidFill>
                <a:latin typeface="方正粗黑宋简体" panose="02000000000000000000" pitchFamily="2" charset="-122"/>
                <a:ea typeface="方正粗黑宋简体" panose="02000000000000000000" pitchFamily="2" charset="-122"/>
              </a:endParaRPr>
            </a:p>
          </p:txBody>
        </p:sp>
        <p:sp>
          <p:nvSpPr>
            <p:cNvPr id="6177" name="Oval 19"/>
            <p:cNvSpPr>
              <a:spLocks noChangeArrowheads="1"/>
            </p:cNvSpPr>
            <p:nvPr/>
          </p:nvSpPr>
          <p:spPr bwMode="auto">
            <a:xfrm>
              <a:off x="4010" y="1262"/>
              <a:ext cx="68" cy="182"/>
            </a:xfrm>
            <a:prstGeom prst="ellipse">
              <a:avLst/>
            </a:prstGeom>
            <a:solidFill>
              <a:srgbClr val="FFCC00"/>
            </a:solidFill>
            <a:ln w="9525">
              <a:solidFill>
                <a:schemeClr val="bg1"/>
              </a:solidFill>
              <a:round/>
            </a:ln>
          </p:spPr>
          <p:txBody>
            <a:bodyPr wrap="none" anchor="ctr"/>
            <a:lstStyle/>
            <a:p>
              <a:pPr>
                <a:lnSpc>
                  <a:spcPct val="100000"/>
                </a:lnSpc>
                <a:spcBef>
                  <a:spcPct val="0"/>
                </a:spcBef>
                <a:buClrTx/>
                <a:buSzTx/>
                <a:buFontTx/>
                <a:buNone/>
              </a:pPr>
              <a:endParaRPr lang="zh-CN" altLang="zh-CN" sz="1800" b="0">
                <a:solidFill>
                  <a:schemeClr val="accent2"/>
                </a:solidFill>
                <a:latin typeface="方正粗黑宋简体" panose="02000000000000000000" pitchFamily="2" charset="-122"/>
                <a:ea typeface="方正粗黑宋简体" panose="02000000000000000000" pitchFamily="2" charset="-122"/>
              </a:endParaRPr>
            </a:p>
          </p:txBody>
        </p:sp>
        <p:sp>
          <p:nvSpPr>
            <p:cNvPr id="6178" name="Oval 21"/>
            <p:cNvSpPr>
              <a:spLocks noChangeArrowheads="1"/>
            </p:cNvSpPr>
            <p:nvPr/>
          </p:nvSpPr>
          <p:spPr bwMode="auto">
            <a:xfrm>
              <a:off x="4005" y="1444"/>
              <a:ext cx="45" cy="181"/>
            </a:xfrm>
            <a:prstGeom prst="ellipse">
              <a:avLst/>
            </a:prstGeom>
            <a:solidFill>
              <a:srgbClr val="FFCC00"/>
            </a:solidFill>
            <a:ln w="9525">
              <a:solidFill>
                <a:schemeClr val="tx1"/>
              </a:solidFill>
              <a:round/>
            </a:ln>
          </p:spPr>
          <p:txBody>
            <a:bodyPr wrap="none" anchor="ctr"/>
            <a:lstStyle/>
            <a:p>
              <a:pPr>
                <a:lnSpc>
                  <a:spcPct val="100000"/>
                </a:lnSpc>
                <a:spcBef>
                  <a:spcPct val="0"/>
                </a:spcBef>
                <a:buClrTx/>
                <a:buSzTx/>
                <a:buFontTx/>
                <a:buNone/>
              </a:pPr>
              <a:endParaRPr lang="zh-CN" altLang="zh-CN" sz="1800" b="0">
                <a:solidFill>
                  <a:schemeClr val="accent2"/>
                </a:solidFill>
                <a:latin typeface="方正粗黑宋简体" panose="02000000000000000000" pitchFamily="2" charset="-122"/>
                <a:ea typeface="方正粗黑宋简体" panose="02000000000000000000" pitchFamily="2" charset="-122"/>
              </a:endParaRPr>
            </a:p>
          </p:txBody>
        </p:sp>
        <p:sp>
          <p:nvSpPr>
            <p:cNvPr id="6179" name="Oval 22"/>
            <p:cNvSpPr>
              <a:spLocks noChangeArrowheads="1"/>
            </p:cNvSpPr>
            <p:nvPr/>
          </p:nvSpPr>
          <p:spPr bwMode="auto">
            <a:xfrm>
              <a:off x="4077" y="1444"/>
              <a:ext cx="45" cy="181"/>
            </a:xfrm>
            <a:prstGeom prst="ellipse">
              <a:avLst/>
            </a:prstGeom>
            <a:solidFill>
              <a:srgbClr val="FFCC00"/>
            </a:solidFill>
            <a:ln w="9525">
              <a:solidFill>
                <a:schemeClr val="tx1"/>
              </a:solidFill>
              <a:round/>
            </a:ln>
          </p:spPr>
          <p:txBody>
            <a:bodyPr wrap="none" anchor="ctr"/>
            <a:lstStyle/>
            <a:p>
              <a:pPr>
                <a:lnSpc>
                  <a:spcPct val="100000"/>
                </a:lnSpc>
                <a:spcBef>
                  <a:spcPct val="0"/>
                </a:spcBef>
                <a:buClrTx/>
                <a:buSzTx/>
                <a:buFontTx/>
                <a:buNone/>
              </a:pPr>
              <a:endParaRPr lang="zh-CN" altLang="zh-CN" sz="1800" b="0">
                <a:solidFill>
                  <a:schemeClr val="accent2"/>
                </a:solidFill>
                <a:latin typeface="方正粗黑宋简体" panose="02000000000000000000" pitchFamily="2" charset="-122"/>
                <a:ea typeface="方正粗黑宋简体" panose="02000000000000000000" pitchFamily="2" charset="-122"/>
              </a:endParaRPr>
            </a:p>
          </p:txBody>
        </p:sp>
        <p:sp>
          <p:nvSpPr>
            <p:cNvPr id="6180" name="Oval 23"/>
            <p:cNvSpPr>
              <a:spLocks noChangeArrowheads="1"/>
            </p:cNvSpPr>
            <p:nvPr/>
          </p:nvSpPr>
          <p:spPr bwMode="auto">
            <a:xfrm>
              <a:off x="4532" y="1072"/>
              <a:ext cx="136" cy="136"/>
            </a:xfrm>
            <a:prstGeom prst="ellipse">
              <a:avLst/>
            </a:prstGeom>
            <a:solidFill>
              <a:srgbClr val="FFCC00"/>
            </a:solidFill>
            <a:ln w="9525">
              <a:solidFill>
                <a:schemeClr val="tx1"/>
              </a:solidFill>
              <a:round/>
            </a:ln>
          </p:spPr>
          <p:txBody>
            <a:bodyPr wrap="none" anchor="ctr"/>
            <a:lstStyle/>
            <a:p>
              <a:pPr>
                <a:lnSpc>
                  <a:spcPct val="100000"/>
                </a:lnSpc>
                <a:spcBef>
                  <a:spcPct val="0"/>
                </a:spcBef>
                <a:buClrTx/>
                <a:buSzTx/>
                <a:buFontTx/>
                <a:buNone/>
              </a:pPr>
              <a:endParaRPr lang="zh-CN" altLang="zh-CN" sz="1800" b="0">
                <a:solidFill>
                  <a:schemeClr val="accent2"/>
                </a:solidFill>
                <a:latin typeface="方正粗黑宋简体" panose="02000000000000000000" pitchFamily="2" charset="-122"/>
                <a:ea typeface="方正粗黑宋简体" panose="02000000000000000000" pitchFamily="2" charset="-122"/>
              </a:endParaRPr>
            </a:p>
          </p:txBody>
        </p:sp>
        <p:sp>
          <p:nvSpPr>
            <p:cNvPr id="6181" name="Oval 24"/>
            <p:cNvSpPr>
              <a:spLocks noChangeArrowheads="1"/>
            </p:cNvSpPr>
            <p:nvPr/>
          </p:nvSpPr>
          <p:spPr bwMode="auto">
            <a:xfrm>
              <a:off x="4514" y="1208"/>
              <a:ext cx="181" cy="272"/>
            </a:xfrm>
            <a:prstGeom prst="ellipse">
              <a:avLst/>
            </a:prstGeom>
            <a:solidFill>
              <a:srgbClr val="FFCC00"/>
            </a:solidFill>
            <a:ln w="9525">
              <a:solidFill>
                <a:schemeClr val="tx1"/>
              </a:solidFill>
              <a:round/>
            </a:ln>
          </p:spPr>
          <p:txBody>
            <a:bodyPr wrap="none" anchor="ctr"/>
            <a:lstStyle/>
            <a:p>
              <a:pPr>
                <a:lnSpc>
                  <a:spcPct val="100000"/>
                </a:lnSpc>
                <a:spcBef>
                  <a:spcPct val="0"/>
                </a:spcBef>
                <a:buClrTx/>
                <a:buSzTx/>
                <a:buFontTx/>
                <a:buNone/>
              </a:pPr>
              <a:endParaRPr lang="zh-CN" altLang="zh-CN" sz="1800" b="0">
                <a:solidFill>
                  <a:schemeClr val="accent2"/>
                </a:solidFill>
                <a:latin typeface="方正粗黑宋简体" panose="02000000000000000000" pitchFamily="2" charset="-122"/>
                <a:ea typeface="方正粗黑宋简体" panose="02000000000000000000" pitchFamily="2" charset="-122"/>
              </a:endParaRPr>
            </a:p>
          </p:txBody>
        </p:sp>
        <p:sp>
          <p:nvSpPr>
            <p:cNvPr id="6182" name="Oval 26"/>
            <p:cNvSpPr>
              <a:spLocks noChangeArrowheads="1"/>
            </p:cNvSpPr>
            <p:nvPr/>
          </p:nvSpPr>
          <p:spPr bwMode="auto">
            <a:xfrm>
              <a:off x="4560" y="1244"/>
              <a:ext cx="68" cy="182"/>
            </a:xfrm>
            <a:prstGeom prst="ellipse">
              <a:avLst/>
            </a:prstGeom>
            <a:solidFill>
              <a:srgbClr val="FFCC00"/>
            </a:solidFill>
            <a:ln w="9525">
              <a:solidFill>
                <a:schemeClr val="bg1"/>
              </a:solidFill>
              <a:round/>
            </a:ln>
          </p:spPr>
          <p:txBody>
            <a:bodyPr wrap="none" anchor="ctr"/>
            <a:lstStyle/>
            <a:p>
              <a:pPr>
                <a:lnSpc>
                  <a:spcPct val="100000"/>
                </a:lnSpc>
                <a:spcBef>
                  <a:spcPct val="0"/>
                </a:spcBef>
                <a:buClrTx/>
                <a:buSzTx/>
                <a:buFontTx/>
                <a:buNone/>
              </a:pPr>
              <a:endParaRPr lang="zh-CN" altLang="zh-CN" sz="1800" b="0">
                <a:solidFill>
                  <a:schemeClr val="accent2"/>
                </a:solidFill>
                <a:latin typeface="方正粗黑宋简体" panose="02000000000000000000" pitchFamily="2" charset="-122"/>
                <a:ea typeface="方正粗黑宋简体" panose="02000000000000000000" pitchFamily="2" charset="-122"/>
              </a:endParaRPr>
            </a:p>
          </p:txBody>
        </p:sp>
        <p:sp>
          <p:nvSpPr>
            <p:cNvPr id="6183" name="Oval 29"/>
            <p:cNvSpPr>
              <a:spLocks noChangeArrowheads="1"/>
            </p:cNvSpPr>
            <p:nvPr/>
          </p:nvSpPr>
          <p:spPr bwMode="auto">
            <a:xfrm>
              <a:off x="4456" y="1435"/>
              <a:ext cx="204" cy="91"/>
            </a:xfrm>
            <a:prstGeom prst="ellipse">
              <a:avLst/>
            </a:prstGeom>
            <a:solidFill>
              <a:srgbClr val="FFCC00"/>
            </a:solidFill>
            <a:ln w="9525">
              <a:solidFill>
                <a:schemeClr val="bg1"/>
              </a:solidFill>
              <a:round/>
            </a:ln>
          </p:spPr>
          <p:txBody>
            <a:bodyPr wrap="none" anchor="ctr"/>
            <a:lstStyle/>
            <a:p>
              <a:pPr>
                <a:lnSpc>
                  <a:spcPct val="100000"/>
                </a:lnSpc>
                <a:spcBef>
                  <a:spcPct val="0"/>
                </a:spcBef>
                <a:buClrTx/>
                <a:buSzTx/>
                <a:buFontTx/>
                <a:buNone/>
              </a:pPr>
              <a:endParaRPr lang="zh-CN" altLang="zh-CN" sz="1800" b="0">
                <a:solidFill>
                  <a:schemeClr val="accent2"/>
                </a:solidFill>
                <a:latin typeface="方正粗黑宋简体" panose="02000000000000000000" pitchFamily="2" charset="-122"/>
                <a:ea typeface="方正粗黑宋简体" panose="02000000000000000000" pitchFamily="2" charset="-122"/>
              </a:endParaRPr>
            </a:p>
          </p:txBody>
        </p:sp>
        <p:sp>
          <p:nvSpPr>
            <p:cNvPr id="6184" name="Oval 30"/>
            <p:cNvSpPr>
              <a:spLocks noChangeArrowheads="1"/>
            </p:cNvSpPr>
            <p:nvPr/>
          </p:nvSpPr>
          <p:spPr bwMode="auto">
            <a:xfrm>
              <a:off x="4424" y="1481"/>
              <a:ext cx="46" cy="136"/>
            </a:xfrm>
            <a:prstGeom prst="ellipse">
              <a:avLst/>
            </a:prstGeom>
            <a:solidFill>
              <a:srgbClr val="FF9900"/>
            </a:solidFill>
            <a:ln w="9525">
              <a:solidFill>
                <a:schemeClr val="tx1"/>
              </a:solidFill>
              <a:round/>
            </a:ln>
          </p:spPr>
          <p:txBody>
            <a:bodyPr wrap="none" anchor="ctr"/>
            <a:lstStyle/>
            <a:p>
              <a:pPr>
                <a:lnSpc>
                  <a:spcPct val="100000"/>
                </a:lnSpc>
                <a:spcBef>
                  <a:spcPct val="0"/>
                </a:spcBef>
                <a:buClrTx/>
                <a:buSzTx/>
                <a:buFontTx/>
                <a:buNone/>
              </a:pPr>
              <a:endParaRPr lang="zh-CN" altLang="zh-CN" sz="1800" b="0">
                <a:solidFill>
                  <a:schemeClr val="accent2"/>
                </a:solidFill>
                <a:latin typeface="方正粗黑宋简体" panose="02000000000000000000" pitchFamily="2" charset="-122"/>
                <a:ea typeface="方正粗黑宋简体" panose="02000000000000000000" pitchFamily="2" charset="-122"/>
              </a:endParaRPr>
            </a:p>
          </p:txBody>
        </p:sp>
        <p:sp>
          <p:nvSpPr>
            <p:cNvPr id="6185" name="Rectangle 31"/>
            <p:cNvSpPr>
              <a:spLocks noChangeArrowheads="1"/>
            </p:cNvSpPr>
            <p:nvPr/>
          </p:nvSpPr>
          <p:spPr bwMode="auto">
            <a:xfrm>
              <a:off x="4242" y="1299"/>
              <a:ext cx="227" cy="45"/>
            </a:xfrm>
            <a:prstGeom prst="rect">
              <a:avLst/>
            </a:prstGeom>
            <a:solidFill>
              <a:schemeClr val="accent1"/>
            </a:solidFill>
            <a:ln w="9525">
              <a:solidFill>
                <a:schemeClr val="tx1"/>
              </a:solidFill>
              <a:miter lim="800000"/>
            </a:ln>
          </p:spPr>
          <p:txBody>
            <a:bodyPr wrap="none" anchor="ctr"/>
            <a:lstStyle/>
            <a:p>
              <a:pPr>
                <a:lnSpc>
                  <a:spcPct val="100000"/>
                </a:lnSpc>
                <a:spcBef>
                  <a:spcPct val="0"/>
                </a:spcBef>
                <a:buClrTx/>
                <a:buSzTx/>
                <a:buFontTx/>
                <a:buNone/>
              </a:pPr>
              <a:endParaRPr lang="zh-CN" altLang="zh-CN" sz="1800" b="0">
                <a:solidFill>
                  <a:schemeClr val="accent2"/>
                </a:solidFill>
                <a:latin typeface="方正粗黑宋简体" panose="02000000000000000000" pitchFamily="2" charset="-122"/>
                <a:ea typeface="方正粗黑宋简体" panose="02000000000000000000" pitchFamily="2" charset="-122"/>
              </a:endParaRPr>
            </a:p>
          </p:txBody>
        </p:sp>
        <p:sp>
          <p:nvSpPr>
            <p:cNvPr id="6186" name="Rectangle 32"/>
            <p:cNvSpPr>
              <a:spLocks noChangeArrowheads="1"/>
            </p:cNvSpPr>
            <p:nvPr/>
          </p:nvSpPr>
          <p:spPr bwMode="auto">
            <a:xfrm>
              <a:off x="4332" y="1344"/>
              <a:ext cx="46" cy="272"/>
            </a:xfrm>
            <a:prstGeom prst="rect">
              <a:avLst/>
            </a:prstGeom>
            <a:solidFill>
              <a:schemeClr val="accent1"/>
            </a:solidFill>
            <a:ln w="9525">
              <a:solidFill>
                <a:schemeClr val="tx1"/>
              </a:solidFill>
              <a:miter lim="800000"/>
            </a:ln>
          </p:spPr>
          <p:txBody>
            <a:bodyPr wrap="none" anchor="ctr"/>
            <a:lstStyle/>
            <a:p>
              <a:pPr>
                <a:lnSpc>
                  <a:spcPct val="100000"/>
                </a:lnSpc>
                <a:spcBef>
                  <a:spcPct val="0"/>
                </a:spcBef>
                <a:buClrTx/>
                <a:buSzTx/>
                <a:buFontTx/>
                <a:buNone/>
              </a:pPr>
              <a:endParaRPr lang="zh-CN" altLang="zh-CN" sz="1800" b="0">
                <a:solidFill>
                  <a:schemeClr val="accent2"/>
                </a:solidFill>
                <a:latin typeface="方正粗黑宋简体" panose="02000000000000000000" pitchFamily="2" charset="-122"/>
                <a:ea typeface="方正粗黑宋简体" panose="02000000000000000000" pitchFamily="2" charset="-122"/>
              </a:endParaRPr>
            </a:p>
          </p:txBody>
        </p:sp>
      </p:grpSp>
      <p:sp>
        <p:nvSpPr>
          <p:cNvPr id="6149" name="Oval 33"/>
          <p:cNvSpPr>
            <a:spLocks noChangeArrowheads="1"/>
          </p:cNvSpPr>
          <p:nvPr/>
        </p:nvSpPr>
        <p:spPr bwMode="auto">
          <a:xfrm>
            <a:off x="5770563" y="4276725"/>
            <a:ext cx="431800" cy="431800"/>
          </a:xfrm>
          <a:prstGeom prst="ellipse">
            <a:avLst/>
          </a:prstGeom>
          <a:solidFill>
            <a:srgbClr val="993300"/>
          </a:solidFill>
          <a:ln w="9525">
            <a:solidFill>
              <a:schemeClr val="tx1"/>
            </a:solidFill>
            <a:round/>
          </a:ln>
        </p:spPr>
        <p:txBody>
          <a:bodyPr wrap="none" anchor="ctr"/>
          <a:lstStyle/>
          <a:p>
            <a:pPr>
              <a:lnSpc>
                <a:spcPct val="100000"/>
              </a:lnSpc>
              <a:spcBef>
                <a:spcPct val="0"/>
              </a:spcBef>
              <a:buClrTx/>
              <a:buSzTx/>
              <a:buFontTx/>
              <a:buNone/>
            </a:pPr>
            <a:endParaRPr lang="zh-CN" altLang="zh-CN" sz="1800" b="0">
              <a:solidFill>
                <a:schemeClr val="accent2"/>
              </a:solidFill>
              <a:latin typeface="方正粗黑宋简体" panose="02000000000000000000" pitchFamily="2" charset="-122"/>
              <a:ea typeface="方正粗黑宋简体" panose="02000000000000000000" pitchFamily="2" charset="-122"/>
            </a:endParaRPr>
          </a:p>
        </p:txBody>
      </p:sp>
      <p:sp>
        <p:nvSpPr>
          <p:cNvPr id="6150" name="Line 34"/>
          <p:cNvSpPr>
            <a:spLocks noChangeShapeType="1"/>
          </p:cNvSpPr>
          <p:nvPr/>
        </p:nvSpPr>
        <p:spPr bwMode="auto">
          <a:xfrm>
            <a:off x="4978400" y="3843338"/>
            <a:ext cx="863600" cy="506412"/>
          </a:xfrm>
          <a:prstGeom prst="line">
            <a:avLst/>
          </a:prstGeom>
          <a:noFill/>
          <a:ln w="2857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latin typeface="方正粗黑宋简体" panose="02000000000000000000" pitchFamily="2" charset="-122"/>
              <a:ea typeface="方正粗黑宋简体" panose="02000000000000000000" pitchFamily="2" charset="-122"/>
            </a:endParaRPr>
          </a:p>
        </p:txBody>
      </p:sp>
      <p:sp>
        <p:nvSpPr>
          <p:cNvPr id="6151" name="Line 35"/>
          <p:cNvSpPr>
            <a:spLocks noChangeShapeType="1"/>
          </p:cNvSpPr>
          <p:nvPr/>
        </p:nvSpPr>
        <p:spPr bwMode="auto">
          <a:xfrm>
            <a:off x="4473575" y="4203700"/>
            <a:ext cx="1296988" cy="217488"/>
          </a:xfrm>
          <a:prstGeom prst="line">
            <a:avLst/>
          </a:prstGeom>
          <a:noFill/>
          <a:ln w="2857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latin typeface="方正粗黑宋简体" panose="02000000000000000000" pitchFamily="2" charset="-122"/>
              <a:ea typeface="方正粗黑宋简体" panose="02000000000000000000" pitchFamily="2" charset="-122"/>
            </a:endParaRPr>
          </a:p>
        </p:txBody>
      </p:sp>
      <p:sp>
        <p:nvSpPr>
          <p:cNvPr id="6152" name="Line 36"/>
          <p:cNvSpPr>
            <a:spLocks noChangeShapeType="1"/>
          </p:cNvSpPr>
          <p:nvPr/>
        </p:nvSpPr>
        <p:spPr bwMode="auto">
          <a:xfrm flipV="1">
            <a:off x="4546600" y="4565650"/>
            <a:ext cx="1223963" cy="287338"/>
          </a:xfrm>
          <a:prstGeom prst="line">
            <a:avLst/>
          </a:prstGeom>
          <a:noFill/>
          <a:ln w="2857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latin typeface="方正粗黑宋简体" panose="02000000000000000000" pitchFamily="2" charset="-122"/>
              <a:ea typeface="方正粗黑宋简体" panose="02000000000000000000" pitchFamily="2" charset="-122"/>
            </a:endParaRPr>
          </a:p>
        </p:txBody>
      </p:sp>
      <p:sp>
        <p:nvSpPr>
          <p:cNvPr id="6153" name="Line 37"/>
          <p:cNvSpPr>
            <a:spLocks noChangeShapeType="1"/>
          </p:cNvSpPr>
          <p:nvPr/>
        </p:nvSpPr>
        <p:spPr bwMode="auto">
          <a:xfrm>
            <a:off x="6202363" y="4492625"/>
            <a:ext cx="863600" cy="0"/>
          </a:xfrm>
          <a:prstGeom prst="line">
            <a:avLst/>
          </a:prstGeom>
          <a:noFill/>
          <a:ln w="2857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latin typeface="方正粗黑宋简体" panose="02000000000000000000" pitchFamily="2" charset="-122"/>
              <a:ea typeface="方正粗黑宋简体" panose="02000000000000000000" pitchFamily="2" charset="-122"/>
            </a:endParaRPr>
          </a:p>
        </p:txBody>
      </p:sp>
      <p:sp>
        <p:nvSpPr>
          <p:cNvPr id="6154" name="Rectangle 38"/>
          <p:cNvSpPr>
            <a:spLocks noChangeArrowheads="1"/>
          </p:cNvSpPr>
          <p:nvPr/>
        </p:nvSpPr>
        <p:spPr bwMode="auto">
          <a:xfrm>
            <a:off x="5554663" y="4781550"/>
            <a:ext cx="792162" cy="28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nchor="ctr"/>
          <a:lstStyle/>
          <a:p>
            <a:pPr algn="ctr">
              <a:lnSpc>
                <a:spcPct val="100000"/>
              </a:lnSpc>
              <a:spcBef>
                <a:spcPct val="0"/>
              </a:spcBef>
              <a:buClrTx/>
              <a:buSzTx/>
              <a:buFontTx/>
              <a:buNone/>
            </a:pPr>
            <a:r>
              <a:rPr lang="zh-CN" altLang="en-US" sz="2400" dirty="0">
                <a:solidFill>
                  <a:srgbClr val="FF0000"/>
                </a:solidFill>
                <a:latin typeface="方正粗黑宋简体" panose="02000000000000000000" pitchFamily="2" charset="-122"/>
                <a:ea typeface="方正粗黑宋简体" panose="02000000000000000000" pitchFamily="2" charset="-122"/>
              </a:rPr>
              <a:t>节点</a:t>
            </a:r>
          </a:p>
        </p:txBody>
      </p:sp>
      <p:sp>
        <p:nvSpPr>
          <p:cNvPr id="6155" name="Line 39"/>
          <p:cNvSpPr>
            <a:spLocks noChangeShapeType="1"/>
          </p:cNvSpPr>
          <p:nvPr/>
        </p:nvSpPr>
        <p:spPr bwMode="auto">
          <a:xfrm>
            <a:off x="4859338" y="2997200"/>
            <a:ext cx="1008062" cy="0"/>
          </a:xfrm>
          <a:prstGeom prst="line">
            <a:avLst/>
          </a:prstGeom>
          <a:noFill/>
          <a:ln w="38100">
            <a:solidFill>
              <a:schemeClr val="tx1"/>
            </a:solidFill>
            <a:prstDash val="sysDot"/>
            <a:round/>
            <a:tailEnd type="triangle" w="med" len="med"/>
          </a:ln>
          <a:extLst>
            <a:ext uri="{909E8E84-426E-40DD-AFC4-6F175D3DCCD1}">
              <a14:hiddenFill xmlns:a14="http://schemas.microsoft.com/office/drawing/2010/main">
                <a:noFill/>
              </a14:hiddenFill>
            </a:ext>
          </a:extLst>
        </p:spPr>
        <p:txBody>
          <a:bodyPr/>
          <a:lstStyle/>
          <a:p>
            <a:endParaRPr lang="zh-CN" altLang="en-US">
              <a:latin typeface="方正粗黑宋简体" panose="02000000000000000000" pitchFamily="2" charset="-122"/>
              <a:ea typeface="方正粗黑宋简体" panose="02000000000000000000" pitchFamily="2" charset="-122"/>
            </a:endParaRPr>
          </a:p>
        </p:txBody>
      </p:sp>
      <p:sp>
        <p:nvSpPr>
          <p:cNvPr id="6156" name="Rectangle 41"/>
          <p:cNvSpPr>
            <a:spLocks noChangeArrowheads="1"/>
          </p:cNvSpPr>
          <p:nvPr/>
        </p:nvSpPr>
        <p:spPr bwMode="auto">
          <a:xfrm>
            <a:off x="6011863" y="2060575"/>
            <a:ext cx="792162" cy="28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nchor="ctr"/>
          <a:lstStyle/>
          <a:p>
            <a:pPr algn="ctr">
              <a:lnSpc>
                <a:spcPct val="100000"/>
              </a:lnSpc>
              <a:spcBef>
                <a:spcPct val="0"/>
              </a:spcBef>
              <a:buClrTx/>
              <a:buSzTx/>
              <a:buFontTx/>
              <a:buNone/>
            </a:pPr>
            <a:r>
              <a:rPr lang="zh-CN" altLang="en-US" sz="2400">
                <a:solidFill>
                  <a:srgbClr val="FF0000"/>
                </a:solidFill>
                <a:latin typeface="方正粗黑宋简体" panose="02000000000000000000" pitchFamily="2" charset="-122"/>
                <a:ea typeface="方正粗黑宋简体" panose="02000000000000000000" pitchFamily="2" charset="-122"/>
              </a:rPr>
              <a:t>顾客</a:t>
            </a:r>
          </a:p>
        </p:txBody>
      </p:sp>
      <p:sp>
        <p:nvSpPr>
          <p:cNvPr id="6157" name="Rectangle 42"/>
          <p:cNvSpPr>
            <a:spLocks noChangeArrowheads="1"/>
          </p:cNvSpPr>
          <p:nvPr/>
        </p:nvSpPr>
        <p:spPr bwMode="auto">
          <a:xfrm>
            <a:off x="7451725" y="2060575"/>
            <a:ext cx="792163" cy="28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nchor="ctr"/>
          <a:lstStyle/>
          <a:p>
            <a:pPr algn="ctr">
              <a:lnSpc>
                <a:spcPct val="100000"/>
              </a:lnSpc>
              <a:spcBef>
                <a:spcPct val="0"/>
              </a:spcBef>
              <a:buClrTx/>
              <a:buSzTx/>
              <a:buFontTx/>
              <a:buNone/>
            </a:pPr>
            <a:r>
              <a:rPr lang="zh-CN" altLang="en-US" sz="2400">
                <a:solidFill>
                  <a:srgbClr val="FF0000"/>
                </a:solidFill>
                <a:latin typeface="方正粗黑宋简体" panose="02000000000000000000" pitchFamily="2" charset="-122"/>
                <a:ea typeface="方正粗黑宋简体" panose="02000000000000000000" pitchFamily="2" charset="-122"/>
              </a:rPr>
              <a:t>服务员</a:t>
            </a:r>
          </a:p>
        </p:txBody>
      </p:sp>
      <p:sp>
        <p:nvSpPr>
          <p:cNvPr id="6158" name="Rectangle 43"/>
          <p:cNvSpPr>
            <a:spLocks noChangeArrowheads="1"/>
          </p:cNvSpPr>
          <p:nvPr/>
        </p:nvSpPr>
        <p:spPr bwMode="auto">
          <a:xfrm rot="2062820">
            <a:off x="5462588" y="3903663"/>
            <a:ext cx="215900" cy="144462"/>
          </a:xfrm>
          <a:prstGeom prst="rect">
            <a:avLst/>
          </a:prstGeom>
          <a:solidFill>
            <a:schemeClr val="accent1"/>
          </a:solidFill>
          <a:ln w="9525">
            <a:solidFill>
              <a:schemeClr val="tx1"/>
            </a:solidFill>
            <a:miter lim="800000"/>
          </a:ln>
        </p:spPr>
        <p:txBody>
          <a:bodyPr wrap="none" anchor="ctr"/>
          <a:lstStyle/>
          <a:p>
            <a:pPr>
              <a:lnSpc>
                <a:spcPct val="100000"/>
              </a:lnSpc>
              <a:spcBef>
                <a:spcPct val="0"/>
              </a:spcBef>
              <a:buClrTx/>
              <a:buSzTx/>
              <a:buFontTx/>
              <a:buNone/>
            </a:pPr>
            <a:endParaRPr lang="zh-CN" altLang="zh-CN" sz="1800" b="0">
              <a:solidFill>
                <a:schemeClr val="accent2"/>
              </a:solidFill>
              <a:latin typeface="方正粗黑宋简体" panose="02000000000000000000" pitchFamily="2" charset="-122"/>
              <a:ea typeface="方正粗黑宋简体" panose="02000000000000000000" pitchFamily="2" charset="-122"/>
            </a:endParaRPr>
          </a:p>
        </p:txBody>
      </p:sp>
      <p:sp>
        <p:nvSpPr>
          <p:cNvPr id="6159" name="Rectangle 44"/>
          <p:cNvSpPr>
            <a:spLocks noChangeArrowheads="1"/>
          </p:cNvSpPr>
          <p:nvPr/>
        </p:nvSpPr>
        <p:spPr bwMode="auto">
          <a:xfrm rot="666671">
            <a:off x="4905375" y="4081463"/>
            <a:ext cx="214313" cy="150812"/>
          </a:xfrm>
          <a:prstGeom prst="rect">
            <a:avLst/>
          </a:prstGeom>
          <a:solidFill>
            <a:srgbClr val="99CC00"/>
          </a:solidFill>
          <a:ln w="9525">
            <a:solidFill>
              <a:schemeClr val="tx1"/>
            </a:solidFill>
            <a:miter lim="800000"/>
          </a:ln>
        </p:spPr>
        <p:txBody>
          <a:bodyPr wrap="none" anchor="ctr"/>
          <a:lstStyle/>
          <a:p>
            <a:pPr>
              <a:lnSpc>
                <a:spcPct val="100000"/>
              </a:lnSpc>
              <a:spcBef>
                <a:spcPct val="0"/>
              </a:spcBef>
              <a:buClrTx/>
              <a:buSzTx/>
              <a:buFontTx/>
              <a:buNone/>
            </a:pPr>
            <a:endParaRPr lang="zh-CN" altLang="zh-CN" sz="1800" b="0">
              <a:latin typeface="方正粗黑宋简体" panose="02000000000000000000" pitchFamily="2" charset="-122"/>
              <a:ea typeface="方正粗黑宋简体" panose="02000000000000000000" pitchFamily="2" charset="-122"/>
            </a:endParaRPr>
          </a:p>
        </p:txBody>
      </p:sp>
      <p:sp>
        <p:nvSpPr>
          <p:cNvPr id="6160" name="Rectangle 45"/>
          <p:cNvSpPr>
            <a:spLocks noChangeArrowheads="1"/>
          </p:cNvSpPr>
          <p:nvPr/>
        </p:nvSpPr>
        <p:spPr bwMode="auto">
          <a:xfrm rot="-987601">
            <a:off x="4902200" y="4460875"/>
            <a:ext cx="215900" cy="142875"/>
          </a:xfrm>
          <a:prstGeom prst="rect">
            <a:avLst/>
          </a:prstGeom>
          <a:solidFill>
            <a:srgbClr val="FFCC99"/>
          </a:solidFill>
          <a:ln w="9525">
            <a:solidFill>
              <a:schemeClr val="tx1"/>
            </a:solidFill>
            <a:miter lim="800000"/>
          </a:ln>
        </p:spPr>
        <p:txBody>
          <a:bodyPr wrap="none" anchor="ctr"/>
          <a:lstStyle/>
          <a:p>
            <a:pPr>
              <a:lnSpc>
                <a:spcPct val="100000"/>
              </a:lnSpc>
              <a:spcBef>
                <a:spcPct val="0"/>
              </a:spcBef>
              <a:buClrTx/>
              <a:buSzTx/>
              <a:buFontTx/>
              <a:buNone/>
            </a:pPr>
            <a:endParaRPr lang="zh-CN" altLang="zh-CN" sz="1800" b="0">
              <a:latin typeface="方正粗黑宋简体" panose="02000000000000000000" pitchFamily="2" charset="-122"/>
              <a:ea typeface="方正粗黑宋简体" panose="02000000000000000000" pitchFamily="2" charset="-122"/>
            </a:endParaRPr>
          </a:p>
        </p:txBody>
      </p:sp>
      <p:sp>
        <p:nvSpPr>
          <p:cNvPr id="6161" name="Rectangle 46"/>
          <p:cNvSpPr>
            <a:spLocks noChangeArrowheads="1"/>
          </p:cNvSpPr>
          <p:nvPr/>
        </p:nvSpPr>
        <p:spPr bwMode="auto">
          <a:xfrm rot="-987601">
            <a:off x="4618038" y="4564063"/>
            <a:ext cx="215900" cy="142875"/>
          </a:xfrm>
          <a:prstGeom prst="rect">
            <a:avLst/>
          </a:prstGeom>
          <a:solidFill>
            <a:srgbClr val="FFCC99"/>
          </a:solidFill>
          <a:ln w="9525">
            <a:solidFill>
              <a:schemeClr val="tx1"/>
            </a:solidFill>
            <a:miter lim="800000"/>
          </a:ln>
        </p:spPr>
        <p:txBody>
          <a:bodyPr wrap="none" anchor="ctr"/>
          <a:lstStyle/>
          <a:p>
            <a:pPr>
              <a:lnSpc>
                <a:spcPct val="100000"/>
              </a:lnSpc>
              <a:spcBef>
                <a:spcPct val="0"/>
              </a:spcBef>
              <a:buClrTx/>
              <a:buSzTx/>
              <a:buFontTx/>
              <a:buNone/>
            </a:pPr>
            <a:endParaRPr lang="zh-CN" altLang="zh-CN" sz="1800" b="0">
              <a:latin typeface="方正粗黑宋简体" panose="02000000000000000000" pitchFamily="2" charset="-122"/>
              <a:ea typeface="方正粗黑宋简体" panose="02000000000000000000" pitchFamily="2" charset="-122"/>
            </a:endParaRPr>
          </a:p>
        </p:txBody>
      </p:sp>
      <p:sp>
        <p:nvSpPr>
          <p:cNvPr id="6162" name="Rectangle 47"/>
          <p:cNvSpPr>
            <a:spLocks noChangeArrowheads="1"/>
          </p:cNvSpPr>
          <p:nvPr/>
        </p:nvSpPr>
        <p:spPr bwMode="auto">
          <a:xfrm rot="2062820">
            <a:off x="5194300" y="3700463"/>
            <a:ext cx="215900" cy="144462"/>
          </a:xfrm>
          <a:prstGeom prst="rect">
            <a:avLst/>
          </a:prstGeom>
          <a:solidFill>
            <a:schemeClr val="accent1"/>
          </a:solidFill>
          <a:ln w="9525">
            <a:solidFill>
              <a:schemeClr val="tx1"/>
            </a:solidFill>
            <a:miter lim="800000"/>
          </a:ln>
        </p:spPr>
        <p:txBody>
          <a:bodyPr wrap="none" anchor="ctr"/>
          <a:lstStyle/>
          <a:p>
            <a:pPr>
              <a:lnSpc>
                <a:spcPct val="100000"/>
              </a:lnSpc>
              <a:spcBef>
                <a:spcPct val="0"/>
              </a:spcBef>
              <a:buClrTx/>
              <a:buSzTx/>
              <a:buFontTx/>
              <a:buNone/>
            </a:pPr>
            <a:endParaRPr lang="zh-CN" altLang="zh-CN" sz="1800" b="0">
              <a:solidFill>
                <a:schemeClr val="accent2"/>
              </a:solidFill>
              <a:latin typeface="方正粗黑宋简体" panose="02000000000000000000" pitchFamily="2" charset="-122"/>
              <a:ea typeface="方正粗黑宋简体" panose="02000000000000000000" pitchFamily="2" charset="-122"/>
            </a:endParaRPr>
          </a:p>
        </p:txBody>
      </p:sp>
      <p:sp>
        <p:nvSpPr>
          <p:cNvPr id="6163" name="Rectangle 48"/>
          <p:cNvSpPr>
            <a:spLocks noChangeArrowheads="1"/>
          </p:cNvSpPr>
          <p:nvPr/>
        </p:nvSpPr>
        <p:spPr bwMode="auto">
          <a:xfrm rot="666671">
            <a:off x="4618038" y="4017963"/>
            <a:ext cx="214312" cy="150812"/>
          </a:xfrm>
          <a:prstGeom prst="rect">
            <a:avLst/>
          </a:prstGeom>
          <a:solidFill>
            <a:srgbClr val="99CC00"/>
          </a:solidFill>
          <a:ln w="9525">
            <a:solidFill>
              <a:schemeClr val="tx1"/>
            </a:solidFill>
            <a:miter lim="800000"/>
          </a:ln>
        </p:spPr>
        <p:txBody>
          <a:bodyPr wrap="none" anchor="ctr"/>
          <a:lstStyle/>
          <a:p>
            <a:pPr>
              <a:lnSpc>
                <a:spcPct val="100000"/>
              </a:lnSpc>
              <a:spcBef>
                <a:spcPct val="0"/>
              </a:spcBef>
              <a:buClrTx/>
              <a:buSzTx/>
              <a:buFontTx/>
              <a:buNone/>
            </a:pPr>
            <a:endParaRPr lang="zh-CN" altLang="zh-CN" sz="1800" b="0">
              <a:latin typeface="方正粗黑宋简体" panose="02000000000000000000" pitchFamily="2" charset="-122"/>
              <a:ea typeface="方正粗黑宋简体" panose="02000000000000000000" pitchFamily="2" charset="-122"/>
            </a:endParaRPr>
          </a:p>
        </p:txBody>
      </p:sp>
      <p:sp>
        <p:nvSpPr>
          <p:cNvPr id="321538" name="Rectangle 3"/>
          <p:cNvSpPr>
            <a:spLocks noChangeArrowheads="1"/>
          </p:cNvSpPr>
          <p:nvPr/>
        </p:nvSpPr>
        <p:spPr bwMode="auto">
          <a:xfrm>
            <a:off x="519113" y="1916113"/>
            <a:ext cx="8624887" cy="4537075"/>
          </a:xfrm>
          <a:prstGeom prst="rect">
            <a:avLst/>
          </a:prstGeom>
          <a:noFill/>
          <a:ln>
            <a:noFill/>
          </a:ln>
          <a:effectLst/>
        </p:spPr>
        <p:txBody>
          <a:bodyPr/>
          <a:lstStyle/>
          <a:p>
            <a:pPr marL="342900" indent="-342900">
              <a:lnSpc>
                <a:spcPct val="100000"/>
              </a:lnSpc>
              <a:buSzPct val="75000"/>
              <a:buFont typeface="Wingdings" panose="05000000000000000000" pitchFamily="2" charset="2"/>
              <a:buChar char="v"/>
              <a:defRPr/>
            </a:pPr>
            <a:r>
              <a:rPr lang="zh-CN" altLang="en-US" sz="3600" kern="0" dirty="0">
                <a:effectLst>
                  <a:outerShdw blurRad="38100" dist="38100" dir="2700000" algn="tl">
                    <a:srgbClr val="C0C0C0"/>
                  </a:outerShdw>
                </a:effectLst>
                <a:latin typeface="方正粗黑宋简体" panose="02000000000000000000" pitchFamily="2" charset="-122"/>
                <a:ea typeface="方正粗黑宋简体" panose="02000000000000000000" pitchFamily="2" charset="-122"/>
              </a:rPr>
              <a:t>生活中的排队现象</a:t>
            </a:r>
          </a:p>
          <a:p>
            <a:pPr marL="342900" indent="-342900">
              <a:lnSpc>
                <a:spcPct val="100000"/>
              </a:lnSpc>
              <a:buSzPct val="75000"/>
              <a:buFont typeface="Wingdings" panose="05000000000000000000" pitchFamily="2" charset="2"/>
              <a:buChar char="v"/>
              <a:defRPr/>
            </a:pPr>
            <a:endParaRPr lang="zh-CN" altLang="en-US" sz="3600" kern="0" dirty="0">
              <a:effectLst>
                <a:outerShdw blurRad="38100" dist="38100" dir="2700000" algn="tl">
                  <a:srgbClr val="C0C0C0"/>
                </a:outerShdw>
              </a:effectLst>
              <a:latin typeface="方正粗黑宋简体" panose="02000000000000000000" pitchFamily="2" charset="-122"/>
              <a:ea typeface="方正粗黑宋简体" panose="02000000000000000000" pitchFamily="2" charset="-122"/>
            </a:endParaRPr>
          </a:p>
          <a:p>
            <a:pPr marL="342900" indent="-342900">
              <a:lnSpc>
                <a:spcPct val="100000"/>
              </a:lnSpc>
              <a:buSzPct val="75000"/>
              <a:buFont typeface="Wingdings" panose="05000000000000000000" pitchFamily="2" charset="2"/>
              <a:buChar char="v"/>
              <a:defRPr/>
            </a:pPr>
            <a:r>
              <a:rPr lang="zh-CN" altLang="en-US" sz="3600" kern="0" dirty="0">
                <a:effectLst>
                  <a:outerShdw blurRad="38100" dist="38100" dir="2700000" algn="tl">
                    <a:srgbClr val="C0C0C0"/>
                  </a:outerShdw>
                </a:effectLst>
                <a:latin typeface="方正粗黑宋简体" panose="02000000000000000000" pitchFamily="2" charset="-122"/>
                <a:ea typeface="方正粗黑宋简体" panose="02000000000000000000" pitchFamily="2" charset="-122"/>
              </a:rPr>
              <a:t>通信中的排队</a:t>
            </a:r>
          </a:p>
          <a:p>
            <a:pPr marL="342900" indent="-342900">
              <a:lnSpc>
                <a:spcPct val="100000"/>
              </a:lnSpc>
              <a:buSzPct val="75000"/>
              <a:buFont typeface="Wingdings" panose="05000000000000000000" pitchFamily="2" charset="2"/>
              <a:buChar char="v"/>
              <a:defRPr/>
            </a:pPr>
            <a:endParaRPr lang="en-US" altLang="zh-CN" sz="3600" kern="0" dirty="0">
              <a:effectLst>
                <a:outerShdw blurRad="38100" dist="38100" dir="2700000" algn="tl">
                  <a:srgbClr val="C0C0C0"/>
                </a:outerShdw>
              </a:effectLst>
              <a:latin typeface="方正粗黑宋简体" panose="02000000000000000000" pitchFamily="2" charset="-122"/>
              <a:ea typeface="方正粗黑宋简体" panose="02000000000000000000" pitchFamily="2" charset="-122"/>
            </a:endParaRPr>
          </a:p>
        </p:txBody>
      </p:sp>
      <p:sp>
        <p:nvSpPr>
          <p:cNvPr id="43" name="MH_SubTitle_1"/>
          <p:cNvSpPr/>
          <p:nvPr>
            <p:custDataLst>
              <p:tags r:id="rId1"/>
            </p:custDataLst>
          </p:nvPr>
        </p:nvSpPr>
        <p:spPr>
          <a:xfrm>
            <a:off x="1979712" y="188641"/>
            <a:ext cx="5186264" cy="1152127"/>
          </a:xfrm>
          <a:custGeom>
            <a:avLst/>
            <a:gdLst>
              <a:gd name="connsiteX0" fmla="*/ 463709 w 1872000"/>
              <a:gd name="connsiteY0" fmla="*/ 0 h 1642242"/>
              <a:gd name="connsiteX1" fmla="*/ 1408291 w 1872000"/>
              <a:gd name="connsiteY1" fmla="*/ 0 h 1642242"/>
              <a:gd name="connsiteX2" fmla="*/ 1459327 w 1872000"/>
              <a:gd name="connsiteY2" fmla="*/ 31542 h 1642242"/>
              <a:gd name="connsiteX3" fmla="*/ 1518577 w 1872000"/>
              <a:gd name="connsiteY3" fmla="*/ 81274 h 1642242"/>
              <a:gd name="connsiteX4" fmla="*/ 1870181 w 1872000"/>
              <a:gd name="connsiteY4" fmla="*/ 784484 h 1642242"/>
              <a:gd name="connsiteX5" fmla="*/ 1872000 w 1872000"/>
              <a:gd name="connsiteY5" fmla="*/ 821121 h 1642242"/>
              <a:gd name="connsiteX6" fmla="*/ 1870181 w 1872000"/>
              <a:gd name="connsiteY6" fmla="*/ 857758 h 1642242"/>
              <a:gd name="connsiteX7" fmla="*/ 1518577 w 1872000"/>
              <a:gd name="connsiteY7" fmla="*/ 1560969 h 1642242"/>
              <a:gd name="connsiteX8" fmla="*/ 1459327 w 1872000"/>
              <a:gd name="connsiteY8" fmla="*/ 1610700 h 1642242"/>
              <a:gd name="connsiteX9" fmla="*/ 1408291 w 1872000"/>
              <a:gd name="connsiteY9" fmla="*/ 1642242 h 1642242"/>
              <a:gd name="connsiteX10" fmla="*/ 463709 w 1872000"/>
              <a:gd name="connsiteY10" fmla="*/ 1642242 h 1642242"/>
              <a:gd name="connsiteX11" fmla="*/ 412673 w 1872000"/>
              <a:gd name="connsiteY11" fmla="*/ 1610700 h 1642242"/>
              <a:gd name="connsiteX12" fmla="*/ 353425 w 1872000"/>
              <a:gd name="connsiteY12" fmla="*/ 1560970 h 1642242"/>
              <a:gd name="connsiteX13" fmla="*/ 1819 w 1872000"/>
              <a:gd name="connsiteY13" fmla="*/ 857758 h 1642242"/>
              <a:gd name="connsiteX14" fmla="*/ 0 w 1872000"/>
              <a:gd name="connsiteY14" fmla="*/ 821121 h 1642242"/>
              <a:gd name="connsiteX15" fmla="*/ 1819 w 1872000"/>
              <a:gd name="connsiteY15" fmla="*/ 784484 h 1642242"/>
              <a:gd name="connsiteX16" fmla="*/ 353425 w 1872000"/>
              <a:gd name="connsiteY16" fmla="*/ 81272 h 1642242"/>
              <a:gd name="connsiteX17" fmla="*/ 412673 w 1872000"/>
              <a:gd name="connsiteY17" fmla="*/ 31542 h 1642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72000" h="1642242">
                <a:moveTo>
                  <a:pt x="463709" y="0"/>
                </a:moveTo>
                <a:lnTo>
                  <a:pt x="1408291" y="0"/>
                </a:lnTo>
                <a:lnTo>
                  <a:pt x="1459327" y="31542"/>
                </a:lnTo>
                <a:lnTo>
                  <a:pt x="1518577" y="81274"/>
                </a:lnTo>
                <a:lnTo>
                  <a:pt x="1870181" y="784484"/>
                </a:lnTo>
                <a:lnTo>
                  <a:pt x="1872000" y="821121"/>
                </a:lnTo>
                <a:lnTo>
                  <a:pt x="1870181" y="857758"/>
                </a:lnTo>
                <a:lnTo>
                  <a:pt x="1518577" y="1560969"/>
                </a:lnTo>
                <a:lnTo>
                  <a:pt x="1459327" y="1610700"/>
                </a:lnTo>
                <a:lnTo>
                  <a:pt x="1408291" y="1642242"/>
                </a:lnTo>
                <a:lnTo>
                  <a:pt x="463709" y="1642242"/>
                </a:lnTo>
                <a:lnTo>
                  <a:pt x="412673" y="1610700"/>
                </a:lnTo>
                <a:lnTo>
                  <a:pt x="353425" y="1560970"/>
                </a:lnTo>
                <a:lnTo>
                  <a:pt x="1819" y="857758"/>
                </a:lnTo>
                <a:lnTo>
                  <a:pt x="0" y="821121"/>
                </a:lnTo>
                <a:lnTo>
                  <a:pt x="1819" y="784484"/>
                </a:lnTo>
                <a:lnTo>
                  <a:pt x="353425" y="81272"/>
                </a:lnTo>
                <a:lnTo>
                  <a:pt x="412673" y="31542"/>
                </a:lnTo>
                <a:close/>
              </a:path>
            </a:pathLst>
          </a:custGeom>
        </p:spPr>
        <p:style>
          <a:lnRef idx="1">
            <a:schemeClr val="accent6"/>
          </a:lnRef>
          <a:fillRef idx="2">
            <a:schemeClr val="accent6"/>
          </a:fillRef>
          <a:effectRef idx="1">
            <a:schemeClr val="accent6"/>
          </a:effectRef>
          <a:fontRef idx="minor">
            <a:schemeClr val="dk1"/>
          </a:fontRef>
        </p:style>
        <p:txBody>
          <a:bodyPr anchor="ctr">
            <a:noAutofit/>
          </a:bodyPr>
          <a:lstStyle/>
          <a:p>
            <a:pPr algn="ctr">
              <a:defRPr/>
            </a:pPr>
            <a:r>
              <a:rPr lang="en-US" altLang="zh-CN" sz="4800" b="1" dirty="0" smtClean="0">
                <a:solidFill>
                  <a:srgbClr val="FF0000"/>
                </a:solidFill>
                <a:latin typeface="方正粗黑宋简体" panose="02000000000000000000" pitchFamily="2" charset="-122"/>
                <a:ea typeface="方正粗黑宋简体" panose="02000000000000000000" pitchFamily="2" charset="-122"/>
              </a:rPr>
              <a:t>2.1</a:t>
            </a:r>
            <a:r>
              <a:rPr lang="zh-CN" altLang="en-US" sz="4800" b="1" dirty="0" smtClean="0">
                <a:solidFill>
                  <a:srgbClr val="FF0000"/>
                </a:solidFill>
                <a:latin typeface="方正粗黑宋简体" panose="02000000000000000000" pitchFamily="2" charset="-122"/>
                <a:ea typeface="方正粗黑宋简体" panose="02000000000000000000" pitchFamily="2" charset="-122"/>
              </a:rPr>
              <a:t>排队论基础</a:t>
            </a:r>
            <a:endParaRPr lang="zh-CN" altLang="en-US" sz="4800" b="1" dirty="0">
              <a:solidFill>
                <a:srgbClr val="FF0000"/>
              </a:solidFill>
              <a:latin typeface="方正粗黑宋简体" panose="02000000000000000000" pitchFamily="2" charset="-122"/>
              <a:ea typeface="方正粗黑宋简体" panose="02000000000000000000" pitchFamily="2" charset="-122"/>
            </a:endParaRP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50825" y="490538"/>
            <a:ext cx="9145588" cy="720725"/>
          </a:xfrm>
        </p:spPr>
        <p:txBody>
          <a:bodyPr/>
          <a:lstStyle/>
          <a:p>
            <a:pPr>
              <a:defRPr/>
            </a:pPr>
            <a:r>
              <a:rPr lang="zh-CN" altLang="en-US" sz="2800" dirty="0" smtClean="0">
                <a:solidFill>
                  <a:srgbClr val="0033CC"/>
                </a:solidFill>
              </a:rPr>
              <a:t>由</a:t>
            </a:r>
            <a:r>
              <a:rPr lang="en-US" altLang="zh-CN" sz="2800" dirty="0" smtClean="0">
                <a:solidFill>
                  <a:srgbClr val="0033CC"/>
                </a:solidFill>
              </a:rPr>
              <a:t>t</a:t>
            </a:r>
            <a:r>
              <a:rPr lang="zh-CN" altLang="en-US" sz="2800" dirty="0" smtClean="0">
                <a:solidFill>
                  <a:srgbClr val="0033CC"/>
                </a:solidFill>
              </a:rPr>
              <a:t>到</a:t>
            </a:r>
            <a:r>
              <a:rPr lang="en-US" altLang="zh-CN" sz="2800" dirty="0" smtClean="0">
                <a:solidFill>
                  <a:srgbClr val="0033CC"/>
                </a:solidFill>
              </a:rPr>
              <a:t>t+</a:t>
            </a:r>
            <a:r>
              <a:rPr lang="zh-CN" altLang="en-US" sz="2800" dirty="0" smtClean="0">
                <a:solidFill>
                  <a:srgbClr val="0033CC"/>
                </a:solidFill>
              </a:rPr>
              <a:t>△</a:t>
            </a:r>
            <a:r>
              <a:rPr lang="en-US" altLang="zh-CN" sz="2800" dirty="0" smtClean="0">
                <a:solidFill>
                  <a:srgbClr val="0033CC"/>
                </a:solidFill>
              </a:rPr>
              <a:t>t</a:t>
            </a:r>
            <a:r>
              <a:rPr lang="zh-CN" altLang="en-US" sz="2800" dirty="0" smtClean="0">
                <a:solidFill>
                  <a:srgbClr val="0033CC"/>
                </a:solidFill>
              </a:rPr>
              <a:t>时刻顾客数变为</a:t>
            </a:r>
            <a:r>
              <a:rPr lang="en-US" altLang="zh-CN" sz="2800" dirty="0" smtClean="0">
                <a:solidFill>
                  <a:srgbClr val="0033CC"/>
                </a:solidFill>
              </a:rPr>
              <a:t>k</a:t>
            </a:r>
            <a:r>
              <a:rPr lang="zh-CN" altLang="en-US" sz="2800" dirty="0" smtClean="0">
                <a:solidFill>
                  <a:srgbClr val="0033CC"/>
                </a:solidFill>
              </a:rPr>
              <a:t>的转移情况</a:t>
            </a:r>
          </a:p>
        </p:txBody>
      </p:sp>
      <p:sp>
        <p:nvSpPr>
          <p:cNvPr id="3" name="内容占位符 2"/>
          <p:cNvSpPr>
            <a:spLocks noGrp="1"/>
          </p:cNvSpPr>
          <p:nvPr>
            <p:ph idx="1"/>
          </p:nvPr>
        </p:nvSpPr>
        <p:spPr>
          <a:xfrm>
            <a:off x="-107950" y="1943100"/>
            <a:ext cx="2232025" cy="1198563"/>
          </a:xfrm>
        </p:spPr>
        <p:txBody>
          <a:bodyPr/>
          <a:lstStyle/>
          <a:p>
            <a:pPr>
              <a:defRPr/>
            </a:pPr>
            <a:r>
              <a:rPr lang="en-US" altLang="zh-CN" dirty="0" err="1" smtClean="0"/>
              <a:t>p</a:t>
            </a:r>
            <a:r>
              <a:rPr lang="en-US" altLang="zh-CN" baseline="-25000" dirty="0" err="1" smtClean="0"/>
              <a:t>k</a:t>
            </a:r>
            <a:r>
              <a:rPr lang="en-US" altLang="zh-CN" dirty="0" smtClean="0"/>
              <a:t>(t)</a:t>
            </a:r>
            <a:endParaRPr lang="zh-CN" altLang="en-US" dirty="0"/>
          </a:p>
        </p:txBody>
      </p:sp>
      <p:sp>
        <p:nvSpPr>
          <p:cNvPr id="57348" name="左大括号 3"/>
          <p:cNvSpPr/>
          <p:nvPr/>
        </p:nvSpPr>
        <p:spPr bwMode="auto">
          <a:xfrm>
            <a:off x="1293813" y="1725613"/>
            <a:ext cx="469875" cy="1150937"/>
          </a:xfrm>
          <a:prstGeom prst="leftBrace">
            <a:avLst>
              <a:gd name="adj1" fmla="val 8326"/>
              <a:gd name="adj2" fmla="val 47823"/>
            </a:avLst>
          </a:prstGeom>
          <a:noFill/>
          <a:ln w="41275" algn="ctr">
            <a:solidFill>
              <a:srgbClr val="FF0000"/>
            </a:solidFill>
            <a:round/>
          </a:ln>
          <a:extLst>
            <a:ext uri="{909E8E84-426E-40DD-AFC4-6F175D3DCCD1}">
              <a14:hiddenFill xmlns:a14="http://schemas.microsoft.com/office/drawing/2010/main">
                <a:solidFill>
                  <a:srgbClr val="FFFFFF"/>
                </a:solidFill>
              </a14:hiddenFill>
            </a:ext>
          </a:extLst>
        </p:spPr>
        <p:txBody>
          <a:bodyPr anchor="ctr"/>
          <a:lstStyle/>
          <a:p>
            <a:pPr algn="ctr" fontAlgn="base">
              <a:spcBef>
                <a:spcPct val="0"/>
              </a:spcBef>
              <a:spcAft>
                <a:spcPct val="0"/>
              </a:spcAft>
            </a:pPr>
            <a:endParaRPr lang="zh-CN" altLang="en-US" sz="2400" b="1">
              <a:solidFill>
                <a:srgbClr val="FF0000"/>
              </a:solidFill>
              <a:latin typeface="黑体" panose="02010609060101010101" pitchFamily="2" charset="-122"/>
              <a:ea typeface="黑体" panose="02010609060101010101" pitchFamily="2" charset="-122"/>
            </a:endParaRPr>
          </a:p>
        </p:txBody>
      </p:sp>
      <p:sp>
        <p:nvSpPr>
          <p:cNvPr id="57349" name="TextBox 4"/>
          <p:cNvSpPr txBox="1">
            <a:spLocks noChangeArrowheads="1"/>
          </p:cNvSpPr>
          <p:nvPr/>
        </p:nvSpPr>
        <p:spPr bwMode="auto">
          <a:xfrm>
            <a:off x="1662112" y="1404610"/>
            <a:ext cx="574803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800" b="1">
                <a:solidFill>
                  <a:schemeClr val="tx1"/>
                </a:solidFill>
                <a:latin typeface="Arial" panose="020B0604020202020204" pitchFamily="34" charset="0"/>
                <a:ea typeface="宋体" panose="02010600030101010101" pitchFamily="2" charset="-122"/>
              </a:defRPr>
            </a:lvl1pPr>
            <a:lvl2pPr marL="742950" indent="-285750" eaLnBrk="0" hangingPunct="0">
              <a:defRPr sz="2800" b="1">
                <a:solidFill>
                  <a:schemeClr val="tx1"/>
                </a:solidFill>
                <a:latin typeface="Arial" panose="020B0604020202020204" pitchFamily="34" charset="0"/>
                <a:ea typeface="宋体" panose="02010600030101010101" pitchFamily="2" charset="-122"/>
              </a:defRPr>
            </a:lvl2pPr>
            <a:lvl3pPr marL="1143000" indent="-228600" eaLnBrk="0" hangingPunct="0">
              <a:defRPr sz="2800" b="1">
                <a:solidFill>
                  <a:schemeClr val="tx1"/>
                </a:solidFill>
                <a:latin typeface="Arial" panose="020B0604020202020204" pitchFamily="34" charset="0"/>
                <a:ea typeface="宋体" panose="02010600030101010101" pitchFamily="2" charset="-122"/>
              </a:defRPr>
            </a:lvl3pPr>
            <a:lvl4pPr marL="1600200" indent="-228600" eaLnBrk="0" hangingPunct="0">
              <a:defRPr sz="2800" b="1">
                <a:solidFill>
                  <a:schemeClr val="tx1"/>
                </a:solidFill>
                <a:latin typeface="Arial" panose="020B0604020202020204" pitchFamily="34" charset="0"/>
                <a:ea typeface="宋体" panose="02010600030101010101" pitchFamily="2" charset="-122"/>
              </a:defRPr>
            </a:lvl4pPr>
            <a:lvl5pPr marL="2057400" indent="-228600" eaLnBrk="0" hangingPunct="0">
              <a:defRPr sz="2800" b="1">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80000"/>
              </a:lnSpc>
              <a:spcBef>
                <a:spcPct val="20000"/>
              </a:spcBef>
              <a:spcAft>
                <a:spcPct val="0"/>
              </a:spcAft>
              <a:buClr>
                <a:schemeClr val="hlink"/>
              </a:buClr>
              <a:buSzPct val="85000"/>
              <a:buFont typeface="Wingdings" panose="05000000000000000000" pitchFamily="2" charset="2"/>
              <a:defRPr sz="2800" b="1">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80000"/>
              </a:lnSpc>
              <a:spcBef>
                <a:spcPct val="20000"/>
              </a:spcBef>
              <a:spcAft>
                <a:spcPct val="0"/>
              </a:spcAft>
              <a:buClr>
                <a:schemeClr val="hlink"/>
              </a:buClr>
              <a:buSzPct val="85000"/>
              <a:buFont typeface="Wingdings" panose="05000000000000000000" pitchFamily="2" charset="2"/>
              <a:defRPr sz="2800" b="1">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80000"/>
              </a:lnSpc>
              <a:spcBef>
                <a:spcPct val="20000"/>
              </a:spcBef>
              <a:spcAft>
                <a:spcPct val="0"/>
              </a:spcAft>
              <a:buClr>
                <a:schemeClr val="hlink"/>
              </a:buClr>
              <a:buSzPct val="85000"/>
              <a:buFont typeface="Wingdings" panose="05000000000000000000" pitchFamily="2" charset="2"/>
              <a:defRPr sz="2800" b="1">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80000"/>
              </a:lnSpc>
              <a:spcBef>
                <a:spcPct val="20000"/>
              </a:spcBef>
              <a:spcAft>
                <a:spcPct val="0"/>
              </a:spcAft>
              <a:buClr>
                <a:schemeClr val="hlink"/>
              </a:buClr>
              <a:buSzPct val="85000"/>
              <a:buFont typeface="Wingdings" panose="05000000000000000000" pitchFamily="2" charset="2"/>
              <a:defRPr sz="2800" b="1">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pPr>
            <a:r>
              <a:rPr lang="zh-CN" altLang="en-US" dirty="0">
                <a:solidFill>
                  <a:srgbClr val="FF0000"/>
                </a:solidFill>
                <a:latin typeface="黑体" panose="02010609060101010101" pitchFamily="2" charset="-122"/>
                <a:ea typeface="黑体" panose="02010609060101010101" pitchFamily="2" charset="-122"/>
              </a:rPr>
              <a:t>情况</a:t>
            </a:r>
            <a:r>
              <a:rPr lang="en-US" altLang="zh-CN" dirty="0">
                <a:solidFill>
                  <a:srgbClr val="FF0000"/>
                </a:solidFill>
                <a:latin typeface="黑体" panose="02010609060101010101" pitchFamily="2" charset="-122"/>
                <a:ea typeface="黑体" panose="02010609060101010101" pitchFamily="2" charset="-122"/>
              </a:rPr>
              <a:t>1</a:t>
            </a:r>
            <a:r>
              <a:rPr lang="zh-CN" altLang="en-US" dirty="0" smtClean="0">
                <a:solidFill>
                  <a:srgbClr val="FF0000"/>
                </a:solidFill>
                <a:latin typeface="黑体" panose="02010609060101010101" pitchFamily="2" charset="-122"/>
                <a:ea typeface="黑体" panose="02010609060101010101" pitchFamily="2" charset="-122"/>
              </a:rPr>
              <a:t>：</a:t>
            </a:r>
            <a:r>
              <a:rPr lang="zh-CN" altLang="en-US" dirty="0" smtClean="0">
                <a:solidFill>
                  <a:srgbClr val="0050A2">
                    <a:lumMod val="60000"/>
                    <a:lumOff val="40000"/>
                  </a:srgbClr>
                </a:solidFill>
                <a:latin typeface="黑体" panose="02010609060101010101" pitchFamily="2" charset="-122"/>
                <a:ea typeface="黑体" panose="02010609060101010101" pitchFamily="2" charset="-122"/>
              </a:rPr>
              <a:t>在</a:t>
            </a:r>
            <a:r>
              <a:rPr lang="zh-CN" altLang="en-US" dirty="0">
                <a:solidFill>
                  <a:srgbClr val="0050A2">
                    <a:lumMod val="60000"/>
                    <a:lumOff val="40000"/>
                  </a:srgbClr>
                </a:solidFill>
                <a:latin typeface="黑体" panose="02010609060101010101" pitchFamily="2" charset="-122"/>
                <a:ea typeface="黑体" panose="02010609060101010101" pitchFamily="2" charset="-122"/>
              </a:rPr>
              <a:t>△</a:t>
            </a:r>
            <a:r>
              <a:rPr lang="en-US" altLang="zh-CN" dirty="0">
                <a:solidFill>
                  <a:srgbClr val="0050A2">
                    <a:lumMod val="60000"/>
                    <a:lumOff val="40000"/>
                  </a:srgbClr>
                </a:solidFill>
                <a:latin typeface="黑体" panose="02010609060101010101" pitchFamily="2" charset="-122"/>
                <a:ea typeface="黑体" panose="02010609060101010101" pitchFamily="2" charset="-122"/>
              </a:rPr>
              <a:t>t</a:t>
            </a:r>
            <a:r>
              <a:rPr lang="zh-CN" altLang="en-US" dirty="0">
                <a:solidFill>
                  <a:srgbClr val="0050A2">
                    <a:lumMod val="60000"/>
                    <a:lumOff val="40000"/>
                  </a:srgbClr>
                </a:solidFill>
                <a:latin typeface="黑体" panose="02010609060101010101" pitchFamily="2" charset="-122"/>
                <a:ea typeface="黑体" panose="02010609060101010101" pitchFamily="2" charset="-122"/>
              </a:rPr>
              <a:t>内来一人，离去一人</a:t>
            </a:r>
          </a:p>
        </p:txBody>
      </p:sp>
      <p:sp>
        <p:nvSpPr>
          <p:cNvPr id="57350" name="TextBox 6"/>
          <p:cNvSpPr txBox="1">
            <a:spLocks noChangeArrowheads="1"/>
          </p:cNvSpPr>
          <p:nvPr/>
        </p:nvSpPr>
        <p:spPr bwMode="auto">
          <a:xfrm>
            <a:off x="7540966" y="3325357"/>
            <a:ext cx="1554343" cy="584200"/>
          </a:xfrm>
          <a:prstGeom prst="rect">
            <a:avLst/>
          </a:prstGeom>
          <a:solidFill>
            <a:srgbClr val="FFFEE9"/>
          </a:solidFill>
          <a:ln w="9525">
            <a:solidFill>
              <a:srgbClr val="FF0000"/>
            </a:solidFill>
            <a:miter lim="800000"/>
          </a:ln>
        </p:spPr>
        <p:txBody>
          <a:bodyPr wrap="square">
            <a:spAutoFit/>
          </a:bodyPr>
          <a:lstStyle>
            <a:lvl1pPr eaLnBrk="0" hangingPunct="0">
              <a:defRPr sz="2800" b="1">
                <a:solidFill>
                  <a:schemeClr val="tx1"/>
                </a:solidFill>
                <a:latin typeface="Arial" panose="020B0604020202020204" pitchFamily="34" charset="0"/>
                <a:ea typeface="宋体" panose="02010600030101010101" pitchFamily="2" charset="-122"/>
              </a:defRPr>
            </a:lvl1pPr>
            <a:lvl2pPr marL="742950" indent="-285750" eaLnBrk="0" hangingPunct="0">
              <a:defRPr sz="2800" b="1">
                <a:solidFill>
                  <a:schemeClr val="tx1"/>
                </a:solidFill>
                <a:latin typeface="Arial" panose="020B0604020202020204" pitchFamily="34" charset="0"/>
                <a:ea typeface="宋体" panose="02010600030101010101" pitchFamily="2" charset="-122"/>
              </a:defRPr>
            </a:lvl2pPr>
            <a:lvl3pPr marL="1143000" indent="-228600" eaLnBrk="0" hangingPunct="0">
              <a:defRPr sz="2800" b="1">
                <a:solidFill>
                  <a:schemeClr val="tx1"/>
                </a:solidFill>
                <a:latin typeface="Arial" panose="020B0604020202020204" pitchFamily="34" charset="0"/>
                <a:ea typeface="宋体" panose="02010600030101010101" pitchFamily="2" charset="-122"/>
              </a:defRPr>
            </a:lvl3pPr>
            <a:lvl4pPr marL="1600200" indent="-228600" eaLnBrk="0" hangingPunct="0">
              <a:defRPr sz="2800" b="1">
                <a:solidFill>
                  <a:schemeClr val="tx1"/>
                </a:solidFill>
                <a:latin typeface="Arial" panose="020B0604020202020204" pitchFamily="34" charset="0"/>
                <a:ea typeface="宋体" panose="02010600030101010101" pitchFamily="2" charset="-122"/>
              </a:defRPr>
            </a:lvl4pPr>
            <a:lvl5pPr marL="2057400" indent="-228600" eaLnBrk="0" hangingPunct="0">
              <a:defRPr sz="2800" b="1">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80000"/>
              </a:lnSpc>
              <a:spcBef>
                <a:spcPct val="20000"/>
              </a:spcBef>
              <a:spcAft>
                <a:spcPct val="0"/>
              </a:spcAft>
              <a:buClr>
                <a:schemeClr val="hlink"/>
              </a:buClr>
              <a:buSzPct val="85000"/>
              <a:buFont typeface="Wingdings" panose="05000000000000000000" pitchFamily="2" charset="2"/>
              <a:defRPr sz="2800" b="1">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80000"/>
              </a:lnSpc>
              <a:spcBef>
                <a:spcPct val="20000"/>
              </a:spcBef>
              <a:spcAft>
                <a:spcPct val="0"/>
              </a:spcAft>
              <a:buClr>
                <a:schemeClr val="hlink"/>
              </a:buClr>
              <a:buSzPct val="85000"/>
              <a:buFont typeface="Wingdings" panose="05000000000000000000" pitchFamily="2" charset="2"/>
              <a:defRPr sz="2800" b="1">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80000"/>
              </a:lnSpc>
              <a:spcBef>
                <a:spcPct val="20000"/>
              </a:spcBef>
              <a:spcAft>
                <a:spcPct val="0"/>
              </a:spcAft>
              <a:buClr>
                <a:schemeClr val="hlink"/>
              </a:buClr>
              <a:buSzPct val="85000"/>
              <a:buFont typeface="Wingdings" panose="05000000000000000000" pitchFamily="2" charset="2"/>
              <a:defRPr sz="2800" b="1">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80000"/>
              </a:lnSpc>
              <a:spcBef>
                <a:spcPct val="20000"/>
              </a:spcBef>
              <a:spcAft>
                <a:spcPct val="0"/>
              </a:spcAft>
              <a:buClr>
                <a:schemeClr val="hlink"/>
              </a:buClr>
              <a:buSzPct val="85000"/>
              <a:buFont typeface="Wingdings" panose="05000000000000000000" pitchFamily="2" charset="2"/>
              <a:defRPr sz="2800" b="1">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pPr>
            <a:r>
              <a:rPr lang="en-US" altLang="zh-CN" sz="3200" dirty="0" err="1">
                <a:solidFill>
                  <a:srgbClr val="005FBE"/>
                </a:solidFill>
                <a:latin typeface="Times New Roman" panose="02020603050405020304" pitchFamily="18" charset="0"/>
                <a:cs typeface="Times New Roman" panose="02020603050405020304" pitchFamily="18" charset="0"/>
              </a:rPr>
              <a:t>p</a:t>
            </a:r>
            <a:r>
              <a:rPr lang="en-US" altLang="zh-CN" sz="3200" baseline="-25000" dirty="0" err="1">
                <a:solidFill>
                  <a:srgbClr val="005FBE"/>
                </a:solidFill>
                <a:latin typeface="Times New Roman" panose="02020603050405020304" pitchFamily="18" charset="0"/>
                <a:cs typeface="Times New Roman" panose="02020603050405020304" pitchFamily="18" charset="0"/>
              </a:rPr>
              <a:t>k</a:t>
            </a:r>
            <a:r>
              <a:rPr lang="en-US" altLang="zh-CN" sz="3200" dirty="0">
                <a:solidFill>
                  <a:srgbClr val="005FBE"/>
                </a:solidFill>
                <a:latin typeface="Times New Roman" panose="02020603050405020304" pitchFamily="18" charset="0"/>
                <a:cs typeface="Times New Roman" panose="02020603050405020304" pitchFamily="18" charset="0"/>
              </a:rPr>
              <a:t>(t+</a:t>
            </a:r>
            <a:r>
              <a:rPr lang="el-GR" altLang="zh-CN" sz="3200" dirty="0">
                <a:solidFill>
                  <a:srgbClr val="005FBE"/>
                </a:solidFill>
                <a:latin typeface="Times New Roman" panose="02020603050405020304" pitchFamily="18" charset="0"/>
                <a:cs typeface="Times New Roman" panose="02020603050405020304" pitchFamily="18" charset="0"/>
              </a:rPr>
              <a:t>Δ</a:t>
            </a:r>
            <a:r>
              <a:rPr lang="en-US" altLang="zh-CN" sz="3200" dirty="0">
                <a:solidFill>
                  <a:srgbClr val="005FBE"/>
                </a:solidFill>
                <a:latin typeface="Times New Roman" panose="02020603050405020304" pitchFamily="18" charset="0"/>
                <a:cs typeface="Times New Roman" panose="02020603050405020304" pitchFamily="18" charset="0"/>
              </a:rPr>
              <a:t>t)</a:t>
            </a:r>
            <a:endParaRPr lang="zh-CN" altLang="en-US" sz="3200" dirty="0">
              <a:solidFill>
                <a:srgbClr val="005FBE"/>
              </a:solidFill>
              <a:latin typeface="Times New Roman" panose="02020603050405020304" pitchFamily="18" charset="0"/>
              <a:cs typeface="Times New Roman" panose="02020603050405020304" pitchFamily="18" charset="0"/>
            </a:endParaRPr>
          </a:p>
        </p:txBody>
      </p:sp>
      <p:sp>
        <p:nvSpPr>
          <p:cNvPr id="57351" name="TextBox 7"/>
          <p:cNvSpPr txBox="1">
            <a:spLocks noChangeArrowheads="1"/>
          </p:cNvSpPr>
          <p:nvPr/>
        </p:nvSpPr>
        <p:spPr bwMode="auto">
          <a:xfrm>
            <a:off x="1842891" y="2533846"/>
            <a:ext cx="454183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chemeClr val="tx1"/>
                </a:solidFill>
                <a:latin typeface="Arial" panose="020B0604020202020204" pitchFamily="34" charset="0"/>
                <a:ea typeface="宋体" panose="02010600030101010101" pitchFamily="2" charset="-122"/>
              </a:defRPr>
            </a:lvl1pPr>
            <a:lvl2pPr marL="742950" indent="-285750" eaLnBrk="0" hangingPunct="0">
              <a:defRPr sz="2800" b="1">
                <a:solidFill>
                  <a:schemeClr val="tx1"/>
                </a:solidFill>
                <a:latin typeface="Arial" panose="020B0604020202020204" pitchFamily="34" charset="0"/>
                <a:ea typeface="宋体" panose="02010600030101010101" pitchFamily="2" charset="-122"/>
              </a:defRPr>
            </a:lvl2pPr>
            <a:lvl3pPr marL="1143000" indent="-228600" eaLnBrk="0" hangingPunct="0">
              <a:defRPr sz="2800" b="1">
                <a:solidFill>
                  <a:schemeClr val="tx1"/>
                </a:solidFill>
                <a:latin typeface="Arial" panose="020B0604020202020204" pitchFamily="34" charset="0"/>
                <a:ea typeface="宋体" panose="02010600030101010101" pitchFamily="2" charset="-122"/>
              </a:defRPr>
            </a:lvl3pPr>
            <a:lvl4pPr marL="1600200" indent="-228600" eaLnBrk="0" hangingPunct="0">
              <a:defRPr sz="2800" b="1">
                <a:solidFill>
                  <a:schemeClr val="tx1"/>
                </a:solidFill>
                <a:latin typeface="Arial" panose="020B0604020202020204" pitchFamily="34" charset="0"/>
                <a:ea typeface="宋体" panose="02010600030101010101" pitchFamily="2" charset="-122"/>
              </a:defRPr>
            </a:lvl4pPr>
            <a:lvl5pPr marL="2057400" indent="-228600" eaLnBrk="0" hangingPunct="0">
              <a:defRPr sz="2800" b="1">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80000"/>
              </a:lnSpc>
              <a:spcBef>
                <a:spcPct val="20000"/>
              </a:spcBef>
              <a:spcAft>
                <a:spcPct val="0"/>
              </a:spcAft>
              <a:buClr>
                <a:schemeClr val="hlink"/>
              </a:buClr>
              <a:buSzPct val="85000"/>
              <a:buFont typeface="Wingdings" panose="05000000000000000000" pitchFamily="2" charset="2"/>
              <a:defRPr sz="2800" b="1">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80000"/>
              </a:lnSpc>
              <a:spcBef>
                <a:spcPct val="20000"/>
              </a:spcBef>
              <a:spcAft>
                <a:spcPct val="0"/>
              </a:spcAft>
              <a:buClr>
                <a:schemeClr val="hlink"/>
              </a:buClr>
              <a:buSzPct val="85000"/>
              <a:buFont typeface="Wingdings" panose="05000000000000000000" pitchFamily="2" charset="2"/>
              <a:defRPr sz="2800" b="1">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80000"/>
              </a:lnSpc>
              <a:spcBef>
                <a:spcPct val="20000"/>
              </a:spcBef>
              <a:spcAft>
                <a:spcPct val="0"/>
              </a:spcAft>
              <a:buClr>
                <a:schemeClr val="hlink"/>
              </a:buClr>
              <a:buSzPct val="85000"/>
              <a:buFont typeface="Wingdings" panose="05000000000000000000" pitchFamily="2" charset="2"/>
              <a:defRPr sz="2800" b="1">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80000"/>
              </a:lnSpc>
              <a:spcBef>
                <a:spcPct val="20000"/>
              </a:spcBef>
              <a:spcAft>
                <a:spcPct val="0"/>
              </a:spcAft>
              <a:buClr>
                <a:schemeClr val="hlink"/>
              </a:buClr>
              <a:buSzPct val="85000"/>
              <a:buFont typeface="Wingdings" panose="05000000000000000000" pitchFamily="2" charset="2"/>
              <a:defRPr sz="2800" b="1">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pPr>
            <a:r>
              <a:rPr lang="zh-CN" altLang="en-US" dirty="0">
                <a:solidFill>
                  <a:srgbClr val="FF0000"/>
                </a:solidFill>
                <a:latin typeface="黑体" panose="02010609060101010101" pitchFamily="2" charset="-122"/>
                <a:ea typeface="黑体" panose="02010609060101010101" pitchFamily="2" charset="-122"/>
              </a:rPr>
              <a:t>情况</a:t>
            </a:r>
            <a:r>
              <a:rPr lang="en-US" altLang="zh-CN" dirty="0">
                <a:solidFill>
                  <a:srgbClr val="FF0000"/>
                </a:solidFill>
                <a:latin typeface="黑体" panose="02010609060101010101" pitchFamily="2" charset="-122"/>
                <a:ea typeface="黑体" panose="02010609060101010101" pitchFamily="2" charset="-122"/>
              </a:rPr>
              <a:t>2</a:t>
            </a:r>
            <a:r>
              <a:rPr lang="zh-CN" altLang="en-US" dirty="0">
                <a:solidFill>
                  <a:srgbClr val="FF0000"/>
                </a:solidFill>
                <a:latin typeface="黑体" panose="02010609060101010101" pitchFamily="2" charset="-122"/>
                <a:ea typeface="黑体" panose="02010609060101010101" pitchFamily="2" charset="-122"/>
              </a:rPr>
              <a:t>： </a:t>
            </a:r>
            <a:r>
              <a:rPr lang="zh-CN" altLang="en-US" dirty="0">
                <a:solidFill>
                  <a:srgbClr val="0050A2">
                    <a:lumMod val="60000"/>
                    <a:lumOff val="40000"/>
                  </a:srgbClr>
                </a:solidFill>
                <a:latin typeface="黑体" panose="02010609060101010101" pitchFamily="2" charset="-122"/>
                <a:ea typeface="黑体" panose="02010609060101010101" pitchFamily="2" charset="-122"/>
              </a:rPr>
              <a:t>无人来，无人离去</a:t>
            </a:r>
          </a:p>
        </p:txBody>
      </p:sp>
      <p:sp>
        <p:nvSpPr>
          <p:cNvPr id="9" name="内容占位符 2"/>
          <p:cNvSpPr txBox="1"/>
          <p:nvPr/>
        </p:nvSpPr>
        <p:spPr bwMode="auto">
          <a:xfrm>
            <a:off x="-107950" y="3462338"/>
            <a:ext cx="2232025" cy="1198562"/>
          </a:xfrm>
          <a:prstGeom prst="rect">
            <a:avLst/>
          </a:prstGeom>
          <a:noFill/>
          <a:ln>
            <a:noFill/>
          </a:ln>
          <a:effectLst/>
        </p:spPr>
        <p:txBody>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600" b="1">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accent2"/>
              </a:buClr>
              <a:buSzPct val="85000"/>
              <a:buFont typeface="Wingdings" panose="05000000000000000000" pitchFamily="2" charset="2"/>
              <a:buChar char=""/>
              <a:defRPr sz="3200" b="1">
                <a:solidFill>
                  <a:srgbClr val="3C3C5A"/>
                </a:solidFill>
                <a:latin typeface="+mn-lt"/>
                <a:ea typeface="+mn-ea"/>
              </a:defRPr>
            </a:lvl2pPr>
            <a:lvl3pPr marL="1143000" indent="-228600" algn="l" rtl="0" eaLnBrk="0" fontAlgn="base" hangingPunct="0">
              <a:spcBef>
                <a:spcPct val="20000"/>
              </a:spcBef>
              <a:spcAft>
                <a:spcPct val="0"/>
              </a:spcAft>
              <a:buClr>
                <a:schemeClr val="hlink"/>
              </a:buClr>
              <a:buSzPct val="85000"/>
              <a:buFont typeface="Wingdings" panose="05000000000000000000" pitchFamily="2" charset="2"/>
              <a:buChar char="v"/>
              <a:defRPr sz="2800" b="1">
                <a:solidFill>
                  <a:schemeClr val="tx2"/>
                </a:solidFill>
                <a:latin typeface="+mn-lt"/>
                <a:ea typeface="+mn-ea"/>
              </a:defRPr>
            </a:lvl3pPr>
            <a:lvl4pPr marL="1600200" indent="-228600" algn="l" rtl="0" eaLnBrk="0" fontAlgn="base" hangingPunct="0">
              <a:spcBef>
                <a:spcPct val="20000"/>
              </a:spcBef>
              <a:spcAft>
                <a:spcPct val="0"/>
              </a:spcAft>
              <a:buClr>
                <a:schemeClr val="accent2"/>
              </a:buClr>
              <a:buSzPct val="90000"/>
              <a:buFont typeface="Wingdings" panose="05000000000000000000" pitchFamily="2" charset="2"/>
              <a:buChar char=""/>
              <a:defRPr sz="2400" b="1">
                <a:solidFill>
                  <a:schemeClr val="tx1"/>
                </a:solidFill>
                <a:latin typeface="+mn-lt"/>
                <a:ea typeface="+mn-ea"/>
              </a:defRPr>
            </a:lvl4pPr>
            <a:lvl5pPr marL="2057400" indent="-228600" algn="l" rtl="0" eaLnBrk="0" fontAlgn="base" hangingPunct="0">
              <a:spcBef>
                <a:spcPct val="20000"/>
              </a:spcBef>
              <a:spcAft>
                <a:spcPct val="0"/>
              </a:spcAft>
              <a:buClr>
                <a:schemeClr val="hlink"/>
              </a:buClr>
              <a:buSzPct val="85000"/>
              <a:buFont typeface="Wingdings" panose="05000000000000000000" pitchFamily="2" charset="2"/>
              <a:buChar char="v"/>
              <a:defRPr sz="2000" b="1">
                <a:solidFill>
                  <a:schemeClr val="tx1"/>
                </a:solidFill>
                <a:latin typeface="+mn-lt"/>
                <a:ea typeface="+mn-ea"/>
              </a:defRPr>
            </a:lvl5pPr>
            <a:lvl6pPr marL="2514600" indent="-228600" algn="l" rtl="0" fontAlgn="base">
              <a:spcBef>
                <a:spcPct val="20000"/>
              </a:spcBef>
              <a:spcAft>
                <a:spcPct val="0"/>
              </a:spcAft>
              <a:buClr>
                <a:schemeClr val="hlink"/>
              </a:buClr>
              <a:buSzPct val="85000"/>
              <a:buFont typeface="Wingdings" panose="05000000000000000000" pitchFamily="2" charset="2"/>
              <a:buChar char="v"/>
              <a:defRPr sz="2000" b="1">
                <a:solidFill>
                  <a:schemeClr val="tx1"/>
                </a:solidFill>
                <a:latin typeface="+mn-lt"/>
                <a:ea typeface="+mn-ea"/>
              </a:defRPr>
            </a:lvl6pPr>
            <a:lvl7pPr marL="2971800" indent="-228600" algn="l" rtl="0" fontAlgn="base">
              <a:spcBef>
                <a:spcPct val="20000"/>
              </a:spcBef>
              <a:spcAft>
                <a:spcPct val="0"/>
              </a:spcAft>
              <a:buClr>
                <a:schemeClr val="hlink"/>
              </a:buClr>
              <a:buSzPct val="85000"/>
              <a:buFont typeface="Wingdings" panose="05000000000000000000" pitchFamily="2" charset="2"/>
              <a:buChar char="v"/>
              <a:defRPr sz="2000" b="1">
                <a:solidFill>
                  <a:schemeClr val="tx1"/>
                </a:solidFill>
                <a:latin typeface="+mn-lt"/>
                <a:ea typeface="+mn-ea"/>
              </a:defRPr>
            </a:lvl7pPr>
            <a:lvl8pPr marL="3429000" indent="-228600" algn="l" rtl="0" fontAlgn="base">
              <a:spcBef>
                <a:spcPct val="20000"/>
              </a:spcBef>
              <a:spcAft>
                <a:spcPct val="0"/>
              </a:spcAft>
              <a:buClr>
                <a:schemeClr val="hlink"/>
              </a:buClr>
              <a:buSzPct val="85000"/>
              <a:buFont typeface="Wingdings" panose="05000000000000000000" pitchFamily="2" charset="2"/>
              <a:buChar char="v"/>
              <a:defRPr sz="2000" b="1">
                <a:solidFill>
                  <a:schemeClr val="tx1"/>
                </a:solidFill>
                <a:latin typeface="+mn-lt"/>
                <a:ea typeface="+mn-ea"/>
              </a:defRPr>
            </a:lvl8pPr>
            <a:lvl9pPr marL="3886200" indent="-228600" algn="l" rtl="0" fontAlgn="base">
              <a:spcBef>
                <a:spcPct val="20000"/>
              </a:spcBef>
              <a:spcAft>
                <a:spcPct val="0"/>
              </a:spcAft>
              <a:buClr>
                <a:schemeClr val="hlink"/>
              </a:buClr>
              <a:buSzPct val="85000"/>
              <a:buFont typeface="Wingdings" panose="05000000000000000000" pitchFamily="2" charset="2"/>
              <a:buChar char="v"/>
              <a:defRPr sz="2000" b="1">
                <a:solidFill>
                  <a:schemeClr val="tx1"/>
                </a:solidFill>
                <a:latin typeface="+mn-lt"/>
                <a:ea typeface="+mn-ea"/>
              </a:defRPr>
            </a:lvl9pPr>
          </a:lstStyle>
          <a:p>
            <a:pPr>
              <a:buClr>
                <a:srgbClr val="B20048"/>
              </a:buClr>
              <a:defRPr/>
            </a:pPr>
            <a:r>
              <a:rPr lang="en-US" altLang="zh-CN" dirty="0" smtClean="0">
                <a:solidFill>
                  <a:srgbClr val="005FBE"/>
                </a:solidFill>
              </a:rPr>
              <a:t>P</a:t>
            </a:r>
            <a:r>
              <a:rPr lang="en-US" altLang="zh-CN" baseline="-25000" dirty="0" smtClean="0">
                <a:solidFill>
                  <a:srgbClr val="005FBE"/>
                </a:solidFill>
              </a:rPr>
              <a:t>k-1</a:t>
            </a:r>
            <a:r>
              <a:rPr lang="en-US" altLang="zh-CN" dirty="0" smtClean="0">
                <a:solidFill>
                  <a:srgbClr val="005FBE"/>
                </a:solidFill>
              </a:rPr>
              <a:t>(t)</a:t>
            </a:r>
            <a:endParaRPr lang="zh-CN" altLang="en-US" dirty="0">
              <a:solidFill>
                <a:srgbClr val="005FBE"/>
              </a:solidFill>
            </a:endParaRPr>
          </a:p>
        </p:txBody>
      </p:sp>
      <p:sp>
        <p:nvSpPr>
          <p:cNvPr id="57353" name="TextBox 10"/>
          <p:cNvSpPr txBox="1">
            <a:spLocks noChangeArrowheads="1"/>
          </p:cNvSpPr>
          <p:nvPr/>
        </p:nvSpPr>
        <p:spPr bwMode="auto">
          <a:xfrm>
            <a:off x="1563687" y="3538399"/>
            <a:ext cx="516855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800" b="1">
                <a:solidFill>
                  <a:schemeClr val="tx1"/>
                </a:solidFill>
                <a:latin typeface="Arial" panose="020B0604020202020204" pitchFamily="34" charset="0"/>
                <a:ea typeface="宋体" panose="02010600030101010101" pitchFamily="2" charset="-122"/>
              </a:defRPr>
            </a:lvl1pPr>
            <a:lvl2pPr marL="742950" indent="-285750" eaLnBrk="0" hangingPunct="0">
              <a:defRPr sz="2800" b="1">
                <a:solidFill>
                  <a:schemeClr val="tx1"/>
                </a:solidFill>
                <a:latin typeface="Arial" panose="020B0604020202020204" pitchFamily="34" charset="0"/>
                <a:ea typeface="宋体" panose="02010600030101010101" pitchFamily="2" charset="-122"/>
              </a:defRPr>
            </a:lvl2pPr>
            <a:lvl3pPr marL="1143000" indent="-228600" eaLnBrk="0" hangingPunct="0">
              <a:defRPr sz="2800" b="1">
                <a:solidFill>
                  <a:schemeClr val="tx1"/>
                </a:solidFill>
                <a:latin typeface="Arial" panose="020B0604020202020204" pitchFamily="34" charset="0"/>
                <a:ea typeface="宋体" panose="02010600030101010101" pitchFamily="2" charset="-122"/>
              </a:defRPr>
            </a:lvl3pPr>
            <a:lvl4pPr marL="1600200" indent="-228600" eaLnBrk="0" hangingPunct="0">
              <a:defRPr sz="2800" b="1">
                <a:solidFill>
                  <a:schemeClr val="tx1"/>
                </a:solidFill>
                <a:latin typeface="Arial" panose="020B0604020202020204" pitchFamily="34" charset="0"/>
                <a:ea typeface="宋体" panose="02010600030101010101" pitchFamily="2" charset="-122"/>
              </a:defRPr>
            </a:lvl4pPr>
            <a:lvl5pPr marL="2057400" indent="-228600" eaLnBrk="0" hangingPunct="0">
              <a:defRPr sz="2800" b="1">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80000"/>
              </a:lnSpc>
              <a:spcBef>
                <a:spcPct val="20000"/>
              </a:spcBef>
              <a:spcAft>
                <a:spcPct val="0"/>
              </a:spcAft>
              <a:buClr>
                <a:schemeClr val="hlink"/>
              </a:buClr>
              <a:buSzPct val="85000"/>
              <a:buFont typeface="Wingdings" panose="05000000000000000000" pitchFamily="2" charset="2"/>
              <a:defRPr sz="2800" b="1">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80000"/>
              </a:lnSpc>
              <a:spcBef>
                <a:spcPct val="20000"/>
              </a:spcBef>
              <a:spcAft>
                <a:spcPct val="0"/>
              </a:spcAft>
              <a:buClr>
                <a:schemeClr val="hlink"/>
              </a:buClr>
              <a:buSzPct val="85000"/>
              <a:buFont typeface="Wingdings" panose="05000000000000000000" pitchFamily="2" charset="2"/>
              <a:defRPr sz="2800" b="1">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80000"/>
              </a:lnSpc>
              <a:spcBef>
                <a:spcPct val="20000"/>
              </a:spcBef>
              <a:spcAft>
                <a:spcPct val="0"/>
              </a:spcAft>
              <a:buClr>
                <a:schemeClr val="hlink"/>
              </a:buClr>
              <a:buSzPct val="85000"/>
              <a:buFont typeface="Wingdings" panose="05000000000000000000" pitchFamily="2" charset="2"/>
              <a:defRPr sz="2800" b="1">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80000"/>
              </a:lnSpc>
              <a:spcBef>
                <a:spcPct val="20000"/>
              </a:spcBef>
              <a:spcAft>
                <a:spcPct val="0"/>
              </a:spcAft>
              <a:buClr>
                <a:schemeClr val="hlink"/>
              </a:buClr>
              <a:buSzPct val="85000"/>
              <a:buFont typeface="Wingdings" panose="05000000000000000000" pitchFamily="2" charset="2"/>
              <a:defRPr sz="2800" b="1">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pPr>
            <a:r>
              <a:rPr lang="zh-CN" altLang="en-US" dirty="0">
                <a:solidFill>
                  <a:srgbClr val="FF0000"/>
                </a:solidFill>
                <a:latin typeface="黑体" panose="02010609060101010101" pitchFamily="2" charset="-122"/>
                <a:ea typeface="黑体" panose="02010609060101010101" pitchFamily="2" charset="-122"/>
              </a:rPr>
              <a:t>：在△</a:t>
            </a:r>
            <a:r>
              <a:rPr lang="en-US" altLang="zh-CN" dirty="0">
                <a:solidFill>
                  <a:srgbClr val="FF0000"/>
                </a:solidFill>
                <a:latin typeface="黑体" panose="02010609060101010101" pitchFamily="2" charset="-122"/>
                <a:ea typeface="黑体" panose="02010609060101010101" pitchFamily="2" charset="-122"/>
              </a:rPr>
              <a:t>t</a:t>
            </a:r>
            <a:r>
              <a:rPr lang="zh-CN" altLang="en-US" dirty="0">
                <a:solidFill>
                  <a:srgbClr val="FF0000"/>
                </a:solidFill>
                <a:latin typeface="黑体" panose="02010609060101010101" pitchFamily="2" charset="-122"/>
                <a:ea typeface="黑体" panose="02010609060101010101" pitchFamily="2" charset="-122"/>
              </a:rPr>
              <a:t>内来一人，无人离去</a:t>
            </a:r>
          </a:p>
        </p:txBody>
      </p:sp>
      <p:sp>
        <p:nvSpPr>
          <p:cNvPr id="13" name="内容占位符 2"/>
          <p:cNvSpPr txBox="1"/>
          <p:nvPr/>
        </p:nvSpPr>
        <p:spPr bwMode="auto">
          <a:xfrm>
            <a:off x="-107950" y="4937125"/>
            <a:ext cx="2232025" cy="1198563"/>
          </a:xfrm>
          <a:prstGeom prst="rect">
            <a:avLst/>
          </a:prstGeom>
          <a:noFill/>
          <a:ln>
            <a:noFill/>
          </a:ln>
          <a:effectLst/>
        </p:spPr>
        <p:txBody>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600" b="1">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accent2"/>
              </a:buClr>
              <a:buSzPct val="85000"/>
              <a:buFont typeface="Wingdings" panose="05000000000000000000" pitchFamily="2" charset="2"/>
              <a:buChar char=""/>
              <a:defRPr sz="3200" b="1">
                <a:solidFill>
                  <a:srgbClr val="3C3C5A"/>
                </a:solidFill>
                <a:latin typeface="+mn-lt"/>
                <a:ea typeface="+mn-ea"/>
              </a:defRPr>
            </a:lvl2pPr>
            <a:lvl3pPr marL="1143000" indent="-228600" algn="l" rtl="0" eaLnBrk="0" fontAlgn="base" hangingPunct="0">
              <a:spcBef>
                <a:spcPct val="20000"/>
              </a:spcBef>
              <a:spcAft>
                <a:spcPct val="0"/>
              </a:spcAft>
              <a:buClr>
                <a:schemeClr val="hlink"/>
              </a:buClr>
              <a:buSzPct val="85000"/>
              <a:buFont typeface="Wingdings" panose="05000000000000000000" pitchFamily="2" charset="2"/>
              <a:buChar char="v"/>
              <a:defRPr sz="2800" b="1">
                <a:solidFill>
                  <a:schemeClr val="tx2"/>
                </a:solidFill>
                <a:latin typeface="+mn-lt"/>
                <a:ea typeface="+mn-ea"/>
              </a:defRPr>
            </a:lvl3pPr>
            <a:lvl4pPr marL="1600200" indent="-228600" algn="l" rtl="0" eaLnBrk="0" fontAlgn="base" hangingPunct="0">
              <a:spcBef>
                <a:spcPct val="20000"/>
              </a:spcBef>
              <a:spcAft>
                <a:spcPct val="0"/>
              </a:spcAft>
              <a:buClr>
                <a:schemeClr val="accent2"/>
              </a:buClr>
              <a:buSzPct val="90000"/>
              <a:buFont typeface="Wingdings" panose="05000000000000000000" pitchFamily="2" charset="2"/>
              <a:buChar char=""/>
              <a:defRPr sz="2400" b="1">
                <a:solidFill>
                  <a:schemeClr val="tx1"/>
                </a:solidFill>
                <a:latin typeface="+mn-lt"/>
                <a:ea typeface="+mn-ea"/>
              </a:defRPr>
            </a:lvl4pPr>
            <a:lvl5pPr marL="2057400" indent="-228600" algn="l" rtl="0" eaLnBrk="0" fontAlgn="base" hangingPunct="0">
              <a:spcBef>
                <a:spcPct val="20000"/>
              </a:spcBef>
              <a:spcAft>
                <a:spcPct val="0"/>
              </a:spcAft>
              <a:buClr>
                <a:schemeClr val="hlink"/>
              </a:buClr>
              <a:buSzPct val="85000"/>
              <a:buFont typeface="Wingdings" panose="05000000000000000000" pitchFamily="2" charset="2"/>
              <a:buChar char="v"/>
              <a:defRPr sz="2000" b="1">
                <a:solidFill>
                  <a:schemeClr val="tx1"/>
                </a:solidFill>
                <a:latin typeface="+mn-lt"/>
                <a:ea typeface="+mn-ea"/>
              </a:defRPr>
            </a:lvl5pPr>
            <a:lvl6pPr marL="2514600" indent="-228600" algn="l" rtl="0" fontAlgn="base">
              <a:spcBef>
                <a:spcPct val="20000"/>
              </a:spcBef>
              <a:spcAft>
                <a:spcPct val="0"/>
              </a:spcAft>
              <a:buClr>
                <a:schemeClr val="hlink"/>
              </a:buClr>
              <a:buSzPct val="85000"/>
              <a:buFont typeface="Wingdings" panose="05000000000000000000" pitchFamily="2" charset="2"/>
              <a:buChar char="v"/>
              <a:defRPr sz="2000" b="1">
                <a:solidFill>
                  <a:schemeClr val="tx1"/>
                </a:solidFill>
                <a:latin typeface="+mn-lt"/>
                <a:ea typeface="+mn-ea"/>
              </a:defRPr>
            </a:lvl6pPr>
            <a:lvl7pPr marL="2971800" indent="-228600" algn="l" rtl="0" fontAlgn="base">
              <a:spcBef>
                <a:spcPct val="20000"/>
              </a:spcBef>
              <a:spcAft>
                <a:spcPct val="0"/>
              </a:spcAft>
              <a:buClr>
                <a:schemeClr val="hlink"/>
              </a:buClr>
              <a:buSzPct val="85000"/>
              <a:buFont typeface="Wingdings" panose="05000000000000000000" pitchFamily="2" charset="2"/>
              <a:buChar char="v"/>
              <a:defRPr sz="2000" b="1">
                <a:solidFill>
                  <a:schemeClr val="tx1"/>
                </a:solidFill>
                <a:latin typeface="+mn-lt"/>
                <a:ea typeface="+mn-ea"/>
              </a:defRPr>
            </a:lvl7pPr>
            <a:lvl8pPr marL="3429000" indent="-228600" algn="l" rtl="0" fontAlgn="base">
              <a:spcBef>
                <a:spcPct val="20000"/>
              </a:spcBef>
              <a:spcAft>
                <a:spcPct val="0"/>
              </a:spcAft>
              <a:buClr>
                <a:schemeClr val="hlink"/>
              </a:buClr>
              <a:buSzPct val="85000"/>
              <a:buFont typeface="Wingdings" panose="05000000000000000000" pitchFamily="2" charset="2"/>
              <a:buChar char="v"/>
              <a:defRPr sz="2000" b="1">
                <a:solidFill>
                  <a:schemeClr val="tx1"/>
                </a:solidFill>
                <a:latin typeface="+mn-lt"/>
                <a:ea typeface="+mn-ea"/>
              </a:defRPr>
            </a:lvl8pPr>
            <a:lvl9pPr marL="3886200" indent="-228600" algn="l" rtl="0" fontAlgn="base">
              <a:spcBef>
                <a:spcPct val="20000"/>
              </a:spcBef>
              <a:spcAft>
                <a:spcPct val="0"/>
              </a:spcAft>
              <a:buClr>
                <a:schemeClr val="hlink"/>
              </a:buClr>
              <a:buSzPct val="85000"/>
              <a:buFont typeface="Wingdings" panose="05000000000000000000" pitchFamily="2" charset="2"/>
              <a:buChar char="v"/>
              <a:defRPr sz="2000" b="1">
                <a:solidFill>
                  <a:schemeClr val="tx1"/>
                </a:solidFill>
                <a:latin typeface="+mn-lt"/>
                <a:ea typeface="+mn-ea"/>
              </a:defRPr>
            </a:lvl9pPr>
          </a:lstStyle>
          <a:p>
            <a:pPr>
              <a:buClr>
                <a:srgbClr val="B20048"/>
              </a:buClr>
              <a:defRPr/>
            </a:pPr>
            <a:r>
              <a:rPr lang="en-US" altLang="zh-CN" dirty="0" smtClean="0">
                <a:solidFill>
                  <a:srgbClr val="005FBE"/>
                </a:solidFill>
              </a:rPr>
              <a:t>P</a:t>
            </a:r>
            <a:r>
              <a:rPr lang="en-US" altLang="zh-CN" baseline="-25000" dirty="0" smtClean="0">
                <a:solidFill>
                  <a:srgbClr val="005FBE"/>
                </a:solidFill>
              </a:rPr>
              <a:t>k+1</a:t>
            </a:r>
            <a:r>
              <a:rPr lang="en-US" altLang="zh-CN" dirty="0" smtClean="0">
                <a:solidFill>
                  <a:srgbClr val="005FBE"/>
                </a:solidFill>
              </a:rPr>
              <a:t>(t)</a:t>
            </a:r>
            <a:endParaRPr lang="zh-CN" altLang="en-US" dirty="0">
              <a:solidFill>
                <a:srgbClr val="005FBE"/>
              </a:solidFill>
            </a:endParaRPr>
          </a:p>
        </p:txBody>
      </p:sp>
      <p:sp>
        <p:nvSpPr>
          <p:cNvPr id="57355" name="TextBox 13"/>
          <p:cNvSpPr txBox="1">
            <a:spLocks noChangeArrowheads="1"/>
          </p:cNvSpPr>
          <p:nvPr/>
        </p:nvSpPr>
        <p:spPr bwMode="auto">
          <a:xfrm>
            <a:off x="1662112" y="5013186"/>
            <a:ext cx="507012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800" b="1">
                <a:solidFill>
                  <a:schemeClr val="tx1"/>
                </a:solidFill>
                <a:latin typeface="Arial" panose="020B0604020202020204" pitchFamily="34" charset="0"/>
                <a:ea typeface="宋体" panose="02010600030101010101" pitchFamily="2" charset="-122"/>
              </a:defRPr>
            </a:lvl1pPr>
            <a:lvl2pPr marL="742950" indent="-285750" eaLnBrk="0" hangingPunct="0">
              <a:defRPr sz="2800" b="1">
                <a:solidFill>
                  <a:schemeClr val="tx1"/>
                </a:solidFill>
                <a:latin typeface="Arial" panose="020B0604020202020204" pitchFamily="34" charset="0"/>
                <a:ea typeface="宋体" panose="02010600030101010101" pitchFamily="2" charset="-122"/>
              </a:defRPr>
            </a:lvl2pPr>
            <a:lvl3pPr marL="1143000" indent="-228600" eaLnBrk="0" hangingPunct="0">
              <a:defRPr sz="2800" b="1">
                <a:solidFill>
                  <a:schemeClr val="tx1"/>
                </a:solidFill>
                <a:latin typeface="Arial" panose="020B0604020202020204" pitchFamily="34" charset="0"/>
                <a:ea typeface="宋体" panose="02010600030101010101" pitchFamily="2" charset="-122"/>
              </a:defRPr>
            </a:lvl3pPr>
            <a:lvl4pPr marL="1600200" indent="-228600" eaLnBrk="0" hangingPunct="0">
              <a:defRPr sz="2800" b="1">
                <a:solidFill>
                  <a:schemeClr val="tx1"/>
                </a:solidFill>
                <a:latin typeface="Arial" panose="020B0604020202020204" pitchFamily="34" charset="0"/>
                <a:ea typeface="宋体" panose="02010600030101010101" pitchFamily="2" charset="-122"/>
              </a:defRPr>
            </a:lvl4pPr>
            <a:lvl5pPr marL="2057400" indent="-228600" eaLnBrk="0" hangingPunct="0">
              <a:defRPr sz="2800" b="1">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80000"/>
              </a:lnSpc>
              <a:spcBef>
                <a:spcPct val="20000"/>
              </a:spcBef>
              <a:spcAft>
                <a:spcPct val="0"/>
              </a:spcAft>
              <a:buClr>
                <a:schemeClr val="hlink"/>
              </a:buClr>
              <a:buSzPct val="85000"/>
              <a:buFont typeface="Wingdings" panose="05000000000000000000" pitchFamily="2" charset="2"/>
              <a:defRPr sz="2800" b="1">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80000"/>
              </a:lnSpc>
              <a:spcBef>
                <a:spcPct val="20000"/>
              </a:spcBef>
              <a:spcAft>
                <a:spcPct val="0"/>
              </a:spcAft>
              <a:buClr>
                <a:schemeClr val="hlink"/>
              </a:buClr>
              <a:buSzPct val="85000"/>
              <a:buFont typeface="Wingdings" panose="05000000000000000000" pitchFamily="2" charset="2"/>
              <a:defRPr sz="2800" b="1">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80000"/>
              </a:lnSpc>
              <a:spcBef>
                <a:spcPct val="20000"/>
              </a:spcBef>
              <a:spcAft>
                <a:spcPct val="0"/>
              </a:spcAft>
              <a:buClr>
                <a:schemeClr val="hlink"/>
              </a:buClr>
              <a:buSzPct val="85000"/>
              <a:buFont typeface="Wingdings" panose="05000000000000000000" pitchFamily="2" charset="2"/>
              <a:defRPr sz="2800" b="1">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80000"/>
              </a:lnSpc>
              <a:spcBef>
                <a:spcPct val="20000"/>
              </a:spcBef>
              <a:spcAft>
                <a:spcPct val="0"/>
              </a:spcAft>
              <a:buClr>
                <a:schemeClr val="hlink"/>
              </a:buClr>
              <a:buSzPct val="85000"/>
              <a:buFont typeface="Wingdings" panose="05000000000000000000" pitchFamily="2" charset="2"/>
              <a:defRPr sz="2800" b="1">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pPr>
            <a:r>
              <a:rPr lang="zh-CN" altLang="en-US" sz="2400" dirty="0">
                <a:solidFill>
                  <a:srgbClr val="FF0000"/>
                </a:solidFill>
                <a:latin typeface="黑体" panose="02010609060101010101" pitchFamily="2" charset="-122"/>
                <a:ea typeface="黑体" panose="02010609060101010101" pitchFamily="2" charset="-122"/>
              </a:rPr>
              <a:t>：</a:t>
            </a:r>
            <a:r>
              <a:rPr lang="zh-CN" altLang="en-US" dirty="0">
                <a:solidFill>
                  <a:srgbClr val="FF0000"/>
                </a:solidFill>
                <a:latin typeface="黑体" panose="02010609060101010101" pitchFamily="2" charset="-122"/>
                <a:ea typeface="黑体" panose="02010609060101010101" pitchFamily="2" charset="-122"/>
              </a:rPr>
              <a:t>在△</a:t>
            </a:r>
            <a:r>
              <a:rPr lang="en-US" altLang="zh-CN" dirty="0">
                <a:solidFill>
                  <a:srgbClr val="FF0000"/>
                </a:solidFill>
                <a:latin typeface="黑体" panose="02010609060101010101" pitchFamily="2" charset="-122"/>
                <a:ea typeface="黑体" panose="02010609060101010101" pitchFamily="2" charset="-122"/>
              </a:rPr>
              <a:t>t</a:t>
            </a:r>
            <a:r>
              <a:rPr lang="zh-CN" altLang="en-US" dirty="0">
                <a:solidFill>
                  <a:srgbClr val="FF0000"/>
                </a:solidFill>
                <a:latin typeface="黑体" panose="02010609060101010101" pitchFamily="2" charset="-122"/>
                <a:ea typeface="黑体" panose="02010609060101010101" pitchFamily="2" charset="-122"/>
              </a:rPr>
              <a:t>内无人来，离去一人</a:t>
            </a:r>
          </a:p>
        </p:txBody>
      </p:sp>
      <p:sp>
        <p:nvSpPr>
          <p:cNvPr id="20" name="右大括号 19"/>
          <p:cNvSpPr/>
          <p:nvPr/>
        </p:nvSpPr>
        <p:spPr bwMode="auto">
          <a:xfrm>
            <a:off x="7156144" y="1719262"/>
            <a:ext cx="500063" cy="4684713"/>
          </a:xfrm>
          <a:prstGeom prst="rightBrace">
            <a:avLst>
              <a:gd name="adj1" fmla="val 8327"/>
              <a:gd name="adj2" fmla="val 50000"/>
            </a:avLst>
          </a:prstGeom>
          <a:noFill/>
          <a:ln w="57150" algn="ctr">
            <a:solidFill>
              <a:srgbClr val="FF0000"/>
            </a:solidFill>
            <a:round/>
          </a:ln>
        </p:spPr>
        <p:txBody>
          <a:bodyPr anchor="ctr"/>
          <a:lstStyle/>
          <a:p>
            <a:pPr algn="ctr" fontAlgn="base">
              <a:spcBef>
                <a:spcPct val="0"/>
              </a:spcBef>
              <a:spcAft>
                <a:spcPct val="0"/>
              </a:spcAft>
              <a:defRPr/>
            </a:pPr>
            <a:endParaRPr lang="zh-CN" altLang="en-US" sz="1800">
              <a:solidFill>
                <a:srgbClr val="FF0000"/>
              </a:solidFill>
            </a:endParaRPr>
          </a:p>
        </p:txBody>
      </p:sp>
      <p:sp>
        <p:nvSpPr>
          <p:cNvPr id="5" name="矩形 4"/>
          <p:cNvSpPr/>
          <p:nvPr/>
        </p:nvSpPr>
        <p:spPr>
          <a:xfrm>
            <a:off x="2157986" y="5664824"/>
            <a:ext cx="3911648" cy="523220"/>
          </a:xfrm>
          <a:prstGeom prst="rect">
            <a:avLst/>
          </a:prstGeom>
          <a:solidFill>
            <a:schemeClr val="accent3"/>
          </a:solidFill>
        </p:spPr>
        <p:txBody>
          <a:bodyPr wrap="none">
            <a:spAutoFit/>
          </a:bodyPr>
          <a:lstStyle/>
          <a:p>
            <a:pPr fontAlgn="base">
              <a:spcBef>
                <a:spcPct val="0"/>
              </a:spcBef>
              <a:spcAft>
                <a:spcPct val="0"/>
              </a:spcAft>
              <a:defRPr/>
            </a:pPr>
            <a:r>
              <a:rPr lang="zh-CN" altLang="en-US" sz="2800" b="1" dirty="0">
                <a:solidFill>
                  <a:srgbClr val="005FBE"/>
                </a:solidFill>
              </a:rPr>
              <a:t>△</a:t>
            </a:r>
            <a:r>
              <a:rPr lang="en-US" altLang="zh-CN" sz="2800" b="1" dirty="0">
                <a:solidFill>
                  <a:srgbClr val="005FBE"/>
                </a:solidFill>
              </a:rPr>
              <a:t>t</a:t>
            </a:r>
            <a:r>
              <a:rPr lang="zh-CN" altLang="en-US" sz="2800" b="1" dirty="0">
                <a:solidFill>
                  <a:srgbClr val="005FBE"/>
                </a:solidFill>
              </a:rPr>
              <a:t>：足够小的时间间隔</a:t>
            </a:r>
          </a:p>
        </p:txBody>
      </p:sp>
      <p:sp>
        <p:nvSpPr>
          <p:cNvPr id="6" name="矩形 5"/>
          <p:cNvSpPr/>
          <p:nvPr/>
        </p:nvSpPr>
        <p:spPr>
          <a:xfrm>
            <a:off x="-22225" y="0"/>
            <a:ext cx="3236913" cy="479425"/>
          </a:xfrm>
          <a:prstGeom prst="rect">
            <a:avLst/>
          </a:prstGeom>
        </p:spPr>
        <p:txBody>
          <a:bodyPr wrap="none">
            <a:spAutoFit/>
          </a:bodyPr>
          <a:lstStyle/>
          <a:p>
            <a:pPr fontAlgn="base">
              <a:lnSpc>
                <a:spcPct val="90000"/>
              </a:lnSpc>
              <a:spcBef>
                <a:spcPct val="0"/>
              </a:spcBef>
              <a:spcAft>
                <a:spcPct val="0"/>
              </a:spcAft>
              <a:defRPr/>
            </a:pPr>
            <a:r>
              <a:rPr lang="zh-CN" altLang="en-US" sz="2800" dirty="0">
                <a:solidFill>
                  <a:srgbClr val="005FBE"/>
                </a:solidFill>
                <a:effectLst>
                  <a:outerShdw blurRad="38100" dist="38100" dir="2700000" algn="tl">
                    <a:srgbClr val="000000"/>
                  </a:outerShdw>
                </a:effectLst>
              </a:rPr>
              <a:t>取</a:t>
            </a:r>
            <a:r>
              <a:rPr lang="zh-CN" altLang="en-US" sz="2800" dirty="0">
                <a:solidFill>
                  <a:srgbClr val="FF0000"/>
                </a:solidFill>
                <a:effectLst>
                  <a:outerShdw blurRad="38100" dist="38100" dir="2700000" algn="tl">
                    <a:srgbClr val="000000"/>
                  </a:outerShdw>
                </a:effectLst>
              </a:rPr>
              <a:t>队长</a:t>
            </a:r>
            <a:r>
              <a:rPr lang="en-US" altLang="zh-CN" sz="2800" dirty="0">
                <a:solidFill>
                  <a:srgbClr val="FF0000"/>
                </a:solidFill>
                <a:effectLst>
                  <a:outerShdw blurRad="38100" dist="38100" dir="2700000" algn="tl">
                    <a:srgbClr val="000000"/>
                  </a:outerShdw>
                </a:effectLst>
              </a:rPr>
              <a:t>k</a:t>
            </a:r>
            <a:r>
              <a:rPr lang="zh-CN" altLang="en-US" sz="2800" dirty="0">
                <a:solidFill>
                  <a:srgbClr val="FF0000"/>
                </a:solidFill>
                <a:effectLst>
                  <a:outerShdw blurRad="38100" dist="38100" dir="2700000" algn="tl">
                    <a:srgbClr val="000000"/>
                  </a:outerShdw>
                </a:effectLst>
              </a:rPr>
              <a:t>为状态变量</a:t>
            </a:r>
            <a:endParaRPr lang="zh-CN" altLang="en-US" sz="2800" dirty="0">
              <a:solidFill>
                <a:srgbClr val="005FBE"/>
              </a:solidFill>
              <a:effectLst>
                <a:outerShdw blurRad="38100" dist="38100" dir="2700000" algn="tl">
                  <a:srgbClr val="000000"/>
                </a:outerShdw>
              </a:effectLst>
            </a:endParaRPr>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07950" y="1943100"/>
            <a:ext cx="2232025" cy="1198563"/>
          </a:xfrm>
        </p:spPr>
        <p:txBody>
          <a:bodyPr/>
          <a:lstStyle/>
          <a:p>
            <a:pPr>
              <a:defRPr/>
            </a:pPr>
            <a:r>
              <a:rPr lang="en-US" altLang="zh-CN" dirty="0" err="1" smtClean="0"/>
              <a:t>p</a:t>
            </a:r>
            <a:r>
              <a:rPr lang="en-US" altLang="zh-CN" baseline="-25000" dirty="0" err="1" smtClean="0"/>
              <a:t>k</a:t>
            </a:r>
            <a:r>
              <a:rPr lang="en-US" altLang="zh-CN" dirty="0" smtClean="0"/>
              <a:t>(t)</a:t>
            </a:r>
            <a:endParaRPr lang="zh-CN" altLang="en-US" dirty="0"/>
          </a:p>
        </p:txBody>
      </p:sp>
      <p:sp>
        <p:nvSpPr>
          <p:cNvPr id="58371" name="左大括号 3"/>
          <p:cNvSpPr/>
          <p:nvPr/>
        </p:nvSpPr>
        <p:spPr bwMode="auto">
          <a:xfrm>
            <a:off x="1293813" y="1773238"/>
            <a:ext cx="614362" cy="1150937"/>
          </a:xfrm>
          <a:prstGeom prst="leftBrace">
            <a:avLst>
              <a:gd name="adj1" fmla="val 8326"/>
              <a:gd name="adj2" fmla="val 50000"/>
            </a:avLst>
          </a:prstGeom>
          <a:noFill/>
          <a:ln w="41275" algn="ctr">
            <a:solidFill>
              <a:srgbClr val="FF0000"/>
            </a:solidFill>
            <a:round/>
          </a:ln>
          <a:extLst>
            <a:ext uri="{909E8E84-426E-40DD-AFC4-6F175D3DCCD1}">
              <a14:hiddenFill xmlns:a14="http://schemas.microsoft.com/office/drawing/2010/main">
                <a:solidFill>
                  <a:srgbClr val="FFFFFF"/>
                </a:solidFill>
              </a14:hiddenFill>
            </a:ext>
          </a:extLst>
        </p:spPr>
        <p:txBody>
          <a:bodyPr anchor="ctr"/>
          <a:lstStyle/>
          <a:p>
            <a:pPr algn="ctr" fontAlgn="base">
              <a:spcBef>
                <a:spcPct val="0"/>
              </a:spcBef>
              <a:spcAft>
                <a:spcPct val="0"/>
              </a:spcAft>
            </a:pPr>
            <a:endParaRPr lang="zh-CN" altLang="en-US" sz="2400" b="1">
              <a:solidFill>
                <a:srgbClr val="FF0000"/>
              </a:solidFill>
              <a:latin typeface="黑体" panose="02010609060101010101" pitchFamily="2" charset="-122"/>
              <a:ea typeface="黑体" panose="02010609060101010101" pitchFamily="2" charset="-122"/>
            </a:endParaRPr>
          </a:p>
        </p:txBody>
      </p:sp>
      <p:sp>
        <p:nvSpPr>
          <p:cNvPr id="58372" name="TextBox 4"/>
          <p:cNvSpPr txBox="1">
            <a:spLocks noChangeArrowheads="1"/>
          </p:cNvSpPr>
          <p:nvPr/>
        </p:nvSpPr>
        <p:spPr bwMode="auto">
          <a:xfrm>
            <a:off x="1943100" y="1606550"/>
            <a:ext cx="5041900" cy="20005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chemeClr val="tx1"/>
                </a:solidFill>
                <a:latin typeface="Arial" panose="020B0604020202020204" pitchFamily="34" charset="0"/>
                <a:ea typeface="宋体" panose="02010600030101010101" pitchFamily="2" charset="-122"/>
              </a:defRPr>
            </a:lvl1pPr>
            <a:lvl2pPr marL="742950" indent="-285750" eaLnBrk="0" hangingPunct="0">
              <a:defRPr sz="2800" b="1">
                <a:solidFill>
                  <a:schemeClr val="tx1"/>
                </a:solidFill>
                <a:latin typeface="Arial" panose="020B0604020202020204" pitchFamily="34" charset="0"/>
                <a:ea typeface="宋体" panose="02010600030101010101" pitchFamily="2" charset="-122"/>
              </a:defRPr>
            </a:lvl2pPr>
            <a:lvl3pPr eaLnBrk="0" hangingPunct="0">
              <a:defRPr sz="2800" b="1">
                <a:solidFill>
                  <a:schemeClr val="tx1"/>
                </a:solidFill>
                <a:latin typeface="Arial" panose="020B0604020202020204" pitchFamily="34" charset="0"/>
                <a:ea typeface="宋体" panose="02010600030101010101" pitchFamily="2" charset="-122"/>
              </a:defRPr>
            </a:lvl3pPr>
            <a:lvl4pPr marL="1600200" indent="-228600" eaLnBrk="0" hangingPunct="0">
              <a:defRPr sz="2800" b="1">
                <a:solidFill>
                  <a:schemeClr val="tx1"/>
                </a:solidFill>
                <a:latin typeface="Arial" panose="020B0604020202020204" pitchFamily="34" charset="0"/>
                <a:ea typeface="宋体" panose="02010600030101010101" pitchFamily="2" charset="-122"/>
              </a:defRPr>
            </a:lvl4pPr>
            <a:lvl5pPr marL="2057400" indent="-228600" eaLnBrk="0" hangingPunct="0">
              <a:defRPr sz="2800" b="1">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80000"/>
              </a:lnSpc>
              <a:spcBef>
                <a:spcPct val="20000"/>
              </a:spcBef>
              <a:spcAft>
                <a:spcPct val="0"/>
              </a:spcAft>
              <a:buClr>
                <a:schemeClr val="hlink"/>
              </a:buClr>
              <a:buSzPct val="85000"/>
              <a:buFont typeface="Wingdings" panose="05000000000000000000" pitchFamily="2" charset="2"/>
              <a:defRPr sz="2800" b="1">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80000"/>
              </a:lnSpc>
              <a:spcBef>
                <a:spcPct val="20000"/>
              </a:spcBef>
              <a:spcAft>
                <a:spcPct val="0"/>
              </a:spcAft>
              <a:buClr>
                <a:schemeClr val="hlink"/>
              </a:buClr>
              <a:buSzPct val="85000"/>
              <a:buFont typeface="Wingdings" panose="05000000000000000000" pitchFamily="2" charset="2"/>
              <a:defRPr sz="2800" b="1">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80000"/>
              </a:lnSpc>
              <a:spcBef>
                <a:spcPct val="20000"/>
              </a:spcBef>
              <a:spcAft>
                <a:spcPct val="0"/>
              </a:spcAft>
              <a:buClr>
                <a:schemeClr val="hlink"/>
              </a:buClr>
              <a:buSzPct val="85000"/>
              <a:buFont typeface="Wingdings" panose="05000000000000000000" pitchFamily="2" charset="2"/>
              <a:defRPr sz="2800" b="1">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80000"/>
              </a:lnSpc>
              <a:spcBef>
                <a:spcPct val="20000"/>
              </a:spcBef>
              <a:spcAft>
                <a:spcPct val="0"/>
              </a:spcAft>
              <a:buClr>
                <a:schemeClr val="hlink"/>
              </a:buClr>
              <a:buSzPct val="85000"/>
              <a:buFont typeface="Wingdings" panose="05000000000000000000" pitchFamily="2" charset="2"/>
              <a:defRPr sz="2800" b="1">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pPr>
            <a:r>
              <a:rPr lang="zh-CN" altLang="en-US" sz="2400" dirty="0">
                <a:solidFill>
                  <a:srgbClr val="FF0000"/>
                </a:solidFill>
                <a:latin typeface="黑体" panose="02010609060101010101" pitchFamily="2" charset="-122"/>
                <a:ea typeface="黑体" panose="02010609060101010101" pitchFamily="2" charset="-122"/>
              </a:rPr>
              <a:t>情况</a:t>
            </a:r>
            <a:r>
              <a:rPr lang="en-US" altLang="zh-CN" sz="2400" dirty="0">
                <a:solidFill>
                  <a:srgbClr val="FF0000"/>
                </a:solidFill>
                <a:latin typeface="黑体" panose="02010609060101010101" pitchFamily="2" charset="-122"/>
                <a:ea typeface="黑体" panose="02010609060101010101" pitchFamily="2" charset="-122"/>
              </a:rPr>
              <a:t>1</a:t>
            </a:r>
            <a:r>
              <a:rPr lang="zh-CN" altLang="en-US" sz="2400" dirty="0">
                <a:solidFill>
                  <a:srgbClr val="FF0000"/>
                </a:solidFill>
                <a:latin typeface="黑体" panose="02010609060101010101" pitchFamily="2" charset="-122"/>
                <a:ea typeface="黑体" panose="02010609060101010101" pitchFamily="2" charset="-122"/>
              </a:rPr>
              <a:t>： </a:t>
            </a:r>
            <a:r>
              <a:rPr lang="zh-CN" altLang="en-US" sz="2400" dirty="0">
                <a:solidFill>
                  <a:srgbClr val="0033CC"/>
                </a:solidFill>
                <a:latin typeface="黑体" panose="02010609060101010101" pitchFamily="2" charset="-122"/>
                <a:ea typeface="黑体" panose="02010609060101010101" pitchFamily="2" charset="-122"/>
              </a:rPr>
              <a:t>在△</a:t>
            </a:r>
            <a:r>
              <a:rPr lang="en-US" altLang="zh-CN" sz="2400" dirty="0">
                <a:solidFill>
                  <a:srgbClr val="0033CC"/>
                </a:solidFill>
                <a:latin typeface="黑体" panose="02010609060101010101" pitchFamily="2" charset="-122"/>
                <a:ea typeface="黑体" panose="02010609060101010101" pitchFamily="2" charset="-122"/>
              </a:rPr>
              <a:t>t</a:t>
            </a:r>
            <a:r>
              <a:rPr lang="zh-CN" altLang="en-US" sz="2400" dirty="0">
                <a:solidFill>
                  <a:srgbClr val="0033CC"/>
                </a:solidFill>
                <a:latin typeface="黑体" panose="02010609060101010101" pitchFamily="2" charset="-122"/>
                <a:ea typeface="黑体" panose="02010609060101010101" pitchFamily="2" charset="-122"/>
              </a:rPr>
              <a:t>内来一人，离去一人</a:t>
            </a:r>
            <a:endParaRPr lang="en-US" altLang="zh-CN" sz="2400" dirty="0">
              <a:solidFill>
                <a:srgbClr val="0033CC"/>
              </a:solidFill>
              <a:latin typeface="黑体" panose="02010609060101010101" pitchFamily="2" charset="-122"/>
              <a:ea typeface="黑体" panose="02010609060101010101" pitchFamily="2" charset="-122"/>
            </a:endParaRPr>
          </a:p>
          <a:p>
            <a:pPr marL="0" lvl="2" eaLnBrk="1" fontAlgn="base" hangingPunct="1">
              <a:spcBef>
                <a:spcPct val="0"/>
              </a:spcBef>
              <a:spcAft>
                <a:spcPct val="0"/>
              </a:spcAft>
            </a:pPr>
            <a:r>
              <a:rPr lang="en-US" altLang="zh-CN" sz="2400" dirty="0">
                <a:solidFill>
                  <a:srgbClr val="FF0000"/>
                </a:solidFill>
              </a:rPr>
              <a:t>	    </a:t>
            </a:r>
            <a:r>
              <a:rPr lang="en-US" altLang="zh-CN" dirty="0" err="1">
                <a:solidFill>
                  <a:srgbClr val="FF0000"/>
                </a:solidFill>
              </a:rPr>
              <a:t>p</a:t>
            </a:r>
            <a:r>
              <a:rPr lang="en-US" altLang="zh-CN" baseline="-25000" dirty="0" err="1">
                <a:solidFill>
                  <a:srgbClr val="FF0000"/>
                </a:solidFill>
              </a:rPr>
              <a:t>k</a:t>
            </a:r>
            <a:r>
              <a:rPr lang="en-US" altLang="zh-CN" baseline="-25000" dirty="0">
                <a:solidFill>
                  <a:srgbClr val="FF0000"/>
                </a:solidFill>
              </a:rPr>
              <a:t> </a:t>
            </a:r>
            <a:r>
              <a:rPr lang="en-US" altLang="zh-CN" dirty="0">
                <a:solidFill>
                  <a:srgbClr val="FF0000"/>
                </a:solidFill>
              </a:rPr>
              <a:t>(t)(</a:t>
            </a:r>
            <a:r>
              <a:rPr lang="en-US" altLang="zh-CN" dirty="0" err="1">
                <a:solidFill>
                  <a:srgbClr val="FF0000"/>
                </a:solidFill>
                <a:latin typeface="Symbol" panose="05050102010706020507" pitchFamily="18" charset="2"/>
              </a:rPr>
              <a:t>l</a:t>
            </a:r>
            <a:r>
              <a:rPr lang="en-US" altLang="zh-CN" dirty="0" err="1">
                <a:solidFill>
                  <a:srgbClr val="FF0000"/>
                </a:solidFill>
              </a:rPr>
              <a:t>△t</a:t>
            </a:r>
            <a:r>
              <a:rPr lang="en-US" altLang="zh-CN" dirty="0">
                <a:solidFill>
                  <a:srgbClr val="FF0000"/>
                </a:solidFill>
              </a:rPr>
              <a:t> </a:t>
            </a:r>
            <a:r>
              <a:rPr lang="en-US" altLang="zh-CN" dirty="0">
                <a:solidFill>
                  <a:srgbClr val="FF0000"/>
                </a:solidFill>
                <a:latin typeface="Symbol" panose="05050102010706020507" pitchFamily="18" charset="2"/>
              </a:rPr>
              <a:t>m</a:t>
            </a:r>
            <a:r>
              <a:rPr lang="en-US" altLang="zh-CN" dirty="0">
                <a:solidFill>
                  <a:srgbClr val="FF0000"/>
                </a:solidFill>
              </a:rPr>
              <a:t> △t)</a:t>
            </a:r>
          </a:p>
          <a:p>
            <a:pPr marL="0" lvl="2" eaLnBrk="1" fontAlgn="base" hangingPunct="1">
              <a:spcBef>
                <a:spcPct val="0"/>
              </a:spcBef>
              <a:spcAft>
                <a:spcPct val="0"/>
              </a:spcAft>
            </a:pPr>
            <a:endParaRPr lang="en-US" altLang="zh-CN" sz="2400" dirty="0">
              <a:solidFill>
                <a:srgbClr val="FF0000"/>
              </a:solidFill>
            </a:endParaRPr>
          </a:p>
          <a:p>
            <a:pPr marL="0" lvl="2" eaLnBrk="1" fontAlgn="base" hangingPunct="1">
              <a:spcBef>
                <a:spcPct val="0"/>
              </a:spcBef>
              <a:spcAft>
                <a:spcPct val="0"/>
              </a:spcAft>
            </a:pPr>
            <a:endParaRPr lang="zh-CN" altLang="en-US" sz="2400" dirty="0">
              <a:solidFill>
                <a:srgbClr val="FF0000"/>
              </a:solidFill>
            </a:endParaRPr>
          </a:p>
          <a:p>
            <a:pPr eaLnBrk="1" fontAlgn="base" hangingPunct="1">
              <a:spcBef>
                <a:spcPct val="0"/>
              </a:spcBef>
              <a:spcAft>
                <a:spcPct val="0"/>
              </a:spcAft>
            </a:pPr>
            <a:endParaRPr lang="zh-CN" altLang="en-US" sz="2400" dirty="0">
              <a:solidFill>
                <a:srgbClr val="0033CC"/>
              </a:solidFill>
              <a:latin typeface="黑体" panose="02010609060101010101" pitchFamily="2" charset="-122"/>
              <a:ea typeface="黑体" panose="02010609060101010101" pitchFamily="2" charset="-122"/>
            </a:endParaRPr>
          </a:p>
        </p:txBody>
      </p:sp>
      <p:sp>
        <p:nvSpPr>
          <p:cNvPr id="58373" name="TextBox 6"/>
          <p:cNvSpPr txBox="1">
            <a:spLocks noChangeArrowheads="1"/>
          </p:cNvSpPr>
          <p:nvPr/>
        </p:nvSpPr>
        <p:spPr bwMode="auto">
          <a:xfrm>
            <a:off x="7416800" y="3887788"/>
            <a:ext cx="1692275" cy="584200"/>
          </a:xfrm>
          <a:prstGeom prst="rect">
            <a:avLst/>
          </a:prstGeom>
          <a:solidFill>
            <a:srgbClr val="FFFEE9"/>
          </a:solidFill>
          <a:ln w="9525">
            <a:solidFill>
              <a:srgbClr val="FF0000"/>
            </a:solidFill>
            <a:miter lim="800000"/>
          </a:ln>
        </p:spPr>
        <p:txBody>
          <a:bodyPr>
            <a:spAutoFit/>
          </a:bodyPr>
          <a:lstStyle>
            <a:lvl1pPr eaLnBrk="0" hangingPunct="0">
              <a:defRPr sz="2800" b="1">
                <a:solidFill>
                  <a:schemeClr val="tx1"/>
                </a:solidFill>
                <a:latin typeface="Arial" panose="020B0604020202020204" pitchFamily="34" charset="0"/>
                <a:ea typeface="宋体" panose="02010600030101010101" pitchFamily="2" charset="-122"/>
              </a:defRPr>
            </a:lvl1pPr>
            <a:lvl2pPr marL="742950" indent="-285750" eaLnBrk="0" hangingPunct="0">
              <a:defRPr sz="2800" b="1">
                <a:solidFill>
                  <a:schemeClr val="tx1"/>
                </a:solidFill>
                <a:latin typeface="Arial" panose="020B0604020202020204" pitchFamily="34" charset="0"/>
                <a:ea typeface="宋体" panose="02010600030101010101" pitchFamily="2" charset="-122"/>
              </a:defRPr>
            </a:lvl2pPr>
            <a:lvl3pPr marL="1143000" indent="-228600" eaLnBrk="0" hangingPunct="0">
              <a:defRPr sz="2800" b="1">
                <a:solidFill>
                  <a:schemeClr val="tx1"/>
                </a:solidFill>
                <a:latin typeface="Arial" panose="020B0604020202020204" pitchFamily="34" charset="0"/>
                <a:ea typeface="宋体" panose="02010600030101010101" pitchFamily="2" charset="-122"/>
              </a:defRPr>
            </a:lvl3pPr>
            <a:lvl4pPr marL="1600200" indent="-228600" eaLnBrk="0" hangingPunct="0">
              <a:defRPr sz="2800" b="1">
                <a:solidFill>
                  <a:schemeClr val="tx1"/>
                </a:solidFill>
                <a:latin typeface="Arial" panose="020B0604020202020204" pitchFamily="34" charset="0"/>
                <a:ea typeface="宋体" panose="02010600030101010101" pitchFamily="2" charset="-122"/>
              </a:defRPr>
            </a:lvl4pPr>
            <a:lvl5pPr marL="2057400" indent="-228600" eaLnBrk="0" hangingPunct="0">
              <a:defRPr sz="2800" b="1">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80000"/>
              </a:lnSpc>
              <a:spcBef>
                <a:spcPct val="20000"/>
              </a:spcBef>
              <a:spcAft>
                <a:spcPct val="0"/>
              </a:spcAft>
              <a:buClr>
                <a:schemeClr val="hlink"/>
              </a:buClr>
              <a:buSzPct val="85000"/>
              <a:buFont typeface="Wingdings" panose="05000000000000000000" pitchFamily="2" charset="2"/>
              <a:defRPr sz="2800" b="1">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80000"/>
              </a:lnSpc>
              <a:spcBef>
                <a:spcPct val="20000"/>
              </a:spcBef>
              <a:spcAft>
                <a:spcPct val="0"/>
              </a:spcAft>
              <a:buClr>
                <a:schemeClr val="hlink"/>
              </a:buClr>
              <a:buSzPct val="85000"/>
              <a:buFont typeface="Wingdings" panose="05000000000000000000" pitchFamily="2" charset="2"/>
              <a:defRPr sz="2800" b="1">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80000"/>
              </a:lnSpc>
              <a:spcBef>
                <a:spcPct val="20000"/>
              </a:spcBef>
              <a:spcAft>
                <a:spcPct val="0"/>
              </a:spcAft>
              <a:buClr>
                <a:schemeClr val="hlink"/>
              </a:buClr>
              <a:buSzPct val="85000"/>
              <a:buFont typeface="Wingdings" panose="05000000000000000000" pitchFamily="2" charset="2"/>
              <a:defRPr sz="2800" b="1">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80000"/>
              </a:lnSpc>
              <a:spcBef>
                <a:spcPct val="20000"/>
              </a:spcBef>
              <a:spcAft>
                <a:spcPct val="0"/>
              </a:spcAft>
              <a:buClr>
                <a:schemeClr val="hlink"/>
              </a:buClr>
              <a:buSzPct val="85000"/>
              <a:buFont typeface="Wingdings" panose="05000000000000000000" pitchFamily="2" charset="2"/>
              <a:defRPr sz="2800" b="1">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pPr>
            <a:r>
              <a:rPr lang="en-US" altLang="zh-CN" sz="3200" b="0">
                <a:solidFill>
                  <a:srgbClr val="005FBE"/>
                </a:solidFill>
              </a:rPr>
              <a:t>p</a:t>
            </a:r>
            <a:r>
              <a:rPr lang="en-US" altLang="zh-CN" sz="3200" b="0" baseline="-25000">
                <a:solidFill>
                  <a:srgbClr val="005FBE"/>
                </a:solidFill>
              </a:rPr>
              <a:t>k</a:t>
            </a:r>
            <a:r>
              <a:rPr lang="en-US" altLang="zh-CN" sz="3200" b="0">
                <a:solidFill>
                  <a:srgbClr val="005FBE"/>
                </a:solidFill>
              </a:rPr>
              <a:t>(t+</a:t>
            </a:r>
            <a:r>
              <a:rPr lang="el-GR" altLang="zh-CN" sz="3200" b="0">
                <a:solidFill>
                  <a:srgbClr val="005FBE"/>
                </a:solidFill>
              </a:rPr>
              <a:t>Δ</a:t>
            </a:r>
            <a:r>
              <a:rPr lang="en-US" altLang="zh-CN" sz="3200" b="0">
                <a:solidFill>
                  <a:srgbClr val="005FBE"/>
                </a:solidFill>
              </a:rPr>
              <a:t>t)</a:t>
            </a:r>
            <a:endParaRPr lang="zh-CN" altLang="en-US" sz="3200" b="0">
              <a:solidFill>
                <a:srgbClr val="005FBE"/>
              </a:solidFill>
            </a:endParaRPr>
          </a:p>
        </p:txBody>
      </p:sp>
      <p:sp>
        <p:nvSpPr>
          <p:cNvPr id="58374" name="TextBox 7"/>
          <p:cNvSpPr txBox="1">
            <a:spLocks noChangeArrowheads="1"/>
          </p:cNvSpPr>
          <p:nvPr/>
        </p:nvSpPr>
        <p:spPr bwMode="auto">
          <a:xfrm>
            <a:off x="1943100" y="2732088"/>
            <a:ext cx="5653236" cy="1261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800" b="1">
                <a:solidFill>
                  <a:schemeClr val="tx1"/>
                </a:solidFill>
                <a:latin typeface="Arial" panose="020B0604020202020204" pitchFamily="34" charset="0"/>
                <a:ea typeface="宋体" panose="02010600030101010101" pitchFamily="2" charset="-122"/>
              </a:defRPr>
            </a:lvl1pPr>
            <a:lvl2pPr marL="742950" indent="-285750" eaLnBrk="0" hangingPunct="0">
              <a:defRPr sz="2800" b="1">
                <a:solidFill>
                  <a:schemeClr val="tx1"/>
                </a:solidFill>
                <a:latin typeface="Arial" panose="020B0604020202020204" pitchFamily="34" charset="0"/>
                <a:ea typeface="宋体" panose="02010600030101010101" pitchFamily="2" charset="-122"/>
              </a:defRPr>
            </a:lvl2pPr>
            <a:lvl3pPr eaLnBrk="0" hangingPunct="0">
              <a:defRPr sz="2800" b="1">
                <a:solidFill>
                  <a:schemeClr val="tx1"/>
                </a:solidFill>
                <a:latin typeface="Arial" panose="020B0604020202020204" pitchFamily="34" charset="0"/>
                <a:ea typeface="宋体" panose="02010600030101010101" pitchFamily="2" charset="-122"/>
              </a:defRPr>
            </a:lvl3pPr>
            <a:lvl4pPr marL="1600200" indent="-228600" eaLnBrk="0" hangingPunct="0">
              <a:defRPr sz="2800" b="1">
                <a:solidFill>
                  <a:schemeClr val="tx1"/>
                </a:solidFill>
                <a:latin typeface="Arial" panose="020B0604020202020204" pitchFamily="34" charset="0"/>
                <a:ea typeface="宋体" panose="02010600030101010101" pitchFamily="2" charset="-122"/>
              </a:defRPr>
            </a:lvl4pPr>
            <a:lvl5pPr marL="2057400" indent="-228600" eaLnBrk="0" hangingPunct="0">
              <a:defRPr sz="2800" b="1">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80000"/>
              </a:lnSpc>
              <a:spcBef>
                <a:spcPct val="20000"/>
              </a:spcBef>
              <a:spcAft>
                <a:spcPct val="0"/>
              </a:spcAft>
              <a:buClr>
                <a:schemeClr val="hlink"/>
              </a:buClr>
              <a:buSzPct val="85000"/>
              <a:buFont typeface="Wingdings" panose="05000000000000000000" pitchFamily="2" charset="2"/>
              <a:defRPr sz="2800" b="1">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80000"/>
              </a:lnSpc>
              <a:spcBef>
                <a:spcPct val="20000"/>
              </a:spcBef>
              <a:spcAft>
                <a:spcPct val="0"/>
              </a:spcAft>
              <a:buClr>
                <a:schemeClr val="hlink"/>
              </a:buClr>
              <a:buSzPct val="85000"/>
              <a:buFont typeface="Wingdings" panose="05000000000000000000" pitchFamily="2" charset="2"/>
              <a:defRPr sz="2800" b="1">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80000"/>
              </a:lnSpc>
              <a:spcBef>
                <a:spcPct val="20000"/>
              </a:spcBef>
              <a:spcAft>
                <a:spcPct val="0"/>
              </a:spcAft>
              <a:buClr>
                <a:schemeClr val="hlink"/>
              </a:buClr>
              <a:buSzPct val="85000"/>
              <a:buFont typeface="Wingdings" panose="05000000000000000000" pitchFamily="2" charset="2"/>
              <a:defRPr sz="2800" b="1">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80000"/>
              </a:lnSpc>
              <a:spcBef>
                <a:spcPct val="20000"/>
              </a:spcBef>
              <a:spcAft>
                <a:spcPct val="0"/>
              </a:spcAft>
              <a:buClr>
                <a:schemeClr val="hlink"/>
              </a:buClr>
              <a:buSzPct val="85000"/>
              <a:buFont typeface="Wingdings" panose="05000000000000000000" pitchFamily="2" charset="2"/>
              <a:defRPr sz="2800" b="1">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pPr>
            <a:r>
              <a:rPr lang="zh-CN" altLang="en-US" sz="2400" dirty="0">
                <a:solidFill>
                  <a:srgbClr val="FF0000"/>
                </a:solidFill>
                <a:latin typeface="黑体" panose="02010609060101010101" pitchFamily="2" charset="-122"/>
                <a:ea typeface="黑体" panose="02010609060101010101" pitchFamily="2" charset="-122"/>
              </a:rPr>
              <a:t>情况</a:t>
            </a:r>
            <a:r>
              <a:rPr lang="en-US" altLang="zh-CN" sz="2400" dirty="0">
                <a:solidFill>
                  <a:srgbClr val="FF0000"/>
                </a:solidFill>
                <a:latin typeface="黑体" panose="02010609060101010101" pitchFamily="2" charset="-122"/>
                <a:ea typeface="黑体" panose="02010609060101010101" pitchFamily="2" charset="-122"/>
              </a:rPr>
              <a:t>2</a:t>
            </a:r>
            <a:r>
              <a:rPr lang="zh-CN" altLang="en-US" sz="2400" dirty="0">
                <a:solidFill>
                  <a:srgbClr val="0033CC"/>
                </a:solidFill>
                <a:latin typeface="黑体" panose="02010609060101010101" pitchFamily="2" charset="-122"/>
                <a:ea typeface="黑体" panose="02010609060101010101" pitchFamily="2" charset="-122"/>
              </a:rPr>
              <a:t>： 无人来，无人离去</a:t>
            </a:r>
            <a:endParaRPr lang="en-US" altLang="zh-CN" sz="2400" dirty="0">
              <a:solidFill>
                <a:srgbClr val="0033CC"/>
              </a:solidFill>
              <a:latin typeface="黑体" panose="02010609060101010101" pitchFamily="2" charset="-122"/>
              <a:ea typeface="黑体" panose="02010609060101010101" pitchFamily="2" charset="-122"/>
            </a:endParaRPr>
          </a:p>
          <a:p>
            <a:pPr marL="0" lvl="2" eaLnBrk="1" fontAlgn="base" hangingPunct="1">
              <a:spcBef>
                <a:spcPct val="0"/>
              </a:spcBef>
              <a:spcAft>
                <a:spcPct val="0"/>
              </a:spcAft>
            </a:pPr>
            <a:r>
              <a:rPr lang="en-US" altLang="zh-CN" sz="2400" dirty="0">
                <a:solidFill>
                  <a:srgbClr val="FF0000"/>
                </a:solidFill>
              </a:rPr>
              <a:t>	     </a:t>
            </a:r>
            <a:r>
              <a:rPr lang="en-US" altLang="zh-CN" dirty="0" err="1">
                <a:solidFill>
                  <a:srgbClr val="FF0000"/>
                </a:solidFill>
              </a:rPr>
              <a:t>p</a:t>
            </a:r>
            <a:r>
              <a:rPr lang="en-US" altLang="zh-CN" baseline="-25000" dirty="0" err="1">
                <a:solidFill>
                  <a:srgbClr val="FF0000"/>
                </a:solidFill>
              </a:rPr>
              <a:t>k</a:t>
            </a:r>
            <a:r>
              <a:rPr lang="en-US" altLang="zh-CN" baseline="-25000" dirty="0">
                <a:solidFill>
                  <a:srgbClr val="FF0000"/>
                </a:solidFill>
              </a:rPr>
              <a:t> </a:t>
            </a:r>
            <a:r>
              <a:rPr lang="en-US" altLang="zh-CN" dirty="0">
                <a:solidFill>
                  <a:srgbClr val="FF0000"/>
                </a:solidFill>
              </a:rPr>
              <a:t>(t)[(1-</a:t>
            </a:r>
            <a:r>
              <a:rPr lang="en-US" altLang="zh-CN" dirty="0">
                <a:solidFill>
                  <a:srgbClr val="FF0000"/>
                </a:solidFill>
                <a:latin typeface="Symbol" panose="05050102010706020507" pitchFamily="18" charset="2"/>
              </a:rPr>
              <a:t>l</a:t>
            </a:r>
            <a:r>
              <a:rPr lang="en-US" altLang="zh-CN" dirty="0">
                <a:solidFill>
                  <a:srgbClr val="FF0000"/>
                </a:solidFill>
              </a:rPr>
              <a:t> △t)(</a:t>
            </a:r>
            <a:r>
              <a:rPr lang="en-US" altLang="zh-CN" dirty="0" smtClean="0">
                <a:solidFill>
                  <a:srgbClr val="FF0000"/>
                </a:solidFill>
              </a:rPr>
              <a:t>1-</a:t>
            </a:r>
            <a:r>
              <a:rPr lang="en-US" altLang="zh-CN" dirty="0" smtClean="0">
                <a:solidFill>
                  <a:srgbClr val="FF0000"/>
                </a:solidFill>
                <a:latin typeface="Symbol" panose="05050102010706020507" pitchFamily="18" charset="2"/>
              </a:rPr>
              <a:t>m</a:t>
            </a:r>
            <a:r>
              <a:rPr lang="en-US" altLang="zh-CN" dirty="0" smtClean="0">
                <a:solidFill>
                  <a:srgbClr val="FF0000"/>
                </a:solidFill>
              </a:rPr>
              <a:t>△</a:t>
            </a:r>
            <a:r>
              <a:rPr lang="en-US" altLang="zh-CN" dirty="0">
                <a:solidFill>
                  <a:srgbClr val="FF0000"/>
                </a:solidFill>
              </a:rPr>
              <a:t>t)]</a:t>
            </a:r>
            <a:endParaRPr lang="zh-CN" altLang="en-US" dirty="0">
              <a:solidFill>
                <a:srgbClr val="005FBE"/>
              </a:solidFill>
            </a:endParaRPr>
          </a:p>
          <a:p>
            <a:pPr eaLnBrk="1" fontAlgn="base" hangingPunct="1">
              <a:spcBef>
                <a:spcPct val="0"/>
              </a:spcBef>
              <a:spcAft>
                <a:spcPct val="0"/>
              </a:spcAft>
            </a:pPr>
            <a:endParaRPr lang="zh-CN" altLang="en-US" sz="2400" dirty="0">
              <a:solidFill>
                <a:srgbClr val="FF0000"/>
              </a:solidFill>
              <a:latin typeface="黑体" panose="02010609060101010101" pitchFamily="2" charset="-122"/>
              <a:ea typeface="黑体" panose="02010609060101010101" pitchFamily="2" charset="-122"/>
            </a:endParaRPr>
          </a:p>
        </p:txBody>
      </p:sp>
      <p:sp>
        <p:nvSpPr>
          <p:cNvPr id="9" name="内容占位符 2"/>
          <p:cNvSpPr txBox="1"/>
          <p:nvPr/>
        </p:nvSpPr>
        <p:spPr bwMode="auto">
          <a:xfrm>
            <a:off x="-107950" y="3814763"/>
            <a:ext cx="2232025" cy="1198562"/>
          </a:xfrm>
          <a:prstGeom prst="rect">
            <a:avLst/>
          </a:prstGeom>
          <a:noFill/>
          <a:ln>
            <a:noFill/>
          </a:ln>
          <a:effectLst/>
        </p:spPr>
        <p:txBody>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600" b="1">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accent2"/>
              </a:buClr>
              <a:buSzPct val="85000"/>
              <a:buFont typeface="Wingdings" panose="05000000000000000000" pitchFamily="2" charset="2"/>
              <a:buChar char=""/>
              <a:defRPr sz="3200" b="1">
                <a:solidFill>
                  <a:srgbClr val="3C3C5A"/>
                </a:solidFill>
                <a:latin typeface="+mn-lt"/>
                <a:ea typeface="+mn-ea"/>
              </a:defRPr>
            </a:lvl2pPr>
            <a:lvl3pPr marL="1143000" indent="-228600" algn="l" rtl="0" eaLnBrk="0" fontAlgn="base" hangingPunct="0">
              <a:spcBef>
                <a:spcPct val="20000"/>
              </a:spcBef>
              <a:spcAft>
                <a:spcPct val="0"/>
              </a:spcAft>
              <a:buClr>
                <a:schemeClr val="hlink"/>
              </a:buClr>
              <a:buSzPct val="85000"/>
              <a:buFont typeface="Wingdings" panose="05000000000000000000" pitchFamily="2" charset="2"/>
              <a:buChar char="v"/>
              <a:defRPr sz="2800" b="1">
                <a:solidFill>
                  <a:schemeClr val="tx2"/>
                </a:solidFill>
                <a:latin typeface="+mn-lt"/>
                <a:ea typeface="+mn-ea"/>
              </a:defRPr>
            </a:lvl3pPr>
            <a:lvl4pPr marL="1600200" indent="-228600" algn="l" rtl="0" eaLnBrk="0" fontAlgn="base" hangingPunct="0">
              <a:spcBef>
                <a:spcPct val="20000"/>
              </a:spcBef>
              <a:spcAft>
                <a:spcPct val="0"/>
              </a:spcAft>
              <a:buClr>
                <a:schemeClr val="accent2"/>
              </a:buClr>
              <a:buSzPct val="90000"/>
              <a:buFont typeface="Wingdings" panose="05000000000000000000" pitchFamily="2" charset="2"/>
              <a:buChar char=""/>
              <a:defRPr sz="2400" b="1">
                <a:solidFill>
                  <a:schemeClr val="tx1"/>
                </a:solidFill>
                <a:latin typeface="+mn-lt"/>
                <a:ea typeface="+mn-ea"/>
              </a:defRPr>
            </a:lvl4pPr>
            <a:lvl5pPr marL="2057400" indent="-228600" algn="l" rtl="0" eaLnBrk="0" fontAlgn="base" hangingPunct="0">
              <a:spcBef>
                <a:spcPct val="20000"/>
              </a:spcBef>
              <a:spcAft>
                <a:spcPct val="0"/>
              </a:spcAft>
              <a:buClr>
                <a:schemeClr val="hlink"/>
              </a:buClr>
              <a:buSzPct val="85000"/>
              <a:buFont typeface="Wingdings" panose="05000000000000000000" pitchFamily="2" charset="2"/>
              <a:buChar char="v"/>
              <a:defRPr sz="2000" b="1">
                <a:solidFill>
                  <a:schemeClr val="tx1"/>
                </a:solidFill>
                <a:latin typeface="+mn-lt"/>
                <a:ea typeface="+mn-ea"/>
              </a:defRPr>
            </a:lvl5pPr>
            <a:lvl6pPr marL="2514600" indent="-228600" algn="l" rtl="0" fontAlgn="base">
              <a:spcBef>
                <a:spcPct val="20000"/>
              </a:spcBef>
              <a:spcAft>
                <a:spcPct val="0"/>
              </a:spcAft>
              <a:buClr>
                <a:schemeClr val="hlink"/>
              </a:buClr>
              <a:buSzPct val="85000"/>
              <a:buFont typeface="Wingdings" panose="05000000000000000000" pitchFamily="2" charset="2"/>
              <a:buChar char="v"/>
              <a:defRPr sz="2000" b="1">
                <a:solidFill>
                  <a:schemeClr val="tx1"/>
                </a:solidFill>
                <a:latin typeface="+mn-lt"/>
                <a:ea typeface="+mn-ea"/>
              </a:defRPr>
            </a:lvl6pPr>
            <a:lvl7pPr marL="2971800" indent="-228600" algn="l" rtl="0" fontAlgn="base">
              <a:spcBef>
                <a:spcPct val="20000"/>
              </a:spcBef>
              <a:spcAft>
                <a:spcPct val="0"/>
              </a:spcAft>
              <a:buClr>
                <a:schemeClr val="hlink"/>
              </a:buClr>
              <a:buSzPct val="85000"/>
              <a:buFont typeface="Wingdings" panose="05000000000000000000" pitchFamily="2" charset="2"/>
              <a:buChar char="v"/>
              <a:defRPr sz="2000" b="1">
                <a:solidFill>
                  <a:schemeClr val="tx1"/>
                </a:solidFill>
                <a:latin typeface="+mn-lt"/>
                <a:ea typeface="+mn-ea"/>
              </a:defRPr>
            </a:lvl7pPr>
            <a:lvl8pPr marL="3429000" indent="-228600" algn="l" rtl="0" fontAlgn="base">
              <a:spcBef>
                <a:spcPct val="20000"/>
              </a:spcBef>
              <a:spcAft>
                <a:spcPct val="0"/>
              </a:spcAft>
              <a:buClr>
                <a:schemeClr val="hlink"/>
              </a:buClr>
              <a:buSzPct val="85000"/>
              <a:buFont typeface="Wingdings" panose="05000000000000000000" pitchFamily="2" charset="2"/>
              <a:buChar char="v"/>
              <a:defRPr sz="2000" b="1">
                <a:solidFill>
                  <a:schemeClr val="tx1"/>
                </a:solidFill>
                <a:latin typeface="+mn-lt"/>
                <a:ea typeface="+mn-ea"/>
              </a:defRPr>
            </a:lvl8pPr>
            <a:lvl9pPr marL="3886200" indent="-228600" algn="l" rtl="0" fontAlgn="base">
              <a:spcBef>
                <a:spcPct val="20000"/>
              </a:spcBef>
              <a:spcAft>
                <a:spcPct val="0"/>
              </a:spcAft>
              <a:buClr>
                <a:schemeClr val="hlink"/>
              </a:buClr>
              <a:buSzPct val="85000"/>
              <a:buFont typeface="Wingdings" panose="05000000000000000000" pitchFamily="2" charset="2"/>
              <a:buChar char="v"/>
              <a:defRPr sz="2000" b="1">
                <a:solidFill>
                  <a:schemeClr val="tx1"/>
                </a:solidFill>
                <a:latin typeface="+mn-lt"/>
                <a:ea typeface="+mn-ea"/>
              </a:defRPr>
            </a:lvl9pPr>
          </a:lstStyle>
          <a:p>
            <a:pPr>
              <a:buClr>
                <a:srgbClr val="B20048"/>
              </a:buClr>
              <a:defRPr/>
            </a:pPr>
            <a:r>
              <a:rPr lang="en-US" altLang="zh-CN" dirty="0" smtClean="0">
                <a:solidFill>
                  <a:srgbClr val="005FBE"/>
                </a:solidFill>
              </a:rPr>
              <a:t>P</a:t>
            </a:r>
            <a:r>
              <a:rPr lang="en-US" altLang="zh-CN" baseline="-25000" dirty="0" smtClean="0">
                <a:solidFill>
                  <a:srgbClr val="005FBE"/>
                </a:solidFill>
              </a:rPr>
              <a:t>k-1</a:t>
            </a:r>
            <a:r>
              <a:rPr lang="en-US" altLang="zh-CN" dirty="0" smtClean="0">
                <a:solidFill>
                  <a:srgbClr val="005FBE"/>
                </a:solidFill>
              </a:rPr>
              <a:t>(t)</a:t>
            </a:r>
            <a:endParaRPr lang="zh-CN" altLang="en-US" dirty="0">
              <a:solidFill>
                <a:srgbClr val="005FBE"/>
              </a:solidFill>
            </a:endParaRPr>
          </a:p>
        </p:txBody>
      </p:sp>
      <p:sp>
        <p:nvSpPr>
          <p:cNvPr id="58376" name="TextBox 10"/>
          <p:cNvSpPr txBox="1">
            <a:spLocks noChangeArrowheads="1"/>
          </p:cNvSpPr>
          <p:nvPr/>
        </p:nvSpPr>
        <p:spPr bwMode="auto">
          <a:xfrm>
            <a:off x="1475656" y="3871913"/>
            <a:ext cx="5578400"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800" b="1">
                <a:solidFill>
                  <a:schemeClr val="tx1"/>
                </a:solidFill>
                <a:latin typeface="Arial" panose="020B0604020202020204" pitchFamily="34" charset="0"/>
                <a:ea typeface="宋体" panose="02010600030101010101" pitchFamily="2" charset="-122"/>
              </a:defRPr>
            </a:lvl1pPr>
            <a:lvl2pPr marL="742950" indent="-285750" eaLnBrk="0" hangingPunct="0">
              <a:defRPr sz="2800" b="1">
                <a:solidFill>
                  <a:schemeClr val="tx1"/>
                </a:solidFill>
                <a:latin typeface="Arial" panose="020B0604020202020204" pitchFamily="34" charset="0"/>
                <a:ea typeface="宋体" panose="02010600030101010101" pitchFamily="2" charset="-122"/>
              </a:defRPr>
            </a:lvl2pPr>
            <a:lvl3pPr eaLnBrk="0" hangingPunct="0">
              <a:defRPr sz="2800" b="1">
                <a:solidFill>
                  <a:schemeClr val="tx1"/>
                </a:solidFill>
                <a:latin typeface="Arial" panose="020B0604020202020204" pitchFamily="34" charset="0"/>
                <a:ea typeface="宋体" panose="02010600030101010101" pitchFamily="2" charset="-122"/>
              </a:defRPr>
            </a:lvl3pPr>
            <a:lvl4pPr marL="1600200" indent="-228600" eaLnBrk="0" hangingPunct="0">
              <a:defRPr sz="2800" b="1">
                <a:solidFill>
                  <a:schemeClr val="tx1"/>
                </a:solidFill>
                <a:latin typeface="Arial" panose="020B0604020202020204" pitchFamily="34" charset="0"/>
                <a:ea typeface="宋体" panose="02010600030101010101" pitchFamily="2" charset="-122"/>
              </a:defRPr>
            </a:lvl4pPr>
            <a:lvl5pPr marL="2057400" indent="-228600" eaLnBrk="0" hangingPunct="0">
              <a:defRPr sz="2800" b="1">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80000"/>
              </a:lnSpc>
              <a:spcBef>
                <a:spcPct val="20000"/>
              </a:spcBef>
              <a:spcAft>
                <a:spcPct val="0"/>
              </a:spcAft>
              <a:buClr>
                <a:schemeClr val="hlink"/>
              </a:buClr>
              <a:buSzPct val="85000"/>
              <a:buFont typeface="Wingdings" panose="05000000000000000000" pitchFamily="2" charset="2"/>
              <a:defRPr sz="2800" b="1">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80000"/>
              </a:lnSpc>
              <a:spcBef>
                <a:spcPct val="20000"/>
              </a:spcBef>
              <a:spcAft>
                <a:spcPct val="0"/>
              </a:spcAft>
              <a:buClr>
                <a:schemeClr val="hlink"/>
              </a:buClr>
              <a:buSzPct val="85000"/>
              <a:buFont typeface="Wingdings" panose="05000000000000000000" pitchFamily="2" charset="2"/>
              <a:defRPr sz="2800" b="1">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80000"/>
              </a:lnSpc>
              <a:spcBef>
                <a:spcPct val="20000"/>
              </a:spcBef>
              <a:spcAft>
                <a:spcPct val="0"/>
              </a:spcAft>
              <a:buClr>
                <a:schemeClr val="hlink"/>
              </a:buClr>
              <a:buSzPct val="85000"/>
              <a:buFont typeface="Wingdings" panose="05000000000000000000" pitchFamily="2" charset="2"/>
              <a:defRPr sz="2800" b="1">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80000"/>
              </a:lnSpc>
              <a:spcBef>
                <a:spcPct val="20000"/>
              </a:spcBef>
              <a:spcAft>
                <a:spcPct val="0"/>
              </a:spcAft>
              <a:buClr>
                <a:schemeClr val="hlink"/>
              </a:buClr>
              <a:buSzPct val="85000"/>
              <a:buFont typeface="Wingdings" panose="05000000000000000000" pitchFamily="2" charset="2"/>
              <a:defRPr sz="2800" b="1">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pPr>
            <a:r>
              <a:rPr lang="zh-CN" altLang="en-US" dirty="0">
                <a:solidFill>
                  <a:srgbClr val="FF0000"/>
                </a:solidFill>
                <a:latin typeface="黑体" panose="02010609060101010101" pitchFamily="2" charset="-122"/>
                <a:ea typeface="黑体" panose="02010609060101010101" pitchFamily="2" charset="-122"/>
              </a:rPr>
              <a:t>：</a:t>
            </a:r>
            <a:r>
              <a:rPr lang="zh-CN" altLang="en-US" dirty="0">
                <a:solidFill>
                  <a:srgbClr val="0033CC"/>
                </a:solidFill>
                <a:latin typeface="黑体" panose="02010609060101010101" pitchFamily="2" charset="-122"/>
                <a:ea typeface="黑体" panose="02010609060101010101" pitchFamily="2" charset="-122"/>
              </a:rPr>
              <a:t>在△</a:t>
            </a:r>
            <a:r>
              <a:rPr lang="en-US" altLang="zh-CN" dirty="0">
                <a:solidFill>
                  <a:srgbClr val="0033CC"/>
                </a:solidFill>
                <a:latin typeface="黑体" panose="02010609060101010101" pitchFamily="2" charset="-122"/>
                <a:ea typeface="黑体" panose="02010609060101010101" pitchFamily="2" charset="-122"/>
              </a:rPr>
              <a:t>t</a:t>
            </a:r>
            <a:r>
              <a:rPr lang="zh-CN" altLang="en-US" dirty="0">
                <a:solidFill>
                  <a:srgbClr val="0033CC"/>
                </a:solidFill>
                <a:latin typeface="黑体" panose="02010609060101010101" pitchFamily="2" charset="-122"/>
                <a:ea typeface="黑体" panose="02010609060101010101" pitchFamily="2" charset="-122"/>
              </a:rPr>
              <a:t>内来一人，无人离去</a:t>
            </a:r>
            <a:endParaRPr lang="en-US" altLang="zh-CN" dirty="0">
              <a:solidFill>
                <a:srgbClr val="0033CC"/>
              </a:solidFill>
              <a:latin typeface="黑体" panose="02010609060101010101" pitchFamily="2" charset="-122"/>
              <a:ea typeface="黑体" panose="02010609060101010101" pitchFamily="2" charset="-122"/>
            </a:endParaRPr>
          </a:p>
          <a:p>
            <a:pPr marL="0" lvl="2" eaLnBrk="1" fontAlgn="base" hangingPunct="1">
              <a:spcBef>
                <a:spcPct val="0"/>
              </a:spcBef>
              <a:spcAft>
                <a:spcPct val="0"/>
              </a:spcAft>
            </a:pPr>
            <a:r>
              <a:rPr lang="en-US" altLang="zh-CN" dirty="0">
                <a:solidFill>
                  <a:srgbClr val="0033CC"/>
                </a:solidFill>
                <a:sym typeface="Symbol" panose="05050102010706020507" pitchFamily="18" charset="2"/>
              </a:rPr>
              <a:t>    </a:t>
            </a:r>
            <a:r>
              <a:rPr lang="en-US" altLang="zh-CN" dirty="0">
                <a:solidFill>
                  <a:srgbClr val="FF0000"/>
                </a:solidFill>
              </a:rPr>
              <a:t>p</a:t>
            </a:r>
            <a:r>
              <a:rPr lang="en-US" altLang="zh-CN" baseline="-25000" dirty="0">
                <a:solidFill>
                  <a:srgbClr val="FF0000"/>
                </a:solidFill>
              </a:rPr>
              <a:t>k-1</a:t>
            </a:r>
            <a:r>
              <a:rPr lang="en-US" altLang="zh-CN" dirty="0">
                <a:solidFill>
                  <a:srgbClr val="FF0000"/>
                </a:solidFill>
              </a:rPr>
              <a:t>(t)</a:t>
            </a:r>
            <a:r>
              <a:rPr lang="en-US" altLang="zh-CN" dirty="0">
                <a:solidFill>
                  <a:srgbClr val="FF0000"/>
                </a:solidFill>
                <a:latin typeface="Symbol" panose="05050102010706020507" pitchFamily="18" charset="2"/>
              </a:rPr>
              <a:t>l </a:t>
            </a:r>
            <a:r>
              <a:rPr lang="en-US" altLang="zh-CN" dirty="0">
                <a:solidFill>
                  <a:srgbClr val="FF0000"/>
                </a:solidFill>
              </a:rPr>
              <a:t>△t(1-</a:t>
            </a:r>
            <a:r>
              <a:rPr lang="en-US" altLang="zh-CN" dirty="0">
                <a:solidFill>
                  <a:srgbClr val="FF0000"/>
                </a:solidFill>
                <a:latin typeface="Symbol" panose="05050102010706020507" pitchFamily="18" charset="2"/>
              </a:rPr>
              <a:t>m</a:t>
            </a:r>
            <a:r>
              <a:rPr lang="en-US" altLang="zh-CN" dirty="0">
                <a:solidFill>
                  <a:srgbClr val="FF0000"/>
                </a:solidFill>
              </a:rPr>
              <a:t> △t)</a:t>
            </a:r>
            <a:r>
              <a:rPr lang="en-US" altLang="zh-CN" dirty="0">
                <a:solidFill>
                  <a:srgbClr val="000000"/>
                </a:solidFill>
              </a:rPr>
              <a:t>≈ </a:t>
            </a:r>
            <a:r>
              <a:rPr lang="en-US" altLang="zh-CN" dirty="0" smtClean="0">
                <a:solidFill>
                  <a:srgbClr val="000000"/>
                </a:solidFill>
              </a:rPr>
              <a:t>p</a:t>
            </a:r>
            <a:r>
              <a:rPr lang="en-US" altLang="zh-CN" baseline="-25000" dirty="0" smtClean="0">
                <a:solidFill>
                  <a:srgbClr val="000000"/>
                </a:solidFill>
              </a:rPr>
              <a:t>k-1</a:t>
            </a:r>
            <a:r>
              <a:rPr lang="en-US" altLang="zh-CN" dirty="0" smtClean="0">
                <a:solidFill>
                  <a:srgbClr val="000000"/>
                </a:solidFill>
              </a:rPr>
              <a:t>(t)</a:t>
            </a:r>
            <a:r>
              <a:rPr lang="en-US" altLang="zh-CN" dirty="0" err="1" smtClean="0">
                <a:solidFill>
                  <a:srgbClr val="000000"/>
                </a:solidFill>
                <a:latin typeface="Symbol" panose="05050102010706020507" pitchFamily="18" charset="2"/>
              </a:rPr>
              <a:t>l</a:t>
            </a:r>
            <a:r>
              <a:rPr lang="en-US" altLang="zh-CN" dirty="0" err="1" smtClean="0">
                <a:solidFill>
                  <a:srgbClr val="000000"/>
                </a:solidFill>
              </a:rPr>
              <a:t>△</a:t>
            </a:r>
            <a:r>
              <a:rPr lang="en-US" altLang="zh-CN" dirty="0" err="1">
                <a:solidFill>
                  <a:srgbClr val="000000"/>
                </a:solidFill>
              </a:rPr>
              <a:t>t</a:t>
            </a:r>
            <a:r>
              <a:rPr lang="en-US" altLang="zh-CN" dirty="0">
                <a:solidFill>
                  <a:srgbClr val="000000"/>
                </a:solidFill>
              </a:rPr>
              <a:t> </a:t>
            </a:r>
          </a:p>
          <a:p>
            <a:pPr eaLnBrk="1" fontAlgn="base" hangingPunct="1">
              <a:spcBef>
                <a:spcPct val="0"/>
              </a:spcBef>
              <a:spcAft>
                <a:spcPct val="0"/>
              </a:spcAft>
            </a:pPr>
            <a:endParaRPr lang="zh-CN" altLang="en-US" dirty="0">
              <a:solidFill>
                <a:srgbClr val="0033CC"/>
              </a:solidFill>
              <a:latin typeface="黑体" panose="02010609060101010101" pitchFamily="2" charset="-122"/>
              <a:ea typeface="黑体" panose="02010609060101010101" pitchFamily="2" charset="-122"/>
            </a:endParaRPr>
          </a:p>
        </p:txBody>
      </p:sp>
      <p:sp>
        <p:nvSpPr>
          <p:cNvPr id="13" name="内容占位符 2"/>
          <p:cNvSpPr txBox="1"/>
          <p:nvPr/>
        </p:nvSpPr>
        <p:spPr bwMode="auto">
          <a:xfrm>
            <a:off x="-107950" y="5399088"/>
            <a:ext cx="2232025" cy="1198562"/>
          </a:xfrm>
          <a:prstGeom prst="rect">
            <a:avLst/>
          </a:prstGeom>
          <a:noFill/>
          <a:ln>
            <a:noFill/>
          </a:ln>
          <a:effectLst/>
        </p:spPr>
        <p:txBody>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600" b="1">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accent2"/>
              </a:buClr>
              <a:buSzPct val="85000"/>
              <a:buFont typeface="Wingdings" panose="05000000000000000000" pitchFamily="2" charset="2"/>
              <a:buChar char=""/>
              <a:defRPr sz="3200" b="1">
                <a:solidFill>
                  <a:srgbClr val="3C3C5A"/>
                </a:solidFill>
                <a:latin typeface="+mn-lt"/>
                <a:ea typeface="+mn-ea"/>
              </a:defRPr>
            </a:lvl2pPr>
            <a:lvl3pPr marL="1143000" indent="-228600" algn="l" rtl="0" eaLnBrk="0" fontAlgn="base" hangingPunct="0">
              <a:spcBef>
                <a:spcPct val="20000"/>
              </a:spcBef>
              <a:spcAft>
                <a:spcPct val="0"/>
              </a:spcAft>
              <a:buClr>
                <a:schemeClr val="hlink"/>
              </a:buClr>
              <a:buSzPct val="85000"/>
              <a:buFont typeface="Wingdings" panose="05000000000000000000" pitchFamily="2" charset="2"/>
              <a:buChar char="v"/>
              <a:defRPr sz="2800" b="1">
                <a:solidFill>
                  <a:schemeClr val="tx2"/>
                </a:solidFill>
                <a:latin typeface="+mn-lt"/>
                <a:ea typeface="+mn-ea"/>
              </a:defRPr>
            </a:lvl3pPr>
            <a:lvl4pPr marL="1600200" indent="-228600" algn="l" rtl="0" eaLnBrk="0" fontAlgn="base" hangingPunct="0">
              <a:spcBef>
                <a:spcPct val="20000"/>
              </a:spcBef>
              <a:spcAft>
                <a:spcPct val="0"/>
              </a:spcAft>
              <a:buClr>
                <a:schemeClr val="accent2"/>
              </a:buClr>
              <a:buSzPct val="90000"/>
              <a:buFont typeface="Wingdings" panose="05000000000000000000" pitchFamily="2" charset="2"/>
              <a:buChar char=""/>
              <a:defRPr sz="2400" b="1">
                <a:solidFill>
                  <a:schemeClr val="tx1"/>
                </a:solidFill>
                <a:latin typeface="+mn-lt"/>
                <a:ea typeface="+mn-ea"/>
              </a:defRPr>
            </a:lvl4pPr>
            <a:lvl5pPr marL="2057400" indent="-228600" algn="l" rtl="0" eaLnBrk="0" fontAlgn="base" hangingPunct="0">
              <a:spcBef>
                <a:spcPct val="20000"/>
              </a:spcBef>
              <a:spcAft>
                <a:spcPct val="0"/>
              </a:spcAft>
              <a:buClr>
                <a:schemeClr val="hlink"/>
              </a:buClr>
              <a:buSzPct val="85000"/>
              <a:buFont typeface="Wingdings" panose="05000000000000000000" pitchFamily="2" charset="2"/>
              <a:buChar char="v"/>
              <a:defRPr sz="2000" b="1">
                <a:solidFill>
                  <a:schemeClr val="tx1"/>
                </a:solidFill>
                <a:latin typeface="+mn-lt"/>
                <a:ea typeface="+mn-ea"/>
              </a:defRPr>
            </a:lvl5pPr>
            <a:lvl6pPr marL="2514600" indent="-228600" algn="l" rtl="0" fontAlgn="base">
              <a:spcBef>
                <a:spcPct val="20000"/>
              </a:spcBef>
              <a:spcAft>
                <a:spcPct val="0"/>
              </a:spcAft>
              <a:buClr>
                <a:schemeClr val="hlink"/>
              </a:buClr>
              <a:buSzPct val="85000"/>
              <a:buFont typeface="Wingdings" panose="05000000000000000000" pitchFamily="2" charset="2"/>
              <a:buChar char="v"/>
              <a:defRPr sz="2000" b="1">
                <a:solidFill>
                  <a:schemeClr val="tx1"/>
                </a:solidFill>
                <a:latin typeface="+mn-lt"/>
                <a:ea typeface="+mn-ea"/>
              </a:defRPr>
            </a:lvl6pPr>
            <a:lvl7pPr marL="2971800" indent="-228600" algn="l" rtl="0" fontAlgn="base">
              <a:spcBef>
                <a:spcPct val="20000"/>
              </a:spcBef>
              <a:spcAft>
                <a:spcPct val="0"/>
              </a:spcAft>
              <a:buClr>
                <a:schemeClr val="hlink"/>
              </a:buClr>
              <a:buSzPct val="85000"/>
              <a:buFont typeface="Wingdings" panose="05000000000000000000" pitchFamily="2" charset="2"/>
              <a:buChar char="v"/>
              <a:defRPr sz="2000" b="1">
                <a:solidFill>
                  <a:schemeClr val="tx1"/>
                </a:solidFill>
                <a:latin typeface="+mn-lt"/>
                <a:ea typeface="+mn-ea"/>
              </a:defRPr>
            </a:lvl7pPr>
            <a:lvl8pPr marL="3429000" indent="-228600" algn="l" rtl="0" fontAlgn="base">
              <a:spcBef>
                <a:spcPct val="20000"/>
              </a:spcBef>
              <a:spcAft>
                <a:spcPct val="0"/>
              </a:spcAft>
              <a:buClr>
                <a:schemeClr val="hlink"/>
              </a:buClr>
              <a:buSzPct val="85000"/>
              <a:buFont typeface="Wingdings" panose="05000000000000000000" pitchFamily="2" charset="2"/>
              <a:buChar char="v"/>
              <a:defRPr sz="2000" b="1">
                <a:solidFill>
                  <a:schemeClr val="tx1"/>
                </a:solidFill>
                <a:latin typeface="+mn-lt"/>
                <a:ea typeface="+mn-ea"/>
              </a:defRPr>
            </a:lvl8pPr>
            <a:lvl9pPr marL="3886200" indent="-228600" algn="l" rtl="0" fontAlgn="base">
              <a:spcBef>
                <a:spcPct val="20000"/>
              </a:spcBef>
              <a:spcAft>
                <a:spcPct val="0"/>
              </a:spcAft>
              <a:buClr>
                <a:schemeClr val="hlink"/>
              </a:buClr>
              <a:buSzPct val="85000"/>
              <a:buFont typeface="Wingdings" panose="05000000000000000000" pitchFamily="2" charset="2"/>
              <a:buChar char="v"/>
              <a:defRPr sz="2000" b="1">
                <a:solidFill>
                  <a:schemeClr val="tx1"/>
                </a:solidFill>
                <a:latin typeface="+mn-lt"/>
                <a:ea typeface="+mn-ea"/>
              </a:defRPr>
            </a:lvl9pPr>
          </a:lstStyle>
          <a:p>
            <a:pPr>
              <a:buClr>
                <a:srgbClr val="B20048"/>
              </a:buClr>
              <a:defRPr/>
            </a:pPr>
            <a:r>
              <a:rPr lang="en-US" altLang="zh-CN" dirty="0" smtClean="0">
                <a:solidFill>
                  <a:srgbClr val="005FBE"/>
                </a:solidFill>
              </a:rPr>
              <a:t>P</a:t>
            </a:r>
            <a:r>
              <a:rPr lang="en-US" altLang="zh-CN" baseline="-25000" dirty="0" smtClean="0">
                <a:solidFill>
                  <a:srgbClr val="005FBE"/>
                </a:solidFill>
              </a:rPr>
              <a:t>k+1</a:t>
            </a:r>
            <a:r>
              <a:rPr lang="en-US" altLang="zh-CN" dirty="0" smtClean="0">
                <a:solidFill>
                  <a:srgbClr val="005FBE"/>
                </a:solidFill>
              </a:rPr>
              <a:t>(t)</a:t>
            </a:r>
            <a:endParaRPr lang="zh-CN" altLang="en-US" dirty="0">
              <a:solidFill>
                <a:srgbClr val="005FBE"/>
              </a:solidFill>
            </a:endParaRPr>
          </a:p>
        </p:txBody>
      </p:sp>
      <p:sp>
        <p:nvSpPr>
          <p:cNvPr id="58378" name="TextBox 13"/>
          <p:cNvSpPr txBox="1">
            <a:spLocks noChangeArrowheads="1"/>
          </p:cNvSpPr>
          <p:nvPr/>
        </p:nvSpPr>
        <p:spPr bwMode="auto">
          <a:xfrm>
            <a:off x="1763713" y="5505450"/>
            <a:ext cx="5540375"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800" b="1">
                <a:solidFill>
                  <a:schemeClr val="tx1"/>
                </a:solidFill>
                <a:latin typeface="Arial" panose="020B0604020202020204" pitchFamily="34" charset="0"/>
                <a:ea typeface="宋体" panose="02010600030101010101" pitchFamily="2" charset="-122"/>
              </a:defRPr>
            </a:lvl1pPr>
            <a:lvl2pPr marL="742950" indent="-285750" eaLnBrk="0" hangingPunct="0">
              <a:defRPr sz="2800" b="1">
                <a:solidFill>
                  <a:schemeClr val="tx1"/>
                </a:solidFill>
                <a:latin typeface="Arial" panose="020B0604020202020204" pitchFamily="34" charset="0"/>
                <a:ea typeface="宋体" panose="02010600030101010101" pitchFamily="2" charset="-122"/>
              </a:defRPr>
            </a:lvl2pPr>
            <a:lvl3pPr marL="1143000" indent="-228600" eaLnBrk="0" hangingPunct="0">
              <a:defRPr sz="2800" b="1">
                <a:solidFill>
                  <a:schemeClr val="tx1"/>
                </a:solidFill>
                <a:latin typeface="Arial" panose="020B0604020202020204" pitchFamily="34" charset="0"/>
                <a:ea typeface="宋体" panose="02010600030101010101" pitchFamily="2" charset="-122"/>
              </a:defRPr>
            </a:lvl3pPr>
            <a:lvl4pPr marL="1600200" indent="-228600" eaLnBrk="0" hangingPunct="0">
              <a:defRPr sz="2800" b="1">
                <a:solidFill>
                  <a:schemeClr val="tx1"/>
                </a:solidFill>
                <a:latin typeface="Arial" panose="020B0604020202020204" pitchFamily="34" charset="0"/>
                <a:ea typeface="宋体" panose="02010600030101010101" pitchFamily="2" charset="-122"/>
              </a:defRPr>
            </a:lvl4pPr>
            <a:lvl5pPr marL="2057400" indent="-228600" eaLnBrk="0" hangingPunct="0">
              <a:defRPr sz="2800" b="1">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80000"/>
              </a:lnSpc>
              <a:spcBef>
                <a:spcPct val="20000"/>
              </a:spcBef>
              <a:spcAft>
                <a:spcPct val="0"/>
              </a:spcAft>
              <a:buClr>
                <a:schemeClr val="hlink"/>
              </a:buClr>
              <a:buSzPct val="85000"/>
              <a:buFont typeface="Wingdings" panose="05000000000000000000" pitchFamily="2" charset="2"/>
              <a:defRPr sz="2800" b="1">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80000"/>
              </a:lnSpc>
              <a:spcBef>
                <a:spcPct val="20000"/>
              </a:spcBef>
              <a:spcAft>
                <a:spcPct val="0"/>
              </a:spcAft>
              <a:buClr>
                <a:schemeClr val="hlink"/>
              </a:buClr>
              <a:buSzPct val="85000"/>
              <a:buFont typeface="Wingdings" panose="05000000000000000000" pitchFamily="2" charset="2"/>
              <a:defRPr sz="2800" b="1">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80000"/>
              </a:lnSpc>
              <a:spcBef>
                <a:spcPct val="20000"/>
              </a:spcBef>
              <a:spcAft>
                <a:spcPct val="0"/>
              </a:spcAft>
              <a:buClr>
                <a:schemeClr val="hlink"/>
              </a:buClr>
              <a:buSzPct val="85000"/>
              <a:buFont typeface="Wingdings" panose="05000000000000000000" pitchFamily="2" charset="2"/>
              <a:defRPr sz="2800" b="1">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80000"/>
              </a:lnSpc>
              <a:spcBef>
                <a:spcPct val="20000"/>
              </a:spcBef>
              <a:spcAft>
                <a:spcPct val="0"/>
              </a:spcAft>
              <a:buClr>
                <a:schemeClr val="hlink"/>
              </a:buClr>
              <a:buSzPct val="85000"/>
              <a:buFont typeface="Wingdings" panose="05000000000000000000" pitchFamily="2" charset="2"/>
              <a:defRPr sz="2800" b="1">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pPr>
            <a:r>
              <a:rPr lang="zh-CN" altLang="en-US" dirty="0">
                <a:solidFill>
                  <a:srgbClr val="FF0000"/>
                </a:solidFill>
                <a:latin typeface="黑体" panose="02010609060101010101" pitchFamily="2" charset="-122"/>
                <a:ea typeface="黑体" panose="02010609060101010101" pitchFamily="2" charset="-122"/>
              </a:rPr>
              <a:t>：</a:t>
            </a:r>
            <a:r>
              <a:rPr lang="zh-CN" altLang="en-US" dirty="0">
                <a:solidFill>
                  <a:srgbClr val="0033CC"/>
                </a:solidFill>
                <a:latin typeface="黑体" panose="02010609060101010101" pitchFamily="2" charset="-122"/>
                <a:ea typeface="黑体" panose="02010609060101010101" pitchFamily="2" charset="-122"/>
              </a:rPr>
              <a:t>在△</a:t>
            </a:r>
            <a:r>
              <a:rPr lang="en-US" altLang="zh-CN" dirty="0">
                <a:solidFill>
                  <a:srgbClr val="0033CC"/>
                </a:solidFill>
                <a:latin typeface="黑体" panose="02010609060101010101" pitchFamily="2" charset="-122"/>
                <a:ea typeface="黑体" panose="02010609060101010101" pitchFamily="2" charset="-122"/>
              </a:rPr>
              <a:t>t</a:t>
            </a:r>
            <a:r>
              <a:rPr lang="zh-CN" altLang="en-US" dirty="0">
                <a:solidFill>
                  <a:srgbClr val="0033CC"/>
                </a:solidFill>
                <a:latin typeface="黑体" panose="02010609060101010101" pitchFamily="2" charset="-122"/>
                <a:ea typeface="黑体" panose="02010609060101010101" pitchFamily="2" charset="-122"/>
              </a:rPr>
              <a:t>内无人来，离去一人</a:t>
            </a:r>
            <a:endParaRPr lang="en-US" altLang="zh-CN" dirty="0">
              <a:solidFill>
                <a:srgbClr val="0033CC"/>
              </a:solidFill>
              <a:latin typeface="黑体" panose="02010609060101010101" pitchFamily="2" charset="-122"/>
              <a:ea typeface="黑体" panose="02010609060101010101" pitchFamily="2" charset="-122"/>
            </a:endParaRPr>
          </a:p>
          <a:p>
            <a:pPr eaLnBrk="1" fontAlgn="base" hangingPunct="1">
              <a:spcBef>
                <a:spcPct val="0"/>
              </a:spcBef>
              <a:spcAft>
                <a:spcPct val="0"/>
              </a:spcAft>
            </a:pPr>
            <a:r>
              <a:rPr lang="en-US" altLang="zh-CN" dirty="0">
                <a:solidFill>
                  <a:srgbClr val="FF0000"/>
                </a:solidFill>
              </a:rPr>
              <a:t>p</a:t>
            </a:r>
            <a:r>
              <a:rPr lang="en-US" altLang="zh-CN" baseline="-25000" dirty="0">
                <a:solidFill>
                  <a:srgbClr val="FF0000"/>
                </a:solidFill>
              </a:rPr>
              <a:t>k+1</a:t>
            </a:r>
            <a:r>
              <a:rPr lang="en-US" altLang="zh-CN" dirty="0">
                <a:solidFill>
                  <a:srgbClr val="FF0000"/>
                </a:solidFill>
              </a:rPr>
              <a:t>(t)(1-</a:t>
            </a:r>
            <a:r>
              <a:rPr lang="en-US" altLang="zh-CN" dirty="0">
                <a:solidFill>
                  <a:srgbClr val="FF0000"/>
                </a:solidFill>
                <a:latin typeface="Symbol" panose="05050102010706020507" pitchFamily="18" charset="2"/>
              </a:rPr>
              <a:t>l</a:t>
            </a:r>
            <a:r>
              <a:rPr lang="en-US" altLang="zh-CN" dirty="0">
                <a:solidFill>
                  <a:srgbClr val="FF0000"/>
                </a:solidFill>
              </a:rPr>
              <a:t> △t)</a:t>
            </a:r>
            <a:r>
              <a:rPr lang="en-US" altLang="zh-CN" dirty="0">
                <a:solidFill>
                  <a:srgbClr val="FF0000"/>
                </a:solidFill>
                <a:latin typeface="Symbol" panose="05050102010706020507" pitchFamily="18" charset="2"/>
              </a:rPr>
              <a:t>m</a:t>
            </a:r>
            <a:r>
              <a:rPr lang="en-US" altLang="zh-CN" dirty="0">
                <a:solidFill>
                  <a:srgbClr val="FF0000"/>
                </a:solidFill>
              </a:rPr>
              <a:t> △t </a:t>
            </a:r>
            <a:r>
              <a:rPr lang="en-US" altLang="zh-CN" dirty="0">
                <a:solidFill>
                  <a:srgbClr val="000000"/>
                </a:solidFill>
              </a:rPr>
              <a:t>≈ </a:t>
            </a:r>
            <a:r>
              <a:rPr lang="en-US" altLang="zh-CN" dirty="0" smtClean="0">
                <a:solidFill>
                  <a:srgbClr val="000000"/>
                </a:solidFill>
              </a:rPr>
              <a:t>p</a:t>
            </a:r>
            <a:r>
              <a:rPr lang="en-US" altLang="zh-CN" baseline="-25000" dirty="0" smtClean="0">
                <a:solidFill>
                  <a:srgbClr val="000000"/>
                </a:solidFill>
              </a:rPr>
              <a:t>k+1</a:t>
            </a:r>
            <a:r>
              <a:rPr lang="en-US" altLang="zh-CN" dirty="0" smtClean="0">
                <a:solidFill>
                  <a:srgbClr val="000000"/>
                </a:solidFill>
              </a:rPr>
              <a:t>(t)</a:t>
            </a:r>
            <a:r>
              <a:rPr lang="en-US" altLang="zh-CN" dirty="0" err="1" smtClean="0">
                <a:solidFill>
                  <a:srgbClr val="000000"/>
                </a:solidFill>
                <a:latin typeface="Symbol" panose="05050102010706020507" pitchFamily="18" charset="2"/>
              </a:rPr>
              <a:t>m</a:t>
            </a:r>
            <a:r>
              <a:rPr lang="en-US" altLang="zh-CN" dirty="0" err="1" smtClean="0">
                <a:solidFill>
                  <a:srgbClr val="000000"/>
                </a:solidFill>
              </a:rPr>
              <a:t>△</a:t>
            </a:r>
            <a:r>
              <a:rPr lang="en-US" altLang="zh-CN" dirty="0" err="1">
                <a:solidFill>
                  <a:srgbClr val="000000"/>
                </a:solidFill>
              </a:rPr>
              <a:t>t</a:t>
            </a:r>
            <a:r>
              <a:rPr lang="en-US" altLang="zh-CN" dirty="0">
                <a:solidFill>
                  <a:srgbClr val="000000"/>
                </a:solidFill>
              </a:rPr>
              <a:t> </a:t>
            </a:r>
            <a:endParaRPr lang="zh-CN" altLang="en-US" dirty="0">
              <a:solidFill>
                <a:srgbClr val="000000"/>
              </a:solidFill>
              <a:latin typeface="黑体" panose="02010609060101010101" pitchFamily="2" charset="-122"/>
              <a:ea typeface="黑体" panose="02010609060101010101" pitchFamily="2" charset="-122"/>
            </a:endParaRPr>
          </a:p>
        </p:txBody>
      </p:sp>
      <p:sp>
        <p:nvSpPr>
          <p:cNvPr id="20" name="右大括号 19"/>
          <p:cNvSpPr/>
          <p:nvPr/>
        </p:nvSpPr>
        <p:spPr bwMode="auto">
          <a:xfrm>
            <a:off x="6804025" y="1844675"/>
            <a:ext cx="500063" cy="4684713"/>
          </a:xfrm>
          <a:prstGeom prst="rightBrace">
            <a:avLst>
              <a:gd name="adj1" fmla="val 8327"/>
              <a:gd name="adj2" fmla="val 50000"/>
            </a:avLst>
          </a:prstGeom>
          <a:noFill/>
          <a:ln w="57150" algn="ctr">
            <a:solidFill>
              <a:srgbClr val="FF0000"/>
            </a:solidFill>
            <a:round/>
          </a:ln>
        </p:spPr>
        <p:txBody>
          <a:bodyPr anchor="ctr"/>
          <a:lstStyle/>
          <a:p>
            <a:pPr algn="ctr" fontAlgn="base">
              <a:spcBef>
                <a:spcPct val="0"/>
              </a:spcBef>
              <a:spcAft>
                <a:spcPct val="0"/>
              </a:spcAft>
              <a:defRPr/>
            </a:pPr>
            <a:endParaRPr lang="zh-CN" altLang="en-US" sz="1800">
              <a:solidFill>
                <a:srgbClr val="FF0000"/>
              </a:solidFill>
            </a:endParaRPr>
          </a:p>
        </p:txBody>
      </p:sp>
      <p:sp>
        <p:nvSpPr>
          <p:cNvPr id="6" name="右箭头 5"/>
          <p:cNvSpPr/>
          <p:nvPr/>
        </p:nvSpPr>
        <p:spPr>
          <a:xfrm>
            <a:off x="2867025" y="3214598"/>
            <a:ext cx="390525" cy="144463"/>
          </a:xfrm>
          <a:prstGeom prst="right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sz="1800">
              <a:solidFill>
                <a:srgbClr val="FFFFDD"/>
              </a:solidFill>
            </a:endParaRPr>
          </a:p>
        </p:txBody>
      </p:sp>
      <p:sp>
        <p:nvSpPr>
          <p:cNvPr id="15" name="右箭头 14"/>
          <p:cNvSpPr/>
          <p:nvPr/>
        </p:nvSpPr>
        <p:spPr>
          <a:xfrm>
            <a:off x="2867025" y="2062162"/>
            <a:ext cx="390525" cy="144463"/>
          </a:xfrm>
          <a:prstGeom prst="right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sz="1800">
              <a:solidFill>
                <a:srgbClr val="FFFFDD"/>
              </a:solidFill>
            </a:endParaRPr>
          </a:p>
        </p:txBody>
      </p:sp>
      <p:sp>
        <p:nvSpPr>
          <p:cNvPr id="19" name="标题 1"/>
          <p:cNvSpPr>
            <a:spLocks noGrp="1"/>
          </p:cNvSpPr>
          <p:nvPr>
            <p:ph type="title"/>
          </p:nvPr>
        </p:nvSpPr>
        <p:spPr>
          <a:xfrm>
            <a:off x="250825" y="490538"/>
            <a:ext cx="9145588" cy="720725"/>
          </a:xfrm>
        </p:spPr>
        <p:txBody>
          <a:bodyPr/>
          <a:lstStyle/>
          <a:p>
            <a:pPr>
              <a:defRPr/>
            </a:pPr>
            <a:r>
              <a:rPr lang="zh-CN" altLang="en-US" sz="2800" dirty="0" smtClean="0">
                <a:solidFill>
                  <a:srgbClr val="0033CC"/>
                </a:solidFill>
              </a:rPr>
              <a:t>由</a:t>
            </a:r>
            <a:r>
              <a:rPr lang="en-US" altLang="zh-CN" sz="2800" dirty="0" smtClean="0">
                <a:solidFill>
                  <a:srgbClr val="0033CC"/>
                </a:solidFill>
              </a:rPr>
              <a:t>t</a:t>
            </a:r>
            <a:r>
              <a:rPr lang="zh-CN" altLang="en-US" sz="2800" dirty="0" smtClean="0">
                <a:solidFill>
                  <a:srgbClr val="0033CC"/>
                </a:solidFill>
              </a:rPr>
              <a:t>到</a:t>
            </a:r>
            <a:r>
              <a:rPr lang="en-US" altLang="zh-CN" sz="2800" dirty="0" smtClean="0">
                <a:solidFill>
                  <a:srgbClr val="0033CC"/>
                </a:solidFill>
              </a:rPr>
              <a:t>t+</a:t>
            </a:r>
            <a:r>
              <a:rPr lang="zh-CN" altLang="en-US" sz="2800" dirty="0" smtClean="0">
                <a:solidFill>
                  <a:srgbClr val="0033CC"/>
                </a:solidFill>
              </a:rPr>
              <a:t>△</a:t>
            </a:r>
            <a:r>
              <a:rPr lang="en-US" altLang="zh-CN" sz="2800" dirty="0" smtClean="0">
                <a:solidFill>
                  <a:srgbClr val="0033CC"/>
                </a:solidFill>
              </a:rPr>
              <a:t>t</a:t>
            </a:r>
            <a:r>
              <a:rPr lang="zh-CN" altLang="en-US" sz="2800" dirty="0" smtClean="0">
                <a:solidFill>
                  <a:srgbClr val="0033CC"/>
                </a:solidFill>
              </a:rPr>
              <a:t>时刻顾客数变为</a:t>
            </a:r>
            <a:r>
              <a:rPr lang="en-US" altLang="zh-CN" sz="2800" dirty="0" smtClean="0">
                <a:solidFill>
                  <a:srgbClr val="0033CC"/>
                </a:solidFill>
              </a:rPr>
              <a:t>k</a:t>
            </a:r>
            <a:r>
              <a:rPr lang="zh-CN" altLang="en-US" sz="2800" dirty="0" smtClean="0">
                <a:solidFill>
                  <a:srgbClr val="0033CC"/>
                </a:solidFill>
              </a:rPr>
              <a:t>的转移情况</a:t>
            </a:r>
            <a:r>
              <a:rPr lang="en-US" altLang="zh-CN" sz="2800" dirty="0" smtClean="0">
                <a:solidFill>
                  <a:srgbClr val="0033CC"/>
                </a:solidFill>
              </a:rPr>
              <a:t/>
            </a:r>
            <a:br>
              <a:rPr lang="en-US" altLang="zh-CN" sz="2800" dirty="0" smtClean="0">
                <a:solidFill>
                  <a:srgbClr val="0033CC"/>
                </a:solidFill>
              </a:rPr>
            </a:br>
            <a:endParaRPr lang="zh-CN" altLang="en-US" sz="2800" dirty="0" smtClean="0">
              <a:solidFill>
                <a:srgbClr val="0033CC"/>
              </a:solidFill>
            </a:endParaRPr>
          </a:p>
        </p:txBody>
      </p:sp>
      <p:sp>
        <p:nvSpPr>
          <p:cNvPr id="21" name="矩形 20"/>
          <p:cNvSpPr/>
          <p:nvPr/>
        </p:nvSpPr>
        <p:spPr>
          <a:xfrm>
            <a:off x="-22225" y="0"/>
            <a:ext cx="3236913" cy="479425"/>
          </a:xfrm>
          <a:prstGeom prst="rect">
            <a:avLst/>
          </a:prstGeom>
        </p:spPr>
        <p:txBody>
          <a:bodyPr wrap="none">
            <a:spAutoFit/>
          </a:bodyPr>
          <a:lstStyle/>
          <a:p>
            <a:pPr fontAlgn="base">
              <a:lnSpc>
                <a:spcPct val="90000"/>
              </a:lnSpc>
              <a:spcBef>
                <a:spcPct val="0"/>
              </a:spcBef>
              <a:spcAft>
                <a:spcPct val="0"/>
              </a:spcAft>
              <a:defRPr/>
            </a:pPr>
            <a:r>
              <a:rPr lang="zh-CN" altLang="en-US" sz="2800" dirty="0">
                <a:solidFill>
                  <a:srgbClr val="005FBE"/>
                </a:solidFill>
                <a:effectLst>
                  <a:outerShdw blurRad="38100" dist="38100" dir="2700000" algn="tl">
                    <a:srgbClr val="000000"/>
                  </a:outerShdw>
                </a:effectLst>
              </a:rPr>
              <a:t>取</a:t>
            </a:r>
            <a:r>
              <a:rPr lang="zh-CN" altLang="en-US" sz="2800" dirty="0">
                <a:solidFill>
                  <a:srgbClr val="FF0000"/>
                </a:solidFill>
                <a:effectLst>
                  <a:outerShdw blurRad="38100" dist="38100" dir="2700000" algn="tl">
                    <a:srgbClr val="000000"/>
                  </a:outerShdw>
                </a:effectLst>
              </a:rPr>
              <a:t>队长</a:t>
            </a:r>
            <a:r>
              <a:rPr lang="en-US" altLang="zh-CN" sz="2800" dirty="0">
                <a:solidFill>
                  <a:srgbClr val="FF0000"/>
                </a:solidFill>
                <a:effectLst>
                  <a:outerShdw blurRad="38100" dist="38100" dir="2700000" algn="tl">
                    <a:srgbClr val="000000"/>
                  </a:outerShdw>
                </a:effectLst>
              </a:rPr>
              <a:t>k</a:t>
            </a:r>
            <a:r>
              <a:rPr lang="zh-CN" altLang="en-US" sz="2800" dirty="0">
                <a:solidFill>
                  <a:srgbClr val="FF0000"/>
                </a:solidFill>
                <a:effectLst>
                  <a:outerShdw blurRad="38100" dist="38100" dir="2700000" algn="tl">
                    <a:srgbClr val="000000"/>
                  </a:outerShdw>
                </a:effectLst>
              </a:rPr>
              <a:t>为状态变量</a:t>
            </a:r>
            <a:endParaRPr lang="zh-CN" altLang="en-US" sz="2800" dirty="0">
              <a:solidFill>
                <a:srgbClr val="005FBE"/>
              </a:solidFill>
              <a:effectLst>
                <a:outerShdw blurRad="38100" dist="38100" dir="2700000" algn="tl">
                  <a:srgbClr val="000000"/>
                </a:outerShdw>
              </a:effectLs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837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837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837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837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83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P spid="3" grpId="1" build="p" animBg="1"/>
      <p:bldP spid="58371" grpId="0" animBg="1"/>
      <p:bldP spid="58371" grpId="1" animBg="1"/>
      <p:bldP spid="58372" grpId="0"/>
      <p:bldP spid="58372" grpId="1"/>
      <p:bldP spid="58374" grpId="0"/>
      <p:bldP spid="58374" grpId="1"/>
      <p:bldP spid="9" grpId="0" animBg="1"/>
      <p:bldP spid="9" grpId="1" animBg="1"/>
      <p:bldP spid="58376" grpId="0"/>
      <p:bldP spid="58376" grpId="1"/>
      <p:bldP spid="13" grpId="0" animBg="1"/>
      <p:bldP spid="13" grpId="1" animBg="1"/>
      <p:bldP spid="58378" grpId="0"/>
      <p:bldP spid="58378" grpId="1"/>
      <p:bldP spid="6" grpId="0" animBg="1"/>
      <p:bldP spid="6" grpId="1" animBg="1"/>
      <p:bldP spid="15" grpId="0" animBg="1"/>
      <p:bldP spid="15" grpId="1"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ChangeArrowheads="1"/>
          </p:cNvSpPr>
          <p:nvPr/>
        </p:nvSpPr>
        <p:spPr bwMode="auto">
          <a:xfrm>
            <a:off x="2778125" y="2293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p>
            <a:pPr fontAlgn="base">
              <a:spcBef>
                <a:spcPct val="0"/>
              </a:spcBef>
              <a:spcAft>
                <a:spcPct val="0"/>
              </a:spcAft>
            </a:pPr>
            <a:endParaRPr lang="zh-CN" altLang="en-US" sz="1800">
              <a:solidFill>
                <a:srgbClr val="005FBE"/>
              </a:solidFill>
            </a:endParaRPr>
          </a:p>
        </p:txBody>
      </p:sp>
      <p:graphicFrame>
        <p:nvGraphicFramePr>
          <p:cNvPr id="59395" name="Object 3"/>
          <p:cNvGraphicFramePr>
            <a:graphicFrameLocks noChangeAspect="1"/>
          </p:cNvGraphicFramePr>
          <p:nvPr/>
        </p:nvGraphicFramePr>
        <p:xfrm>
          <a:off x="5376863" y="1844824"/>
          <a:ext cx="3767137" cy="2382837"/>
        </p:xfrm>
        <a:graphic>
          <a:graphicData uri="http://schemas.openxmlformats.org/presentationml/2006/ole">
            <mc:AlternateContent xmlns:mc="http://schemas.openxmlformats.org/markup-compatibility/2006">
              <mc:Choice xmlns:v="urn:schemas-microsoft-com:vml" Requires="v">
                <p:oleObj spid="_x0000_s1137" name="Visio" r:id="rId5" imgW="3169285" imgH="2026285" progId="Visio.Drawing.11">
                  <p:embed/>
                </p:oleObj>
              </mc:Choice>
              <mc:Fallback>
                <p:oleObj name="Visio" r:id="rId5" imgW="3169285" imgH="2026285" progId="Visio.Drawing.11">
                  <p:embed/>
                  <p:pic>
                    <p:nvPicPr>
                      <p:cNvPr id="0" name="图片 1033"/>
                      <p:cNvPicPr>
                        <a:picLocks noChangeAspect="1" noChangeArrowheads="1"/>
                      </p:cNvPicPr>
                      <p:nvPr/>
                    </p:nvPicPr>
                    <p:blipFill>
                      <a:blip r:embed="rId6"/>
                      <a:srcRect/>
                      <a:stretch>
                        <a:fillRect/>
                      </a:stretch>
                    </p:blipFill>
                    <p:spPr bwMode="auto">
                      <a:xfrm>
                        <a:off x="5376863" y="1844824"/>
                        <a:ext cx="3767137" cy="2382837"/>
                      </a:xfrm>
                      <a:prstGeom prst="rect">
                        <a:avLst/>
                      </a:prstGeom>
                      <a:solidFill>
                        <a:srgbClr val="FFFF71"/>
                      </a:solidFill>
                    </p:spPr>
                  </p:pic>
                </p:oleObj>
              </mc:Fallback>
            </mc:AlternateContent>
          </a:graphicData>
        </a:graphic>
      </p:graphicFrame>
      <p:sp>
        <p:nvSpPr>
          <p:cNvPr id="59396" name="Rectangle 4"/>
          <p:cNvSpPr>
            <a:spLocks noChangeArrowheads="1"/>
          </p:cNvSpPr>
          <p:nvPr/>
        </p:nvSpPr>
        <p:spPr bwMode="auto">
          <a:xfrm>
            <a:off x="1839913" y="25336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p>
            <a:pPr fontAlgn="base">
              <a:spcBef>
                <a:spcPct val="0"/>
              </a:spcBef>
              <a:spcAft>
                <a:spcPct val="0"/>
              </a:spcAft>
            </a:pPr>
            <a:endParaRPr lang="zh-CN" altLang="en-US" sz="1800">
              <a:solidFill>
                <a:srgbClr val="005FBE"/>
              </a:solidFill>
            </a:endParaRPr>
          </a:p>
        </p:txBody>
      </p:sp>
      <p:sp>
        <p:nvSpPr>
          <p:cNvPr id="6" name="标题 1"/>
          <p:cNvSpPr txBox="1"/>
          <p:nvPr/>
        </p:nvSpPr>
        <p:spPr>
          <a:xfrm>
            <a:off x="244475" y="-12700"/>
            <a:ext cx="9145588" cy="647700"/>
          </a:xfrm>
          <a:prstGeom prst="rect">
            <a:avLst/>
          </a:prstGeom>
        </p:spPr>
        <p:txBody>
          <a:bodyPr/>
          <a:lstStyle>
            <a:lvl1pPr algn="ctr" rtl="0" eaLnBrk="0" fontAlgn="base" hangingPunct="0">
              <a:spcBef>
                <a:spcPct val="0"/>
              </a:spcBef>
              <a:spcAft>
                <a:spcPct val="0"/>
              </a:spcAft>
              <a:defRPr sz="4400" b="1">
                <a:solidFill>
                  <a:schemeClr val="tx2"/>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宋体" panose="02010600030101010101" pitchFamily="2" charset="-122"/>
              </a:defRPr>
            </a:lvl5pPr>
            <a:lvl6pPr marL="457200" algn="ctr" rtl="0" fontAlgn="base">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宋体" panose="02010600030101010101" pitchFamily="2" charset="-122"/>
              </a:defRPr>
            </a:lvl6pPr>
            <a:lvl7pPr marL="914400" algn="ctr" rtl="0" fontAlgn="base">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宋体" panose="02010600030101010101" pitchFamily="2" charset="-122"/>
              </a:defRPr>
            </a:lvl7pPr>
            <a:lvl8pPr marL="1371600" algn="ctr" rtl="0" fontAlgn="base">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宋体" panose="02010600030101010101" pitchFamily="2" charset="-122"/>
              </a:defRPr>
            </a:lvl8pPr>
            <a:lvl9pPr marL="1828800" algn="ctr" rtl="0" fontAlgn="base">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宋体" panose="02010600030101010101" pitchFamily="2" charset="-122"/>
              </a:defRPr>
            </a:lvl9pPr>
          </a:lstStyle>
          <a:p>
            <a:pPr>
              <a:defRPr/>
            </a:pPr>
            <a:r>
              <a:rPr lang="zh-CN" altLang="en-US" sz="2800" dirty="0" smtClean="0">
                <a:solidFill>
                  <a:srgbClr val="0033CC"/>
                </a:solidFill>
              </a:rPr>
              <a:t>其状态转移图如下（省略高阶项（</a:t>
            </a:r>
            <a:r>
              <a:rPr lang="en-US" altLang="zh-CN" sz="2800" dirty="0">
                <a:solidFill>
                  <a:srgbClr val="FF0000"/>
                </a:solidFill>
              </a:rPr>
              <a:t> </a:t>
            </a:r>
            <a:r>
              <a:rPr lang="en-US" altLang="zh-CN" sz="2800" dirty="0" smtClean="0">
                <a:solidFill>
                  <a:srgbClr val="FF0000"/>
                </a:solidFill>
              </a:rPr>
              <a:t>△</a:t>
            </a:r>
            <a:r>
              <a:rPr lang="en-US" altLang="zh-CN" sz="2800" baseline="30000" dirty="0" smtClean="0">
                <a:solidFill>
                  <a:srgbClr val="FF0000"/>
                </a:solidFill>
              </a:rPr>
              <a:t>2</a:t>
            </a:r>
            <a:r>
              <a:rPr lang="en-US" altLang="zh-CN" sz="2800" dirty="0" smtClean="0">
                <a:solidFill>
                  <a:srgbClr val="FF0000"/>
                </a:solidFill>
              </a:rPr>
              <a:t>t </a:t>
            </a:r>
            <a:r>
              <a:rPr lang="zh-CN" altLang="en-US" sz="2800" dirty="0" smtClean="0">
                <a:solidFill>
                  <a:srgbClr val="0033CC"/>
                </a:solidFill>
              </a:rPr>
              <a:t>））</a:t>
            </a:r>
          </a:p>
        </p:txBody>
      </p:sp>
      <p:sp>
        <p:nvSpPr>
          <p:cNvPr id="59398" name="矩形 1"/>
          <p:cNvSpPr>
            <a:spLocks noChangeArrowheads="1"/>
          </p:cNvSpPr>
          <p:nvPr/>
        </p:nvSpPr>
        <p:spPr bwMode="auto">
          <a:xfrm>
            <a:off x="161925" y="549275"/>
            <a:ext cx="8230138" cy="250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marL="0" lvl="2" fontAlgn="base">
              <a:spcBef>
                <a:spcPct val="0"/>
              </a:spcBef>
              <a:spcAft>
                <a:spcPct val="0"/>
              </a:spcAft>
            </a:pPr>
            <a:r>
              <a:rPr lang="en-US" altLang="zh-CN" sz="2800" b="1" dirty="0" err="1">
                <a:solidFill>
                  <a:srgbClr val="FF0000"/>
                </a:solidFill>
              </a:rPr>
              <a:t>p</a:t>
            </a:r>
            <a:r>
              <a:rPr lang="en-US" altLang="zh-CN" sz="2800" b="1" baseline="-25000" dirty="0" err="1">
                <a:solidFill>
                  <a:srgbClr val="FF0000"/>
                </a:solidFill>
              </a:rPr>
              <a:t>k</a:t>
            </a:r>
            <a:r>
              <a:rPr lang="en-US" altLang="zh-CN" sz="2800" b="1" baseline="-25000" dirty="0">
                <a:solidFill>
                  <a:srgbClr val="FF0000"/>
                </a:solidFill>
              </a:rPr>
              <a:t> </a:t>
            </a:r>
            <a:r>
              <a:rPr lang="en-US" altLang="zh-CN" sz="2800" b="1" dirty="0">
                <a:solidFill>
                  <a:srgbClr val="FF0000"/>
                </a:solidFill>
              </a:rPr>
              <a:t>(t)(</a:t>
            </a:r>
            <a:r>
              <a:rPr lang="en-US" altLang="zh-CN" sz="2800" b="1" dirty="0" err="1">
                <a:solidFill>
                  <a:srgbClr val="FF0000"/>
                </a:solidFill>
                <a:latin typeface="Symbol" panose="05050102010706020507" pitchFamily="18" charset="2"/>
              </a:rPr>
              <a:t>l</a:t>
            </a:r>
            <a:r>
              <a:rPr lang="en-US" altLang="zh-CN" sz="2800" b="1" dirty="0" err="1">
                <a:solidFill>
                  <a:srgbClr val="FF0000"/>
                </a:solidFill>
              </a:rPr>
              <a:t>△t</a:t>
            </a:r>
            <a:r>
              <a:rPr lang="en-US" altLang="zh-CN" sz="2800" b="1" dirty="0">
                <a:solidFill>
                  <a:srgbClr val="FF0000"/>
                </a:solidFill>
              </a:rPr>
              <a:t> </a:t>
            </a:r>
            <a:r>
              <a:rPr lang="en-US" altLang="zh-CN" sz="2800" b="1" dirty="0" err="1">
                <a:solidFill>
                  <a:srgbClr val="FF0000"/>
                </a:solidFill>
                <a:latin typeface="Symbol" panose="05050102010706020507" pitchFamily="18" charset="2"/>
              </a:rPr>
              <a:t>m</a:t>
            </a:r>
            <a:r>
              <a:rPr lang="en-US" altLang="zh-CN" sz="2800" b="1" dirty="0" err="1">
                <a:solidFill>
                  <a:srgbClr val="FF0000"/>
                </a:solidFill>
              </a:rPr>
              <a:t>△t</a:t>
            </a:r>
            <a:r>
              <a:rPr lang="en-US" altLang="zh-CN" sz="2800" b="1" dirty="0">
                <a:solidFill>
                  <a:srgbClr val="FF0000"/>
                </a:solidFill>
              </a:rPr>
              <a:t>)</a:t>
            </a:r>
            <a:r>
              <a:rPr lang="zh-CN" altLang="en-US" sz="2800" b="1" dirty="0">
                <a:solidFill>
                  <a:srgbClr val="FF0000"/>
                </a:solidFill>
              </a:rPr>
              <a:t>（</a:t>
            </a:r>
            <a:r>
              <a:rPr lang="zh-CN" altLang="en-US" sz="2800" b="1" dirty="0">
                <a:solidFill>
                  <a:srgbClr val="0033CC"/>
                </a:solidFill>
              </a:rPr>
              <a:t>高阶项</a:t>
            </a:r>
            <a:r>
              <a:rPr lang="en-US" altLang="zh-CN" sz="2800" b="1" dirty="0">
                <a:solidFill>
                  <a:srgbClr val="FF0000"/>
                </a:solidFill>
              </a:rPr>
              <a:t>△</a:t>
            </a:r>
            <a:r>
              <a:rPr lang="en-US" altLang="zh-CN" sz="2800" b="1" baseline="30000" dirty="0">
                <a:solidFill>
                  <a:srgbClr val="FF0000"/>
                </a:solidFill>
              </a:rPr>
              <a:t>2</a:t>
            </a:r>
            <a:r>
              <a:rPr lang="en-US" altLang="zh-CN" sz="2800" b="1" dirty="0">
                <a:solidFill>
                  <a:srgbClr val="FF0000"/>
                </a:solidFill>
              </a:rPr>
              <a:t>t</a:t>
            </a:r>
            <a:r>
              <a:rPr lang="zh-CN" altLang="en-US" sz="2800" b="1" dirty="0">
                <a:solidFill>
                  <a:srgbClr val="0033CC"/>
                </a:solidFill>
              </a:rPr>
              <a:t>略 </a:t>
            </a:r>
            <a:r>
              <a:rPr lang="zh-CN" altLang="en-US" sz="2800" b="1" dirty="0">
                <a:solidFill>
                  <a:srgbClr val="FF0000"/>
                </a:solidFill>
              </a:rPr>
              <a:t>）</a:t>
            </a:r>
            <a:endParaRPr lang="en-US" altLang="zh-CN" sz="2800" b="1" dirty="0">
              <a:solidFill>
                <a:srgbClr val="FF0000"/>
              </a:solidFill>
            </a:endParaRPr>
          </a:p>
          <a:p>
            <a:pPr marL="0" lvl="2">
              <a:spcBef>
                <a:spcPct val="0"/>
              </a:spcBef>
            </a:pPr>
            <a:r>
              <a:rPr lang="en-US" altLang="zh-CN" dirty="0" err="1">
                <a:solidFill>
                  <a:srgbClr val="FF0000"/>
                </a:solidFill>
              </a:rPr>
              <a:t>p</a:t>
            </a:r>
            <a:r>
              <a:rPr lang="en-US" altLang="zh-CN" baseline="-25000" dirty="0" err="1">
                <a:solidFill>
                  <a:srgbClr val="FF0000"/>
                </a:solidFill>
              </a:rPr>
              <a:t>k</a:t>
            </a:r>
            <a:r>
              <a:rPr lang="en-US" altLang="zh-CN" baseline="-25000" dirty="0">
                <a:solidFill>
                  <a:srgbClr val="FF0000"/>
                </a:solidFill>
              </a:rPr>
              <a:t> </a:t>
            </a:r>
            <a:r>
              <a:rPr lang="en-US" altLang="zh-CN" dirty="0">
                <a:solidFill>
                  <a:srgbClr val="FF0000"/>
                </a:solidFill>
              </a:rPr>
              <a:t>(t)[(1-</a:t>
            </a:r>
            <a:r>
              <a:rPr lang="en-US" altLang="zh-CN" dirty="0">
                <a:solidFill>
                  <a:srgbClr val="FF0000"/>
                </a:solidFill>
                <a:latin typeface="Symbol" panose="05050102010706020507" pitchFamily="18" charset="2"/>
              </a:rPr>
              <a:t>l</a:t>
            </a:r>
            <a:r>
              <a:rPr lang="en-US" altLang="zh-CN" dirty="0">
                <a:solidFill>
                  <a:srgbClr val="FF0000"/>
                </a:solidFill>
              </a:rPr>
              <a:t>△t)(1-</a:t>
            </a:r>
            <a:r>
              <a:rPr lang="en-US" altLang="zh-CN" dirty="0">
                <a:solidFill>
                  <a:srgbClr val="FF0000"/>
                </a:solidFill>
                <a:latin typeface="Symbol" panose="05050102010706020507" pitchFamily="18" charset="2"/>
              </a:rPr>
              <a:t>m</a:t>
            </a:r>
            <a:r>
              <a:rPr lang="en-US" altLang="zh-CN" dirty="0">
                <a:solidFill>
                  <a:srgbClr val="FF0000"/>
                </a:solidFill>
              </a:rPr>
              <a:t>△t)]</a:t>
            </a:r>
            <a:r>
              <a:rPr lang="en-US" altLang="zh-CN" dirty="0">
                <a:solidFill>
                  <a:srgbClr val="000000"/>
                </a:solidFill>
              </a:rPr>
              <a:t> ≈ </a:t>
            </a:r>
            <a:r>
              <a:rPr lang="en-US" altLang="zh-CN" sz="2800" b="1" dirty="0" err="1">
                <a:solidFill>
                  <a:srgbClr val="000000"/>
                </a:solidFill>
              </a:rPr>
              <a:t>p</a:t>
            </a:r>
            <a:r>
              <a:rPr lang="en-US" altLang="zh-CN" sz="2800" b="1" baseline="-25000" dirty="0" err="1">
                <a:solidFill>
                  <a:srgbClr val="000000"/>
                </a:solidFill>
              </a:rPr>
              <a:t>k</a:t>
            </a:r>
            <a:r>
              <a:rPr lang="en-US" altLang="zh-CN" sz="2800" b="1" baseline="-25000" dirty="0">
                <a:solidFill>
                  <a:srgbClr val="000000"/>
                </a:solidFill>
              </a:rPr>
              <a:t> </a:t>
            </a:r>
            <a:r>
              <a:rPr lang="en-US" altLang="zh-CN" sz="2800" b="1" dirty="0">
                <a:solidFill>
                  <a:srgbClr val="000000"/>
                </a:solidFill>
              </a:rPr>
              <a:t>(t)- </a:t>
            </a:r>
            <a:r>
              <a:rPr lang="en-US" altLang="zh-CN" sz="2800" b="1" dirty="0" err="1">
                <a:solidFill>
                  <a:srgbClr val="000000"/>
                </a:solidFill>
              </a:rPr>
              <a:t>p</a:t>
            </a:r>
            <a:r>
              <a:rPr lang="en-US" altLang="zh-CN" sz="2800" b="1" baseline="-25000" dirty="0" err="1">
                <a:solidFill>
                  <a:srgbClr val="000000"/>
                </a:solidFill>
              </a:rPr>
              <a:t>k</a:t>
            </a:r>
            <a:r>
              <a:rPr lang="en-US" altLang="zh-CN" sz="2800" b="1" baseline="-25000" dirty="0">
                <a:solidFill>
                  <a:srgbClr val="000000"/>
                </a:solidFill>
              </a:rPr>
              <a:t> </a:t>
            </a:r>
            <a:r>
              <a:rPr lang="en-US" altLang="zh-CN" sz="2800" b="1" dirty="0">
                <a:solidFill>
                  <a:srgbClr val="000000"/>
                </a:solidFill>
              </a:rPr>
              <a:t>(t)</a:t>
            </a:r>
            <a:r>
              <a:rPr lang="en-US" altLang="zh-CN" sz="2800" b="1" dirty="0" err="1">
                <a:solidFill>
                  <a:srgbClr val="000000"/>
                </a:solidFill>
                <a:latin typeface="Symbol" panose="05050102010706020507" pitchFamily="18" charset="2"/>
              </a:rPr>
              <a:t>l</a:t>
            </a:r>
            <a:r>
              <a:rPr lang="en-US" altLang="zh-CN" sz="2800" b="1" dirty="0" err="1">
                <a:solidFill>
                  <a:srgbClr val="000000"/>
                </a:solidFill>
              </a:rPr>
              <a:t>△t</a:t>
            </a:r>
            <a:r>
              <a:rPr lang="en-US" altLang="zh-CN" sz="2800" b="1" dirty="0">
                <a:solidFill>
                  <a:srgbClr val="000000"/>
                </a:solidFill>
              </a:rPr>
              <a:t>- </a:t>
            </a:r>
            <a:r>
              <a:rPr lang="en-US" altLang="zh-CN" sz="2800" b="1" dirty="0" err="1">
                <a:solidFill>
                  <a:srgbClr val="000000"/>
                </a:solidFill>
              </a:rPr>
              <a:t>p</a:t>
            </a:r>
            <a:r>
              <a:rPr lang="en-US" altLang="zh-CN" sz="2800" b="1" baseline="-25000" dirty="0" err="1">
                <a:solidFill>
                  <a:srgbClr val="000000"/>
                </a:solidFill>
              </a:rPr>
              <a:t>k</a:t>
            </a:r>
            <a:r>
              <a:rPr lang="en-US" altLang="zh-CN" sz="2800" b="1" baseline="-25000" dirty="0">
                <a:solidFill>
                  <a:srgbClr val="000000"/>
                </a:solidFill>
              </a:rPr>
              <a:t> </a:t>
            </a:r>
            <a:r>
              <a:rPr lang="en-US" altLang="zh-CN" sz="2800" b="1" dirty="0">
                <a:solidFill>
                  <a:srgbClr val="000000"/>
                </a:solidFill>
              </a:rPr>
              <a:t>(t)</a:t>
            </a:r>
            <a:r>
              <a:rPr lang="en-US" altLang="zh-CN" sz="2800" b="1" dirty="0" err="1">
                <a:solidFill>
                  <a:srgbClr val="000000"/>
                </a:solidFill>
                <a:latin typeface="Symbol" panose="05050102010706020507" pitchFamily="18" charset="2"/>
              </a:rPr>
              <a:t>m</a:t>
            </a:r>
            <a:r>
              <a:rPr lang="en-US" altLang="zh-CN" sz="2800" b="1" dirty="0" err="1">
                <a:solidFill>
                  <a:srgbClr val="000000"/>
                </a:solidFill>
              </a:rPr>
              <a:t>△t</a:t>
            </a:r>
            <a:endParaRPr lang="en-US" altLang="zh-CN" sz="2800" b="1" dirty="0">
              <a:solidFill>
                <a:srgbClr val="000000"/>
              </a:solidFill>
            </a:endParaRPr>
          </a:p>
          <a:p>
            <a:pPr marL="0" lvl="2" fontAlgn="base">
              <a:spcBef>
                <a:spcPct val="0"/>
              </a:spcBef>
              <a:spcAft>
                <a:spcPct val="0"/>
              </a:spcAft>
            </a:pPr>
            <a:r>
              <a:rPr lang="en-US" altLang="zh-CN" sz="2800" b="1" dirty="0">
                <a:solidFill>
                  <a:srgbClr val="FF0000"/>
                </a:solidFill>
              </a:rPr>
              <a:t>p</a:t>
            </a:r>
            <a:r>
              <a:rPr lang="en-US" altLang="zh-CN" sz="2800" b="1" baseline="-25000" dirty="0">
                <a:solidFill>
                  <a:srgbClr val="FF0000"/>
                </a:solidFill>
              </a:rPr>
              <a:t>k-1</a:t>
            </a:r>
            <a:r>
              <a:rPr lang="en-US" altLang="zh-CN" sz="2800" b="1" dirty="0">
                <a:solidFill>
                  <a:srgbClr val="FF0000"/>
                </a:solidFill>
              </a:rPr>
              <a:t>(t)</a:t>
            </a:r>
            <a:r>
              <a:rPr lang="en-US" altLang="zh-CN" sz="2800" b="1" dirty="0" err="1">
                <a:solidFill>
                  <a:srgbClr val="FF0000"/>
                </a:solidFill>
                <a:latin typeface="Symbol" panose="05050102010706020507" pitchFamily="18" charset="2"/>
              </a:rPr>
              <a:t>l</a:t>
            </a:r>
            <a:r>
              <a:rPr lang="en-US" altLang="zh-CN" sz="2800" b="1" dirty="0" err="1">
                <a:solidFill>
                  <a:srgbClr val="FF0000"/>
                </a:solidFill>
              </a:rPr>
              <a:t>△t</a:t>
            </a:r>
            <a:r>
              <a:rPr lang="en-US" altLang="zh-CN" sz="2800" b="1" dirty="0">
                <a:solidFill>
                  <a:srgbClr val="FF0000"/>
                </a:solidFill>
              </a:rPr>
              <a:t>(1-</a:t>
            </a:r>
            <a:r>
              <a:rPr lang="en-US" altLang="zh-CN" sz="2800" b="1" dirty="0">
                <a:solidFill>
                  <a:srgbClr val="FF0000"/>
                </a:solidFill>
                <a:latin typeface="Symbol" panose="05050102010706020507" pitchFamily="18" charset="2"/>
              </a:rPr>
              <a:t>m</a:t>
            </a:r>
            <a:r>
              <a:rPr lang="en-US" altLang="zh-CN" sz="2800" b="1" dirty="0">
                <a:solidFill>
                  <a:srgbClr val="FF0000"/>
                </a:solidFill>
              </a:rPr>
              <a:t>△t)</a:t>
            </a:r>
            <a:r>
              <a:rPr lang="en-US" altLang="zh-CN" sz="2800" b="1" dirty="0">
                <a:solidFill>
                  <a:srgbClr val="000000"/>
                </a:solidFill>
              </a:rPr>
              <a:t>≈ p</a:t>
            </a:r>
            <a:r>
              <a:rPr lang="en-US" altLang="zh-CN" sz="2800" b="1" baseline="-25000" dirty="0">
                <a:solidFill>
                  <a:srgbClr val="000000"/>
                </a:solidFill>
              </a:rPr>
              <a:t>k-1</a:t>
            </a:r>
            <a:r>
              <a:rPr lang="en-US" altLang="zh-CN" sz="2800" b="1" dirty="0">
                <a:solidFill>
                  <a:srgbClr val="000000"/>
                </a:solidFill>
              </a:rPr>
              <a:t>(t)</a:t>
            </a:r>
            <a:r>
              <a:rPr lang="en-US" altLang="zh-CN" sz="2800" b="1" dirty="0" err="1">
                <a:solidFill>
                  <a:srgbClr val="000000"/>
                </a:solidFill>
                <a:latin typeface="Symbol" panose="05050102010706020507" pitchFamily="18" charset="2"/>
              </a:rPr>
              <a:t>l</a:t>
            </a:r>
            <a:r>
              <a:rPr lang="en-US" altLang="zh-CN" sz="2800" b="1" dirty="0" err="1">
                <a:solidFill>
                  <a:srgbClr val="000000"/>
                </a:solidFill>
              </a:rPr>
              <a:t>△t</a:t>
            </a:r>
            <a:endParaRPr lang="en-US" altLang="zh-CN" sz="2800" b="1" dirty="0">
              <a:solidFill>
                <a:srgbClr val="000000"/>
              </a:solidFill>
            </a:endParaRPr>
          </a:p>
          <a:p>
            <a:pPr marL="0" lvl="2" fontAlgn="base">
              <a:spcBef>
                <a:spcPct val="0"/>
              </a:spcBef>
              <a:spcAft>
                <a:spcPct val="0"/>
              </a:spcAft>
            </a:pPr>
            <a:r>
              <a:rPr lang="en-US" altLang="zh-CN" sz="2800" b="1" dirty="0">
                <a:solidFill>
                  <a:srgbClr val="FF0000"/>
                </a:solidFill>
              </a:rPr>
              <a:t>p</a:t>
            </a:r>
            <a:r>
              <a:rPr lang="en-US" altLang="zh-CN" sz="2800" b="1" baseline="-25000" dirty="0">
                <a:solidFill>
                  <a:srgbClr val="FF0000"/>
                </a:solidFill>
              </a:rPr>
              <a:t>k+1</a:t>
            </a:r>
            <a:r>
              <a:rPr lang="en-US" altLang="zh-CN" sz="2800" b="1" dirty="0">
                <a:solidFill>
                  <a:srgbClr val="FF0000"/>
                </a:solidFill>
              </a:rPr>
              <a:t>(t)(1-</a:t>
            </a:r>
            <a:r>
              <a:rPr lang="en-US" altLang="zh-CN" sz="2800" b="1" dirty="0">
                <a:solidFill>
                  <a:srgbClr val="FF0000"/>
                </a:solidFill>
                <a:latin typeface="Symbol" panose="05050102010706020507" pitchFamily="18" charset="2"/>
              </a:rPr>
              <a:t>l</a:t>
            </a:r>
            <a:r>
              <a:rPr lang="en-US" altLang="zh-CN" sz="2800" b="1" dirty="0">
                <a:solidFill>
                  <a:srgbClr val="FF0000"/>
                </a:solidFill>
              </a:rPr>
              <a:t>△t)</a:t>
            </a:r>
            <a:r>
              <a:rPr lang="en-US" altLang="zh-CN" sz="2800" b="1" dirty="0" err="1">
                <a:solidFill>
                  <a:srgbClr val="FF0000"/>
                </a:solidFill>
                <a:latin typeface="Symbol" panose="05050102010706020507" pitchFamily="18" charset="2"/>
              </a:rPr>
              <a:t>m</a:t>
            </a:r>
            <a:r>
              <a:rPr lang="en-US" altLang="zh-CN" sz="2800" b="1" dirty="0" err="1">
                <a:solidFill>
                  <a:srgbClr val="FF0000"/>
                </a:solidFill>
              </a:rPr>
              <a:t>△t</a:t>
            </a:r>
            <a:r>
              <a:rPr lang="en-US" altLang="zh-CN" sz="2800" b="1" dirty="0">
                <a:solidFill>
                  <a:srgbClr val="FF0000"/>
                </a:solidFill>
              </a:rPr>
              <a:t> </a:t>
            </a:r>
            <a:r>
              <a:rPr lang="en-US" altLang="zh-CN" sz="2800" b="1" dirty="0">
                <a:solidFill>
                  <a:srgbClr val="000000"/>
                </a:solidFill>
              </a:rPr>
              <a:t>≈ p</a:t>
            </a:r>
            <a:r>
              <a:rPr lang="en-US" altLang="zh-CN" sz="2800" b="1" baseline="-25000" dirty="0">
                <a:solidFill>
                  <a:srgbClr val="000000"/>
                </a:solidFill>
              </a:rPr>
              <a:t>k+1</a:t>
            </a:r>
            <a:r>
              <a:rPr lang="en-US" altLang="zh-CN" sz="2800" b="1" dirty="0">
                <a:solidFill>
                  <a:srgbClr val="000000"/>
                </a:solidFill>
              </a:rPr>
              <a:t>(t)</a:t>
            </a:r>
            <a:r>
              <a:rPr lang="en-US" altLang="zh-CN" sz="2800" b="1" dirty="0" err="1">
                <a:solidFill>
                  <a:srgbClr val="000000"/>
                </a:solidFill>
                <a:latin typeface="Symbol" panose="05050102010706020507" pitchFamily="18" charset="2"/>
              </a:rPr>
              <a:t>m</a:t>
            </a:r>
            <a:r>
              <a:rPr lang="en-US" altLang="zh-CN" sz="2800" b="1" dirty="0" err="1">
                <a:solidFill>
                  <a:srgbClr val="000000"/>
                </a:solidFill>
              </a:rPr>
              <a:t>△t</a:t>
            </a:r>
            <a:endParaRPr lang="en-US" altLang="zh-CN" sz="2800" b="1" dirty="0">
              <a:solidFill>
                <a:srgbClr val="000000"/>
              </a:solidFill>
            </a:endParaRPr>
          </a:p>
          <a:p>
            <a:pPr marL="0" lvl="2" fontAlgn="base">
              <a:spcBef>
                <a:spcPct val="0"/>
              </a:spcBef>
              <a:spcAft>
                <a:spcPct val="0"/>
              </a:spcAft>
            </a:pPr>
            <a:r>
              <a:rPr lang="en-US" altLang="zh-CN" sz="2800" b="1" dirty="0">
                <a:solidFill>
                  <a:srgbClr val="000000"/>
                </a:solidFill>
              </a:rPr>
              <a:t> </a:t>
            </a:r>
            <a:endParaRPr lang="zh-CN" altLang="en-US" sz="2800" b="1" dirty="0">
              <a:solidFill>
                <a:srgbClr val="000000"/>
              </a:solidFill>
              <a:latin typeface="黑体" panose="02010609060101010101" pitchFamily="2" charset="-122"/>
              <a:ea typeface="黑体" panose="02010609060101010101" pitchFamily="2" charset="-122"/>
            </a:endParaRPr>
          </a:p>
          <a:p>
            <a:pPr marL="0" lvl="2" fontAlgn="base">
              <a:spcBef>
                <a:spcPct val="0"/>
              </a:spcBef>
              <a:spcAft>
                <a:spcPct val="0"/>
              </a:spcAft>
            </a:pPr>
            <a:r>
              <a:rPr lang="en-US" altLang="zh-CN" sz="2800" b="1" dirty="0">
                <a:solidFill>
                  <a:srgbClr val="000000"/>
                </a:solidFill>
              </a:rPr>
              <a:t> </a:t>
            </a:r>
          </a:p>
          <a:p>
            <a:pPr marL="0" lvl="2" fontAlgn="base">
              <a:spcBef>
                <a:spcPct val="0"/>
              </a:spcBef>
              <a:spcAft>
                <a:spcPct val="0"/>
              </a:spcAft>
            </a:pPr>
            <a:endParaRPr lang="zh-CN" altLang="en-US" sz="2800" b="1" dirty="0">
              <a:solidFill>
                <a:srgbClr val="005FBE"/>
              </a:solidFill>
            </a:endParaRPr>
          </a:p>
        </p:txBody>
      </p:sp>
      <p:pic>
        <p:nvPicPr>
          <p:cNvPr id="1118" name="Picture 9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080" y="4361656"/>
            <a:ext cx="8896350" cy="514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3677" name="Rectangle 13"/>
          <p:cNvSpPr>
            <a:spLocks noRot="1" noChangeArrowheads="1"/>
          </p:cNvSpPr>
          <p:nvPr>
            <p:custDataLst>
              <p:tags r:id="rId2"/>
            </p:custDataLst>
          </p:nvPr>
        </p:nvSpPr>
        <p:spPr bwMode="auto">
          <a:xfrm>
            <a:off x="107315" y="3356928"/>
            <a:ext cx="8424863" cy="1152525"/>
          </a:xfrm>
          <a:prstGeom prst="rect">
            <a:avLst/>
          </a:prstGeom>
          <a:noFill/>
          <a:ln>
            <a:noFill/>
          </a:ln>
          <a:effectLst/>
        </p:spPr>
        <p:txBody>
          <a:bodyPr/>
          <a:lstStyle/>
          <a:p>
            <a:pPr marL="342900" indent="-342900" fontAlgn="base">
              <a:spcBef>
                <a:spcPct val="0"/>
              </a:spcBef>
              <a:spcAft>
                <a:spcPct val="0"/>
              </a:spcAft>
              <a:defRPr/>
            </a:pPr>
            <a:endParaRPr lang="en-US" altLang="zh-CN" sz="2800" b="1" dirty="0">
              <a:solidFill>
                <a:srgbClr val="FF0000"/>
              </a:solidFill>
              <a:effectLst>
                <a:outerShdw blurRad="38100" dist="38100" dir="2700000" algn="tl">
                  <a:srgbClr val="C0C0C0"/>
                </a:outerShdw>
              </a:effectLst>
            </a:endParaRPr>
          </a:p>
          <a:p>
            <a:pPr marL="342900" indent="-342900" fontAlgn="base">
              <a:spcBef>
                <a:spcPct val="0"/>
              </a:spcBef>
              <a:spcAft>
                <a:spcPct val="0"/>
              </a:spcAft>
              <a:buFont typeface="Wingdings" panose="05000000000000000000" pitchFamily="2" charset="2"/>
              <a:buChar char="Ø"/>
              <a:defRPr/>
            </a:pPr>
            <a:r>
              <a:rPr lang="zh-CN" altLang="en-US" sz="3600" b="1" dirty="0">
                <a:solidFill>
                  <a:srgbClr val="005FBE"/>
                </a:solidFill>
                <a:effectLst>
                  <a:outerShdw blurRad="38100" dist="38100" dir="2700000" algn="tl">
                    <a:srgbClr val="C0C0C0"/>
                  </a:outerShdw>
                </a:effectLst>
              </a:rPr>
              <a:t>得</a:t>
            </a:r>
            <a:r>
              <a:rPr lang="zh-CN" altLang="en-US" sz="3600" b="1" dirty="0">
                <a:solidFill>
                  <a:srgbClr val="FF0000"/>
                </a:solidFill>
                <a:effectLst>
                  <a:outerShdw blurRad="38100" dist="38100" dir="2700000" algn="tl">
                    <a:srgbClr val="C0C0C0"/>
                  </a:outerShdw>
                </a:effectLst>
              </a:rPr>
              <a:t>概率方程（</a:t>
            </a:r>
            <a:r>
              <a:rPr lang="en-US" altLang="zh-CN" sz="3600" b="1" dirty="0">
                <a:solidFill>
                  <a:srgbClr val="FF0000"/>
                </a:solidFill>
                <a:effectLst>
                  <a:outerShdw blurRad="38100" dist="38100" dir="2700000" algn="tl">
                    <a:srgbClr val="C0C0C0"/>
                  </a:outerShdw>
                </a:effectLst>
              </a:rPr>
              <a:t>k&gt;0)</a:t>
            </a:r>
            <a:r>
              <a:rPr lang="zh-CN" altLang="en-US" sz="3600" b="1" dirty="0">
                <a:solidFill>
                  <a:srgbClr val="005FBE"/>
                </a:solidFill>
                <a:effectLst>
                  <a:outerShdw blurRad="38100" dist="38100" dir="2700000" algn="tl">
                    <a:srgbClr val="C0C0C0"/>
                  </a:outerShdw>
                </a:effectLst>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36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677" grpId="0" bldLvl="0" animBg="1"/>
      <p:bldP spid="113677" grpId="1"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3" name="TextBox 4"/>
          <p:cNvSpPr txBox="1">
            <a:spLocks noChangeArrowheads="1"/>
          </p:cNvSpPr>
          <p:nvPr/>
        </p:nvSpPr>
        <p:spPr bwMode="auto">
          <a:xfrm>
            <a:off x="1359327" y="1739745"/>
            <a:ext cx="6121400" cy="829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chemeClr val="tx1"/>
                </a:solidFill>
                <a:latin typeface="Arial" panose="020B0604020202020204" pitchFamily="34" charset="0"/>
                <a:ea typeface="宋体" panose="02010600030101010101" pitchFamily="2" charset="-122"/>
              </a:defRPr>
            </a:lvl1pPr>
            <a:lvl2pPr marL="742950" indent="-285750" eaLnBrk="0" hangingPunct="0">
              <a:defRPr sz="2800" b="1">
                <a:solidFill>
                  <a:schemeClr val="tx1"/>
                </a:solidFill>
                <a:latin typeface="Arial" panose="020B0604020202020204" pitchFamily="34" charset="0"/>
                <a:ea typeface="宋体" panose="02010600030101010101" pitchFamily="2" charset="-122"/>
              </a:defRPr>
            </a:lvl2pPr>
            <a:lvl3pPr eaLnBrk="0" hangingPunct="0">
              <a:defRPr sz="2800" b="1">
                <a:solidFill>
                  <a:schemeClr val="tx1"/>
                </a:solidFill>
                <a:latin typeface="Arial" panose="020B0604020202020204" pitchFamily="34" charset="0"/>
                <a:ea typeface="宋体" panose="02010600030101010101" pitchFamily="2" charset="-122"/>
              </a:defRPr>
            </a:lvl3pPr>
            <a:lvl4pPr marL="1600200" indent="-228600" eaLnBrk="0" hangingPunct="0">
              <a:defRPr sz="2800" b="1">
                <a:solidFill>
                  <a:schemeClr val="tx1"/>
                </a:solidFill>
                <a:latin typeface="Arial" panose="020B0604020202020204" pitchFamily="34" charset="0"/>
                <a:ea typeface="宋体" panose="02010600030101010101" pitchFamily="2" charset="-122"/>
              </a:defRPr>
            </a:lvl4pPr>
            <a:lvl5pPr marL="2057400" indent="-228600" eaLnBrk="0" hangingPunct="0">
              <a:defRPr sz="2800" b="1">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80000"/>
              </a:lnSpc>
              <a:spcBef>
                <a:spcPct val="20000"/>
              </a:spcBef>
              <a:spcAft>
                <a:spcPct val="0"/>
              </a:spcAft>
              <a:buClr>
                <a:schemeClr val="hlink"/>
              </a:buClr>
              <a:buSzPct val="85000"/>
              <a:buFont typeface="Wingdings" panose="05000000000000000000" pitchFamily="2" charset="2"/>
              <a:defRPr sz="2800" b="1">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80000"/>
              </a:lnSpc>
              <a:spcBef>
                <a:spcPct val="20000"/>
              </a:spcBef>
              <a:spcAft>
                <a:spcPct val="0"/>
              </a:spcAft>
              <a:buClr>
                <a:schemeClr val="hlink"/>
              </a:buClr>
              <a:buSzPct val="85000"/>
              <a:buFont typeface="Wingdings" panose="05000000000000000000" pitchFamily="2" charset="2"/>
              <a:defRPr sz="2800" b="1">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80000"/>
              </a:lnSpc>
              <a:spcBef>
                <a:spcPct val="20000"/>
              </a:spcBef>
              <a:spcAft>
                <a:spcPct val="0"/>
              </a:spcAft>
              <a:buClr>
                <a:schemeClr val="hlink"/>
              </a:buClr>
              <a:buSzPct val="85000"/>
              <a:buFont typeface="Wingdings" panose="05000000000000000000" pitchFamily="2" charset="2"/>
              <a:defRPr sz="2800" b="1">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80000"/>
              </a:lnSpc>
              <a:spcBef>
                <a:spcPct val="20000"/>
              </a:spcBef>
              <a:spcAft>
                <a:spcPct val="0"/>
              </a:spcAft>
              <a:buClr>
                <a:schemeClr val="hlink"/>
              </a:buClr>
              <a:buSzPct val="85000"/>
              <a:buFont typeface="Wingdings" panose="05000000000000000000" pitchFamily="2" charset="2"/>
              <a:defRPr sz="2800" b="1">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pPr>
            <a:r>
              <a:rPr lang="zh-CN" altLang="en-US" sz="2400" dirty="0" smtClean="0">
                <a:solidFill>
                  <a:srgbClr val="FF0000"/>
                </a:solidFill>
                <a:latin typeface="黑体" panose="02010609060101010101" pitchFamily="2" charset="-122"/>
                <a:ea typeface="黑体" panose="02010609060101010101" pitchFamily="2" charset="-122"/>
              </a:rPr>
              <a:t>：</a:t>
            </a:r>
            <a:r>
              <a:rPr lang="zh-CN" altLang="en-US" sz="2400" dirty="0" smtClean="0">
                <a:solidFill>
                  <a:srgbClr val="0033CC"/>
                </a:solidFill>
                <a:latin typeface="黑体" panose="02010609060101010101" pitchFamily="2" charset="-122"/>
                <a:ea typeface="黑体" panose="02010609060101010101" pitchFamily="2" charset="-122"/>
              </a:rPr>
              <a:t>在</a:t>
            </a:r>
            <a:r>
              <a:rPr lang="zh-CN" altLang="en-US" sz="2400" dirty="0">
                <a:solidFill>
                  <a:srgbClr val="0033CC"/>
                </a:solidFill>
                <a:latin typeface="黑体" panose="02010609060101010101" pitchFamily="2" charset="-122"/>
                <a:ea typeface="黑体" panose="02010609060101010101" pitchFamily="2" charset="-122"/>
              </a:rPr>
              <a:t>△</a:t>
            </a:r>
            <a:r>
              <a:rPr lang="en-US" altLang="zh-CN" sz="2400" dirty="0">
                <a:solidFill>
                  <a:srgbClr val="0033CC"/>
                </a:solidFill>
                <a:latin typeface="黑体" panose="02010609060101010101" pitchFamily="2" charset="-122"/>
                <a:ea typeface="黑体" panose="02010609060101010101" pitchFamily="2" charset="-122"/>
              </a:rPr>
              <a:t>t</a:t>
            </a:r>
            <a:r>
              <a:rPr lang="zh-CN" altLang="en-US" sz="2400" dirty="0">
                <a:solidFill>
                  <a:srgbClr val="0033CC"/>
                </a:solidFill>
                <a:latin typeface="黑体" panose="02010609060101010101" pitchFamily="2" charset="-122"/>
                <a:ea typeface="黑体" panose="02010609060101010101" pitchFamily="2" charset="-122"/>
              </a:rPr>
              <a:t>内无人来，离去一人</a:t>
            </a:r>
            <a:endParaRPr lang="en-US" altLang="zh-CN" sz="2400" dirty="0">
              <a:solidFill>
                <a:srgbClr val="0033CC"/>
              </a:solidFill>
              <a:latin typeface="黑体" panose="02010609060101010101" pitchFamily="2" charset="-122"/>
              <a:ea typeface="黑体" panose="02010609060101010101" pitchFamily="2" charset="-122"/>
            </a:endParaRPr>
          </a:p>
          <a:p>
            <a:pPr marL="0" lvl="2" eaLnBrk="1" fontAlgn="base" hangingPunct="1">
              <a:spcBef>
                <a:spcPct val="0"/>
              </a:spcBef>
              <a:spcAft>
                <a:spcPct val="0"/>
              </a:spcAft>
            </a:pPr>
            <a:r>
              <a:rPr lang="en-US" altLang="zh-CN" sz="2400" dirty="0">
                <a:solidFill>
                  <a:srgbClr val="FF0000"/>
                </a:solidFill>
              </a:rPr>
              <a:t>	p</a:t>
            </a:r>
            <a:r>
              <a:rPr lang="en-US" altLang="zh-CN" sz="2400" baseline="-25000" dirty="0">
                <a:solidFill>
                  <a:srgbClr val="FF0000"/>
                </a:solidFill>
              </a:rPr>
              <a:t>1 </a:t>
            </a:r>
            <a:r>
              <a:rPr lang="en-US" altLang="zh-CN" sz="2400" dirty="0">
                <a:solidFill>
                  <a:srgbClr val="FF0000"/>
                </a:solidFill>
              </a:rPr>
              <a:t>(t)(1-</a:t>
            </a:r>
            <a:r>
              <a:rPr lang="en-US" altLang="zh-CN" sz="2400" dirty="0">
                <a:solidFill>
                  <a:srgbClr val="FF0000"/>
                </a:solidFill>
                <a:latin typeface="Symbol" panose="05050102010706020507" pitchFamily="18" charset="2"/>
              </a:rPr>
              <a:t>l</a:t>
            </a:r>
            <a:r>
              <a:rPr lang="en-US" altLang="zh-CN" sz="2400" dirty="0">
                <a:solidFill>
                  <a:srgbClr val="FF0000"/>
                </a:solidFill>
              </a:rPr>
              <a:t>△t</a:t>
            </a:r>
            <a:r>
              <a:rPr lang="zh-CN" altLang="en-US" sz="2400" dirty="0" smtClean="0">
                <a:solidFill>
                  <a:srgbClr val="FF0000"/>
                </a:solidFill>
              </a:rPr>
              <a:t>）</a:t>
            </a:r>
            <a:r>
              <a:rPr lang="en-US" altLang="zh-CN" sz="2400" dirty="0" smtClean="0">
                <a:solidFill>
                  <a:srgbClr val="FF0000"/>
                </a:solidFill>
                <a:latin typeface="Symbol" panose="05050102010706020507" pitchFamily="18" charset="2"/>
              </a:rPr>
              <a:t>m</a:t>
            </a:r>
            <a:r>
              <a:rPr lang="en-US" altLang="zh-CN" sz="2400" dirty="0">
                <a:solidFill>
                  <a:srgbClr val="FF0000"/>
                </a:solidFill>
              </a:rPr>
              <a:t>△t</a:t>
            </a:r>
            <a:r>
              <a:rPr lang="en-US" altLang="zh-CN" sz="2400" dirty="0">
                <a:solidFill>
                  <a:srgbClr val="000000"/>
                </a:solidFill>
              </a:rPr>
              <a:t>≈</a:t>
            </a:r>
            <a:r>
              <a:rPr lang="en-US" altLang="zh-CN" sz="2400" dirty="0">
                <a:solidFill>
                  <a:srgbClr val="FF0000"/>
                </a:solidFill>
              </a:rPr>
              <a:t>p</a:t>
            </a:r>
            <a:r>
              <a:rPr lang="en-US" altLang="zh-CN" sz="2400" baseline="-25000" dirty="0">
                <a:solidFill>
                  <a:srgbClr val="FF0000"/>
                </a:solidFill>
              </a:rPr>
              <a:t>1 </a:t>
            </a:r>
            <a:r>
              <a:rPr lang="en-US" altLang="zh-CN" sz="2400" dirty="0">
                <a:solidFill>
                  <a:srgbClr val="FF0000"/>
                </a:solidFill>
              </a:rPr>
              <a:t>(t)</a:t>
            </a:r>
            <a:r>
              <a:rPr lang="en-US" altLang="zh-CN" sz="2400" dirty="0">
                <a:solidFill>
                  <a:srgbClr val="FF0000"/>
                </a:solidFill>
                <a:latin typeface="Symbol" panose="05050102010706020507" pitchFamily="18" charset="2"/>
              </a:rPr>
              <a:t> m</a:t>
            </a:r>
            <a:r>
              <a:rPr lang="en-US" altLang="zh-CN" sz="2400" dirty="0">
                <a:solidFill>
                  <a:srgbClr val="FF0000"/>
                </a:solidFill>
              </a:rPr>
              <a:t>△t</a:t>
            </a:r>
            <a:endParaRPr lang="zh-CN" altLang="en-US" sz="2400" dirty="0">
              <a:solidFill>
                <a:srgbClr val="0033CC"/>
              </a:solidFill>
              <a:latin typeface="黑体" panose="02010609060101010101" pitchFamily="2" charset="-122"/>
              <a:ea typeface="黑体" panose="02010609060101010101" pitchFamily="2" charset="-122"/>
            </a:endParaRPr>
          </a:p>
        </p:txBody>
      </p:sp>
      <p:sp>
        <p:nvSpPr>
          <p:cNvPr id="61444" name="TextBox 6"/>
          <p:cNvSpPr txBox="1">
            <a:spLocks noChangeArrowheads="1"/>
          </p:cNvSpPr>
          <p:nvPr/>
        </p:nvSpPr>
        <p:spPr bwMode="auto">
          <a:xfrm>
            <a:off x="7667932" y="2750792"/>
            <a:ext cx="1476375" cy="492125"/>
          </a:xfrm>
          <a:prstGeom prst="rect">
            <a:avLst/>
          </a:prstGeom>
          <a:solidFill>
            <a:srgbClr val="FFFEE9"/>
          </a:solidFill>
          <a:ln w="9525">
            <a:solidFill>
              <a:schemeClr val="bg1"/>
            </a:solidFill>
            <a:miter lim="800000"/>
          </a:ln>
        </p:spPr>
        <p:txBody>
          <a:bodyPr lIns="0" tIns="0" rIns="0" bIns="0">
            <a:spAutoFit/>
          </a:bodyPr>
          <a:lstStyle>
            <a:lvl1pPr eaLnBrk="0" hangingPunct="0">
              <a:defRPr sz="2800" b="1">
                <a:solidFill>
                  <a:schemeClr val="tx1"/>
                </a:solidFill>
                <a:latin typeface="Arial" panose="020B0604020202020204" pitchFamily="34" charset="0"/>
                <a:ea typeface="宋体" panose="02010600030101010101" pitchFamily="2" charset="-122"/>
              </a:defRPr>
            </a:lvl1pPr>
            <a:lvl2pPr marL="742950" indent="-285750" eaLnBrk="0" hangingPunct="0">
              <a:defRPr sz="2800" b="1">
                <a:solidFill>
                  <a:schemeClr val="tx1"/>
                </a:solidFill>
                <a:latin typeface="Arial" panose="020B0604020202020204" pitchFamily="34" charset="0"/>
                <a:ea typeface="宋体" panose="02010600030101010101" pitchFamily="2" charset="-122"/>
              </a:defRPr>
            </a:lvl2pPr>
            <a:lvl3pPr marL="1143000" indent="-228600" eaLnBrk="0" hangingPunct="0">
              <a:defRPr sz="2800" b="1">
                <a:solidFill>
                  <a:schemeClr val="tx1"/>
                </a:solidFill>
                <a:latin typeface="Arial" panose="020B0604020202020204" pitchFamily="34" charset="0"/>
                <a:ea typeface="宋体" panose="02010600030101010101" pitchFamily="2" charset="-122"/>
              </a:defRPr>
            </a:lvl3pPr>
            <a:lvl4pPr marL="1600200" indent="-228600" eaLnBrk="0" hangingPunct="0">
              <a:defRPr sz="2800" b="1">
                <a:solidFill>
                  <a:schemeClr val="tx1"/>
                </a:solidFill>
                <a:latin typeface="Arial" panose="020B0604020202020204" pitchFamily="34" charset="0"/>
                <a:ea typeface="宋体" panose="02010600030101010101" pitchFamily="2" charset="-122"/>
              </a:defRPr>
            </a:lvl4pPr>
            <a:lvl5pPr marL="2057400" indent="-228600" eaLnBrk="0" hangingPunct="0">
              <a:defRPr sz="2800" b="1">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80000"/>
              </a:lnSpc>
              <a:spcBef>
                <a:spcPct val="20000"/>
              </a:spcBef>
              <a:spcAft>
                <a:spcPct val="0"/>
              </a:spcAft>
              <a:buClr>
                <a:schemeClr val="hlink"/>
              </a:buClr>
              <a:buSzPct val="85000"/>
              <a:buFont typeface="Wingdings" panose="05000000000000000000" pitchFamily="2" charset="2"/>
              <a:defRPr sz="2800" b="1">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80000"/>
              </a:lnSpc>
              <a:spcBef>
                <a:spcPct val="20000"/>
              </a:spcBef>
              <a:spcAft>
                <a:spcPct val="0"/>
              </a:spcAft>
              <a:buClr>
                <a:schemeClr val="hlink"/>
              </a:buClr>
              <a:buSzPct val="85000"/>
              <a:buFont typeface="Wingdings" panose="05000000000000000000" pitchFamily="2" charset="2"/>
              <a:defRPr sz="2800" b="1">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80000"/>
              </a:lnSpc>
              <a:spcBef>
                <a:spcPct val="20000"/>
              </a:spcBef>
              <a:spcAft>
                <a:spcPct val="0"/>
              </a:spcAft>
              <a:buClr>
                <a:schemeClr val="hlink"/>
              </a:buClr>
              <a:buSzPct val="85000"/>
              <a:buFont typeface="Wingdings" panose="05000000000000000000" pitchFamily="2" charset="2"/>
              <a:defRPr sz="2800" b="1">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80000"/>
              </a:lnSpc>
              <a:spcBef>
                <a:spcPct val="20000"/>
              </a:spcBef>
              <a:spcAft>
                <a:spcPct val="0"/>
              </a:spcAft>
              <a:buClr>
                <a:schemeClr val="hlink"/>
              </a:buClr>
              <a:buSzPct val="85000"/>
              <a:buFont typeface="Wingdings" panose="05000000000000000000" pitchFamily="2" charset="2"/>
              <a:defRPr sz="2800" b="1">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pPr>
            <a:r>
              <a:rPr lang="en-US" altLang="zh-CN" sz="3200" b="0" dirty="0">
                <a:solidFill>
                  <a:srgbClr val="005FBE"/>
                </a:solidFill>
              </a:rPr>
              <a:t>p</a:t>
            </a:r>
            <a:r>
              <a:rPr lang="en-US" altLang="zh-CN" sz="3200" b="0" baseline="-25000" dirty="0">
                <a:solidFill>
                  <a:srgbClr val="005FBE"/>
                </a:solidFill>
              </a:rPr>
              <a:t>0</a:t>
            </a:r>
            <a:r>
              <a:rPr lang="en-US" altLang="zh-CN" sz="3200" b="0" dirty="0">
                <a:solidFill>
                  <a:srgbClr val="005FBE"/>
                </a:solidFill>
              </a:rPr>
              <a:t>(t+</a:t>
            </a:r>
            <a:r>
              <a:rPr lang="el-GR" altLang="zh-CN" sz="3200" b="0" dirty="0">
                <a:solidFill>
                  <a:srgbClr val="005FBE"/>
                </a:solidFill>
              </a:rPr>
              <a:t>Δ</a:t>
            </a:r>
            <a:r>
              <a:rPr lang="en-US" altLang="zh-CN" sz="3200" b="0" dirty="0">
                <a:solidFill>
                  <a:srgbClr val="005FBE"/>
                </a:solidFill>
              </a:rPr>
              <a:t>t)</a:t>
            </a:r>
            <a:endParaRPr lang="zh-CN" altLang="en-US" sz="3200" b="0" dirty="0">
              <a:solidFill>
                <a:srgbClr val="005FBE"/>
              </a:solidFill>
            </a:endParaRPr>
          </a:p>
        </p:txBody>
      </p:sp>
      <p:sp>
        <p:nvSpPr>
          <p:cNvPr id="9" name="内容占位符 2"/>
          <p:cNvSpPr txBox="1"/>
          <p:nvPr/>
        </p:nvSpPr>
        <p:spPr bwMode="auto">
          <a:xfrm>
            <a:off x="-227064" y="3214955"/>
            <a:ext cx="2232025" cy="1198563"/>
          </a:xfrm>
          <a:prstGeom prst="rect">
            <a:avLst/>
          </a:prstGeom>
          <a:noFill/>
          <a:ln>
            <a:noFill/>
          </a:ln>
          <a:effectLst/>
        </p:spPr>
        <p:txBody>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600" b="1">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accent2"/>
              </a:buClr>
              <a:buSzPct val="85000"/>
              <a:buFont typeface="Wingdings" panose="05000000000000000000" pitchFamily="2" charset="2"/>
              <a:buChar char=""/>
              <a:defRPr sz="3200" b="1">
                <a:solidFill>
                  <a:srgbClr val="3C3C5A"/>
                </a:solidFill>
                <a:latin typeface="+mn-lt"/>
                <a:ea typeface="+mn-ea"/>
              </a:defRPr>
            </a:lvl2pPr>
            <a:lvl3pPr marL="1143000" indent="-228600" algn="l" rtl="0" eaLnBrk="0" fontAlgn="base" hangingPunct="0">
              <a:spcBef>
                <a:spcPct val="20000"/>
              </a:spcBef>
              <a:spcAft>
                <a:spcPct val="0"/>
              </a:spcAft>
              <a:buClr>
                <a:schemeClr val="hlink"/>
              </a:buClr>
              <a:buSzPct val="85000"/>
              <a:buFont typeface="Wingdings" panose="05000000000000000000" pitchFamily="2" charset="2"/>
              <a:buChar char="v"/>
              <a:defRPr sz="2800" b="1">
                <a:solidFill>
                  <a:schemeClr val="tx2"/>
                </a:solidFill>
                <a:latin typeface="+mn-lt"/>
                <a:ea typeface="+mn-ea"/>
              </a:defRPr>
            </a:lvl3pPr>
            <a:lvl4pPr marL="1600200" indent="-228600" algn="l" rtl="0" eaLnBrk="0" fontAlgn="base" hangingPunct="0">
              <a:spcBef>
                <a:spcPct val="20000"/>
              </a:spcBef>
              <a:spcAft>
                <a:spcPct val="0"/>
              </a:spcAft>
              <a:buClr>
                <a:schemeClr val="accent2"/>
              </a:buClr>
              <a:buSzPct val="90000"/>
              <a:buFont typeface="Wingdings" panose="05000000000000000000" pitchFamily="2" charset="2"/>
              <a:buChar char=""/>
              <a:defRPr sz="2400" b="1">
                <a:solidFill>
                  <a:schemeClr val="tx1"/>
                </a:solidFill>
                <a:latin typeface="+mn-lt"/>
                <a:ea typeface="+mn-ea"/>
              </a:defRPr>
            </a:lvl4pPr>
            <a:lvl5pPr marL="2057400" indent="-228600" algn="l" rtl="0" eaLnBrk="0" fontAlgn="base" hangingPunct="0">
              <a:spcBef>
                <a:spcPct val="20000"/>
              </a:spcBef>
              <a:spcAft>
                <a:spcPct val="0"/>
              </a:spcAft>
              <a:buClr>
                <a:schemeClr val="hlink"/>
              </a:buClr>
              <a:buSzPct val="85000"/>
              <a:buFont typeface="Wingdings" panose="05000000000000000000" pitchFamily="2" charset="2"/>
              <a:buChar char="v"/>
              <a:defRPr sz="2000" b="1">
                <a:solidFill>
                  <a:schemeClr val="tx1"/>
                </a:solidFill>
                <a:latin typeface="+mn-lt"/>
                <a:ea typeface="+mn-ea"/>
              </a:defRPr>
            </a:lvl5pPr>
            <a:lvl6pPr marL="2514600" indent="-228600" algn="l" rtl="0" fontAlgn="base">
              <a:spcBef>
                <a:spcPct val="20000"/>
              </a:spcBef>
              <a:spcAft>
                <a:spcPct val="0"/>
              </a:spcAft>
              <a:buClr>
                <a:schemeClr val="hlink"/>
              </a:buClr>
              <a:buSzPct val="85000"/>
              <a:buFont typeface="Wingdings" panose="05000000000000000000" pitchFamily="2" charset="2"/>
              <a:buChar char="v"/>
              <a:defRPr sz="2000" b="1">
                <a:solidFill>
                  <a:schemeClr val="tx1"/>
                </a:solidFill>
                <a:latin typeface="+mn-lt"/>
                <a:ea typeface="+mn-ea"/>
              </a:defRPr>
            </a:lvl6pPr>
            <a:lvl7pPr marL="2971800" indent="-228600" algn="l" rtl="0" fontAlgn="base">
              <a:spcBef>
                <a:spcPct val="20000"/>
              </a:spcBef>
              <a:spcAft>
                <a:spcPct val="0"/>
              </a:spcAft>
              <a:buClr>
                <a:schemeClr val="hlink"/>
              </a:buClr>
              <a:buSzPct val="85000"/>
              <a:buFont typeface="Wingdings" panose="05000000000000000000" pitchFamily="2" charset="2"/>
              <a:buChar char="v"/>
              <a:defRPr sz="2000" b="1">
                <a:solidFill>
                  <a:schemeClr val="tx1"/>
                </a:solidFill>
                <a:latin typeface="+mn-lt"/>
                <a:ea typeface="+mn-ea"/>
              </a:defRPr>
            </a:lvl7pPr>
            <a:lvl8pPr marL="3429000" indent="-228600" algn="l" rtl="0" fontAlgn="base">
              <a:spcBef>
                <a:spcPct val="20000"/>
              </a:spcBef>
              <a:spcAft>
                <a:spcPct val="0"/>
              </a:spcAft>
              <a:buClr>
                <a:schemeClr val="hlink"/>
              </a:buClr>
              <a:buSzPct val="85000"/>
              <a:buFont typeface="Wingdings" panose="05000000000000000000" pitchFamily="2" charset="2"/>
              <a:buChar char="v"/>
              <a:defRPr sz="2000" b="1">
                <a:solidFill>
                  <a:schemeClr val="tx1"/>
                </a:solidFill>
                <a:latin typeface="+mn-lt"/>
                <a:ea typeface="+mn-ea"/>
              </a:defRPr>
            </a:lvl8pPr>
            <a:lvl9pPr marL="3886200" indent="-228600" algn="l" rtl="0" fontAlgn="base">
              <a:spcBef>
                <a:spcPct val="20000"/>
              </a:spcBef>
              <a:spcAft>
                <a:spcPct val="0"/>
              </a:spcAft>
              <a:buClr>
                <a:schemeClr val="hlink"/>
              </a:buClr>
              <a:buSzPct val="85000"/>
              <a:buFont typeface="Wingdings" panose="05000000000000000000" pitchFamily="2" charset="2"/>
              <a:buChar char="v"/>
              <a:defRPr sz="2000" b="1">
                <a:solidFill>
                  <a:schemeClr val="tx1"/>
                </a:solidFill>
                <a:latin typeface="+mn-lt"/>
                <a:ea typeface="+mn-ea"/>
              </a:defRPr>
            </a:lvl9pPr>
          </a:lstStyle>
          <a:p>
            <a:pPr>
              <a:buClr>
                <a:srgbClr val="B20048"/>
              </a:buClr>
              <a:defRPr/>
            </a:pPr>
            <a:r>
              <a:rPr lang="en-US" altLang="zh-CN" dirty="0" smtClean="0">
                <a:solidFill>
                  <a:srgbClr val="005FBE"/>
                </a:solidFill>
              </a:rPr>
              <a:t>P</a:t>
            </a:r>
            <a:r>
              <a:rPr lang="en-US" altLang="zh-CN" baseline="-25000" dirty="0" smtClean="0">
                <a:solidFill>
                  <a:srgbClr val="005FBE"/>
                </a:solidFill>
              </a:rPr>
              <a:t>0</a:t>
            </a:r>
            <a:r>
              <a:rPr lang="en-US" altLang="zh-CN" dirty="0" smtClean="0">
                <a:solidFill>
                  <a:srgbClr val="005FBE"/>
                </a:solidFill>
              </a:rPr>
              <a:t>(t)</a:t>
            </a:r>
            <a:endParaRPr lang="zh-CN" altLang="en-US" dirty="0">
              <a:solidFill>
                <a:srgbClr val="005FBE"/>
              </a:solidFill>
            </a:endParaRPr>
          </a:p>
        </p:txBody>
      </p:sp>
      <p:sp>
        <p:nvSpPr>
          <p:cNvPr id="61446" name="TextBox 10"/>
          <p:cNvSpPr txBox="1">
            <a:spLocks noChangeArrowheads="1"/>
          </p:cNvSpPr>
          <p:nvPr/>
        </p:nvSpPr>
        <p:spPr bwMode="auto">
          <a:xfrm>
            <a:off x="1378585" y="2658876"/>
            <a:ext cx="6343650" cy="29375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800" b="1">
                <a:solidFill>
                  <a:schemeClr val="tx1"/>
                </a:solidFill>
                <a:latin typeface="Arial" panose="020B0604020202020204" pitchFamily="34" charset="0"/>
                <a:ea typeface="宋体" panose="02010600030101010101" pitchFamily="2" charset="-122"/>
              </a:defRPr>
            </a:lvl1pPr>
            <a:lvl2pPr marL="742950" indent="-285750" eaLnBrk="0" hangingPunct="0">
              <a:defRPr sz="2800" b="1">
                <a:solidFill>
                  <a:schemeClr val="tx1"/>
                </a:solidFill>
                <a:latin typeface="Arial" panose="020B0604020202020204" pitchFamily="34" charset="0"/>
                <a:ea typeface="宋体" panose="02010600030101010101" pitchFamily="2" charset="-122"/>
              </a:defRPr>
            </a:lvl2pPr>
            <a:lvl3pPr eaLnBrk="0" hangingPunct="0">
              <a:defRPr sz="2800" b="1">
                <a:solidFill>
                  <a:schemeClr val="tx1"/>
                </a:solidFill>
                <a:latin typeface="Arial" panose="020B0604020202020204" pitchFamily="34" charset="0"/>
                <a:ea typeface="宋体" panose="02010600030101010101" pitchFamily="2" charset="-122"/>
              </a:defRPr>
            </a:lvl3pPr>
            <a:lvl4pPr marL="1600200" indent="-228600" eaLnBrk="0" hangingPunct="0">
              <a:defRPr sz="2800" b="1">
                <a:solidFill>
                  <a:schemeClr val="tx1"/>
                </a:solidFill>
                <a:latin typeface="Arial" panose="020B0604020202020204" pitchFamily="34" charset="0"/>
                <a:ea typeface="宋体" panose="02010600030101010101" pitchFamily="2" charset="-122"/>
              </a:defRPr>
            </a:lvl4pPr>
            <a:lvl5pPr marL="2057400" indent="-228600" eaLnBrk="0" hangingPunct="0">
              <a:defRPr sz="2800" b="1">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80000"/>
              </a:lnSpc>
              <a:spcBef>
                <a:spcPct val="20000"/>
              </a:spcBef>
              <a:spcAft>
                <a:spcPct val="0"/>
              </a:spcAft>
              <a:buClr>
                <a:schemeClr val="hlink"/>
              </a:buClr>
              <a:buSzPct val="85000"/>
              <a:buFont typeface="Wingdings" panose="05000000000000000000" pitchFamily="2" charset="2"/>
              <a:defRPr sz="2800" b="1">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80000"/>
              </a:lnSpc>
              <a:spcBef>
                <a:spcPct val="20000"/>
              </a:spcBef>
              <a:spcAft>
                <a:spcPct val="0"/>
              </a:spcAft>
              <a:buClr>
                <a:schemeClr val="hlink"/>
              </a:buClr>
              <a:buSzPct val="85000"/>
              <a:buFont typeface="Wingdings" panose="05000000000000000000" pitchFamily="2" charset="2"/>
              <a:defRPr sz="2800" b="1">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80000"/>
              </a:lnSpc>
              <a:spcBef>
                <a:spcPct val="20000"/>
              </a:spcBef>
              <a:spcAft>
                <a:spcPct val="0"/>
              </a:spcAft>
              <a:buClr>
                <a:schemeClr val="hlink"/>
              </a:buClr>
              <a:buSzPct val="85000"/>
              <a:buFont typeface="Wingdings" panose="05000000000000000000" pitchFamily="2" charset="2"/>
              <a:defRPr sz="2800" b="1">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80000"/>
              </a:lnSpc>
              <a:spcBef>
                <a:spcPct val="20000"/>
              </a:spcBef>
              <a:spcAft>
                <a:spcPct val="0"/>
              </a:spcAft>
              <a:buClr>
                <a:schemeClr val="hlink"/>
              </a:buClr>
              <a:buSzPct val="85000"/>
              <a:buFont typeface="Wingdings" panose="05000000000000000000" pitchFamily="2" charset="2"/>
              <a:defRPr sz="2800" b="1">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pPr>
            <a:r>
              <a:rPr lang="zh-CN" altLang="en-US" sz="2400" dirty="0">
                <a:solidFill>
                  <a:srgbClr val="FF0000"/>
                </a:solidFill>
                <a:latin typeface="黑体" panose="02010609060101010101" pitchFamily="2" charset="-122"/>
                <a:ea typeface="黑体" panose="02010609060101010101" pitchFamily="2" charset="-122"/>
              </a:rPr>
              <a:t>：</a:t>
            </a:r>
            <a:r>
              <a:rPr lang="zh-CN" altLang="en-US" sz="2400" dirty="0">
                <a:solidFill>
                  <a:srgbClr val="0033CC"/>
                </a:solidFill>
                <a:latin typeface="黑体" panose="02010609060101010101" pitchFamily="2" charset="-122"/>
                <a:ea typeface="黑体" panose="02010609060101010101" pitchFamily="2" charset="-122"/>
              </a:rPr>
              <a:t>情况</a:t>
            </a:r>
            <a:r>
              <a:rPr lang="en-US" altLang="zh-CN" sz="2400" dirty="0">
                <a:solidFill>
                  <a:srgbClr val="0033CC"/>
                </a:solidFill>
                <a:latin typeface="黑体" panose="02010609060101010101" pitchFamily="2" charset="-122"/>
                <a:ea typeface="黑体" panose="02010609060101010101" pitchFamily="2" charset="-122"/>
              </a:rPr>
              <a:t>1</a:t>
            </a:r>
            <a:r>
              <a:rPr lang="zh-CN" altLang="en-US" sz="2400" dirty="0">
                <a:solidFill>
                  <a:srgbClr val="0033CC"/>
                </a:solidFill>
                <a:latin typeface="黑体" panose="02010609060101010101" pitchFamily="2" charset="-122"/>
                <a:ea typeface="黑体" panose="02010609060101010101" pitchFamily="2" charset="-122"/>
              </a:rPr>
              <a:t>：来</a:t>
            </a:r>
            <a:r>
              <a:rPr lang="en-US" altLang="zh-CN" sz="2400" dirty="0">
                <a:solidFill>
                  <a:srgbClr val="0033CC"/>
                </a:solidFill>
                <a:latin typeface="黑体" panose="02010609060101010101" pitchFamily="2" charset="-122"/>
                <a:ea typeface="黑体" panose="02010609060101010101" pitchFamily="2" charset="-122"/>
              </a:rPr>
              <a:t>1</a:t>
            </a:r>
            <a:r>
              <a:rPr lang="zh-CN" altLang="en-US" sz="2400" dirty="0">
                <a:solidFill>
                  <a:srgbClr val="0033CC"/>
                </a:solidFill>
                <a:latin typeface="黑体" panose="02010609060101010101" pitchFamily="2" charset="-122"/>
                <a:ea typeface="黑体" panose="02010609060101010101" pitchFamily="2" charset="-122"/>
              </a:rPr>
              <a:t>人，走</a:t>
            </a:r>
            <a:r>
              <a:rPr lang="en-US" altLang="zh-CN" sz="2400" dirty="0">
                <a:solidFill>
                  <a:srgbClr val="0033CC"/>
                </a:solidFill>
                <a:latin typeface="黑体" panose="02010609060101010101" pitchFamily="2" charset="-122"/>
                <a:ea typeface="黑体" panose="02010609060101010101" pitchFamily="2" charset="-122"/>
              </a:rPr>
              <a:t>1</a:t>
            </a:r>
            <a:r>
              <a:rPr lang="zh-CN" altLang="en-US" sz="2400" dirty="0">
                <a:solidFill>
                  <a:srgbClr val="0033CC"/>
                </a:solidFill>
                <a:latin typeface="黑体" panose="02010609060101010101" pitchFamily="2" charset="-122"/>
                <a:ea typeface="黑体" panose="02010609060101010101" pitchFamily="2" charset="-122"/>
              </a:rPr>
              <a:t>人</a:t>
            </a:r>
            <a:endParaRPr lang="en-US" altLang="zh-CN" sz="2400" dirty="0">
              <a:solidFill>
                <a:srgbClr val="0033CC"/>
              </a:solidFill>
              <a:latin typeface="黑体" panose="02010609060101010101" pitchFamily="2" charset="-122"/>
              <a:ea typeface="黑体" panose="02010609060101010101" pitchFamily="2" charset="-122"/>
            </a:endParaRPr>
          </a:p>
          <a:p>
            <a:pPr marL="0" lvl="2" eaLnBrk="1" fontAlgn="base" hangingPunct="1">
              <a:spcBef>
                <a:spcPct val="0"/>
              </a:spcBef>
              <a:spcAft>
                <a:spcPct val="0"/>
              </a:spcAft>
            </a:pPr>
            <a:r>
              <a:rPr lang="en-US" altLang="zh-CN" sz="2400" dirty="0">
                <a:solidFill>
                  <a:srgbClr val="FF0000"/>
                </a:solidFill>
              </a:rPr>
              <a:t>	p</a:t>
            </a:r>
            <a:r>
              <a:rPr lang="en-US" altLang="zh-CN" sz="2400" baseline="-25000" dirty="0">
                <a:solidFill>
                  <a:srgbClr val="FF0000"/>
                </a:solidFill>
              </a:rPr>
              <a:t>0</a:t>
            </a:r>
            <a:r>
              <a:rPr lang="en-US" altLang="zh-CN" sz="2400" dirty="0">
                <a:solidFill>
                  <a:srgbClr val="FF0000"/>
                </a:solidFill>
              </a:rPr>
              <a:t>(t)</a:t>
            </a:r>
            <a:r>
              <a:rPr lang="en-US" altLang="zh-CN" sz="2400" dirty="0">
                <a:solidFill>
                  <a:srgbClr val="FF0000"/>
                </a:solidFill>
                <a:latin typeface="Symbol" panose="05050102010706020507" pitchFamily="18" charset="2"/>
              </a:rPr>
              <a:t>l</a:t>
            </a:r>
            <a:r>
              <a:rPr lang="en-US" altLang="zh-CN" sz="2400" dirty="0">
                <a:solidFill>
                  <a:srgbClr val="FF0000"/>
                </a:solidFill>
              </a:rPr>
              <a:t>△t</a:t>
            </a:r>
            <a:r>
              <a:rPr lang="en-US" altLang="zh-CN" sz="2400" dirty="0">
                <a:solidFill>
                  <a:srgbClr val="FF0000"/>
                </a:solidFill>
                <a:latin typeface="Symbol" panose="05050102010706020507" pitchFamily="18" charset="2"/>
              </a:rPr>
              <a:t>m</a:t>
            </a:r>
            <a:r>
              <a:rPr lang="en-US" altLang="zh-CN" sz="2400" dirty="0">
                <a:solidFill>
                  <a:srgbClr val="FF0000"/>
                </a:solidFill>
              </a:rPr>
              <a:t>△t</a:t>
            </a:r>
            <a:r>
              <a:rPr lang="zh-CN" altLang="en-US" sz="2400" dirty="0" smtClean="0">
                <a:solidFill>
                  <a:srgbClr val="0033CC"/>
                </a:solidFill>
              </a:rPr>
              <a:t>（</a:t>
            </a:r>
            <a:r>
              <a:rPr lang="en-US" altLang="zh-CN" sz="2400" dirty="0" smtClean="0">
                <a:solidFill>
                  <a:srgbClr val="0033CC"/>
                </a:solidFill>
              </a:rPr>
              <a:t>△</a:t>
            </a:r>
            <a:r>
              <a:rPr lang="en-US" altLang="zh-CN" sz="2400" baseline="30000" dirty="0">
                <a:solidFill>
                  <a:srgbClr val="0033CC"/>
                </a:solidFill>
              </a:rPr>
              <a:t>2</a:t>
            </a:r>
            <a:r>
              <a:rPr lang="en-US" altLang="zh-CN" sz="2400" dirty="0">
                <a:solidFill>
                  <a:srgbClr val="0033CC"/>
                </a:solidFill>
              </a:rPr>
              <a:t>t </a:t>
            </a:r>
            <a:r>
              <a:rPr lang="zh-CN" altLang="en-US" sz="2400" dirty="0">
                <a:solidFill>
                  <a:srgbClr val="0033CC"/>
                </a:solidFill>
              </a:rPr>
              <a:t>项，省略）</a:t>
            </a:r>
            <a:endParaRPr lang="en-US" altLang="zh-CN" sz="2400" dirty="0">
              <a:solidFill>
                <a:srgbClr val="0033CC"/>
              </a:solidFill>
            </a:endParaRPr>
          </a:p>
          <a:p>
            <a:pPr eaLnBrk="1" fontAlgn="base" hangingPunct="1">
              <a:spcBef>
                <a:spcPct val="0"/>
              </a:spcBef>
              <a:spcAft>
                <a:spcPct val="0"/>
              </a:spcAft>
            </a:pPr>
            <a:endParaRPr lang="en-US" altLang="zh-CN" sz="2400" dirty="0">
              <a:solidFill>
                <a:srgbClr val="FF0000"/>
              </a:solidFill>
              <a:latin typeface="黑体" panose="02010609060101010101" pitchFamily="2" charset="-122"/>
              <a:ea typeface="黑体" panose="02010609060101010101" pitchFamily="2" charset="-122"/>
            </a:endParaRPr>
          </a:p>
          <a:p>
            <a:pPr eaLnBrk="1" fontAlgn="base" hangingPunct="1">
              <a:spcBef>
                <a:spcPct val="0"/>
              </a:spcBef>
              <a:spcAft>
                <a:spcPct val="0"/>
              </a:spcAft>
            </a:pPr>
            <a:r>
              <a:rPr lang="en-US" altLang="zh-CN" sz="2400" dirty="0">
                <a:solidFill>
                  <a:srgbClr val="0033CC"/>
                </a:solidFill>
                <a:latin typeface="黑体" panose="02010609060101010101" pitchFamily="2" charset="-122"/>
                <a:ea typeface="黑体" panose="02010609060101010101" pitchFamily="2" charset="-122"/>
              </a:rPr>
              <a:t>  </a:t>
            </a:r>
            <a:r>
              <a:rPr lang="zh-CN" altLang="en-US" sz="2400" dirty="0">
                <a:solidFill>
                  <a:srgbClr val="0033CC"/>
                </a:solidFill>
                <a:latin typeface="黑体" panose="02010609060101010101" pitchFamily="2" charset="-122"/>
                <a:ea typeface="黑体" panose="02010609060101010101" pitchFamily="2" charset="-122"/>
              </a:rPr>
              <a:t>情况</a:t>
            </a:r>
            <a:r>
              <a:rPr lang="en-US" altLang="zh-CN" sz="2400" dirty="0">
                <a:solidFill>
                  <a:srgbClr val="0033CC"/>
                </a:solidFill>
                <a:latin typeface="黑体" panose="02010609060101010101" pitchFamily="2" charset="-122"/>
                <a:ea typeface="黑体" panose="02010609060101010101" pitchFamily="2" charset="-122"/>
              </a:rPr>
              <a:t>2</a:t>
            </a:r>
            <a:r>
              <a:rPr lang="zh-CN" altLang="en-US" sz="2400" dirty="0">
                <a:solidFill>
                  <a:srgbClr val="0033CC"/>
                </a:solidFill>
                <a:latin typeface="黑体" panose="02010609060101010101" pitchFamily="2" charset="-122"/>
                <a:ea typeface="黑体" panose="02010609060101010101" pitchFamily="2" charset="-122"/>
              </a:rPr>
              <a:t>：在△</a:t>
            </a:r>
            <a:r>
              <a:rPr lang="en-US" altLang="zh-CN" sz="2400" dirty="0">
                <a:solidFill>
                  <a:srgbClr val="0033CC"/>
                </a:solidFill>
                <a:latin typeface="黑体" panose="02010609060101010101" pitchFamily="2" charset="-122"/>
                <a:ea typeface="黑体" panose="02010609060101010101" pitchFamily="2" charset="-122"/>
              </a:rPr>
              <a:t>t</a:t>
            </a:r>
            <a:r>
              <a:rPr lang="zh-CN" altLang="en-US" sz="2400" dirty="0">
                <a:solidFill>
                  <a:srgbClr val="0033CC"/>
                </a:solidFill>
                <a:latin typeface="黑体" panose="02010609060101010101" pitchFamily="2" charset="-122"/>
                <a:ea typeface="黑体" panose="02010609060101010101" pitchFamily="2" charset="-122"/>
              </a:rPr>
              <a:t>内无人来，无人离去</a:t>
            </a:r>
            <a:endParaRPr lang="en-US" altLang="zh-CN" sz="2400" dirty="0">
              <a:solidFill>
                <a:srgbClr val="0033CC"/>
              </a:solidFill>
              <a:latin typeface="黑体" panose="02010609060101010101" pitchFamily="2" charset="-122"/>
              <a:ea typeface="黑体" panose="02010609060101010101" pitchFamily="2" charset="-122"/>
            </a:endParaRPr>
          </a:p>
          <a:p>
            <a:pPr marL="0" lvl="2" eaLnBrk="1" fontAlgn="base" hangingPunct="1">
              <a:spcBef>
                <a:spcPct val="0"/>
              </a:spcBef>
              <a:spcAft>
                <a:spcPct val="0"/>
              </a:spcAft>
            </a:pPr>
            <a:r>
              <a:rPr lang="en-US" altLang="zh-CN" sz="2400" dirty="0">
                <a:solidFill>
                  <a:srgbClr val="0033CC"/>
                </a:solidFill>
                <a:sym typeface="Symbol" panose="05050102010706020507" pitchFamily="18" charset="2"/>
              </a:rPr>
              <a:t>    </a:t>
            </a:r>
            <a:r>
              <a:rPr lang="en-US" altLang="zh-CN" sz="2400" dirty="0">
                <a:solidFill>
                  <a:srgbClr val="FF0000"/>
                </a:solidFill>
              </a:rPr>
              <a:t>p</a:t>
            </a:r>
            <a:r>
              <a:rPr lang="en-US" altLang="zh-CN" sz="2400" baseline="-25000" dirty="0">
                <a:solidFill>
                  <a:srgbClr val="FF0000"/>
                </a:solidFill>
              </a:rPr>
              <a:t>0</a:t>
            </a:r>
            <a:r>
              <a:rPr lang="en-US" altLang="zh-CN" sz="2400" dirty="0">
                <a:solidFill>
                  <a:srgbClr val="FF0000"/>
                </a:solidFill>
              </a:rPr>
              <a:t>(t)</a:t>
            </a:r>
            <a:r>
              <a:rPr lang="zh-CN" altLang="en-US" sz="2400" dirty="0">
                <a:solidFill>
                  <a:srgbClr val="FF0000"/>
                </a:solidFill>
              </a:rPr>
              <a:t>（</a:t>
            </a:r>
            <a:r>
              <a:rPr lang="en-US" altLang="zh-CN" sz="2400" dirty="0">
                <a:solidFill>
                  <a:srgbClr val="FF0000"/>
                </a:solidFill>
              </a:rPr>
              <a:t>1-</a:t>
            </a:r>
            <a:r>
              <a:rPr lang="en-US" altLang="zh-CN" sz="2400" dirty="0">
                <a:solidFill>
                  <a:srgbClr val="FF0000"/>
                </a:solidFill>
                <a:latin typeface="Symbol" panose="05050102010706020507" pitchFamily="18" charset="2"/>
              </a:rPr>
              <a:t>l</a:t>
            </a:r>
            <a:r>
              <a:rPr lang="en-US" altLang="zh-CN" sz="2400" dirty="0">
                <a:solidFill>
                  <a:srgbClr val="FF0000"/>
                </a:solidFill>
              </a:rPr>
              <a:t>△t</a:t>
            </a:r>
            <a:r>
              <a:rPr lang="zh-CN" altLang="en-US" sz="2400" dirty="0">
                <a:solidFill>
                  <a:srgbClr val="FF0000"/>
                </a:solidFill>
              </a:rPr>
              <a:t>）</a:t>
            </a:r>
            <a:r>
              <a:rPr lang="en-US" altLang="zh-CN" sz="2400" dirty="0">
                <a:solidFill>
                  <a:srgbClr val="FF0000"/>
                </a:solidFill>
              </a:rPr>
              <a:t>(1-</a:t>
            </a:r>
            <a:r>
              <a:rPr lang="en-US" altLang="zh-CN" sz="2400" dirty="0">
                <a:solidFill>
                  <a:srgbClr val="FF0000"/>
                </a:solidFill>
                <a:latin typeface="Symbol" panose="05050102010706020507" pitchFamily="18" charset="2"/>
              </a:rPr>
              <a:t>m</a:t>
            </a:r>
            <a:r>
              <a:rPr lang="en-US" altLang="zh-CN" sz="2400" dirty="0">
                <a:solidFill>
                  <a:srgbClr val="FF0000"/>
                </a:solidFill>
              </a:rPr>
              <a:t>△t)</a:t>
            </a:r>
          </a:p>
          <a:p>
            <a:pPr marL="0" lvl="2" eaLnBrk="1" fontAlgn="base" hangingPunct="1">
              <a:spcBef>
                <a:spcPct val="0"/>
              </a:spcBef>
              <a:spcAft>
                <a:spcPct val="0"/>
              </a:spcAft>
            </a:pPr>
            <a:r>
              <a:rPr lang="en-US" altLang="zh-CN" sz="2400" dirty="0">
                <a:solidFill>
                  <a:srgbClr val="000000"/>
                </a:solidFill>
              </a:rPr>
              <a:t>= p</a:t>
            </a:r>
            <a:r>
              <a:rPr lang="en-US" altLang="zh-CN" sz="2400" baseline="-25000" dirty="0">
                <a:solidFill>
                  <a:srgbClr val="000000"/>
                </a:solidFill>
              </a:rPr>
              <a:t>0</a:t>
            </a:r>
            <a:r>
              <a:rPr lang="en-US" altLang="zh-CN" sz="2400" dirty="0">
                <a:solidFill>
                  <a:srgbClr val="000000"/>
                </a:solidFill>
              </a:rPr>
              <a:t>(t)-p</a:t>
            </a:r>
            <a:r>
              <a:rPr lang="en-US" altLang="zh-CN" sz="2400" baseline="-25000" dirty="0">
                <a:solidFill>
                  <a:srgbClr val="000000"/>
                </a:solidFill>
              </a:rPr>
              <a:t>0</a:t>
            </a:r>
            <a:r>
              <a:rPr lang="en-US" altLang="zh-CN" sz="2400" dirty="0">
                <a:solidFill>
                  <a:srgbClr val="000000"/>
                </a:solidFill>
              </a:rPr>
              <a:t>(t)</a:t>
            </a:r>
            <a:r>
              <a:rPr lang="en-US" altLang="zh-CN" sz="2400" dirty="0">
                <a:solidFill>
                  <a:srgbClr val="000000"/>
                </a:solidFill>
                <a:latin typeface="Symbol" panose="05050102010706020507" pitchFamily="18" charset="2"/>
              </a:rPr>
              <a:t>l</a:t>
            </a:r>
            <a:r>
              <a:rPr lang="en-US" altLang="zh-CN" sz="2400" dirty="0">
                <a:solidFill>
                  <a:srgbClr val="000000"/>
                </a:solidFill>
              </a:rPr>
              <a:t>△t - p</a:t>
            </a:r>
            <a:r>
              <a:rPr lang="en-US" altLang="zh-CN" sz="2400" baseline="-25000" dirty="0">
                <a:solidFill>
                  <a:srgbClr val="000000"/>
                </a:solidFill>
              </a:rPr>
              <a:t>0</a:t>
            </a:r>
            <a:r>
              <a:rPr lang="en-US" altLang="zh-CN" sz="2400" dirty="0">
                <a:solidFill>
                  <a:srgbClr val="000000"/>
                </a:solidFill>
              </a:rPr>
              <a:t>(t)</a:t>
            </a:r>
            <a:r>
              <a:rPr lang="en-US" altLang="zh-CN" sz="2400" dirty="0">
                <a:solidFill>
                  <a:srgbClr val="000000"/>
                </a:solidFill>
                <a:latin typeface="Symbol" panose="05050102010706020507" pitchFamily="18" charset="2"/>
                <a:sym typeface="Symbol" panose="05050102010706020507" pitchFamily="18" charset="2"/>
              </a:rPr>
              <a:t></a:t>
            </a:r>
            <a:r>
              <a:rPr lang="en-US" altLang="zh-CN" sz="2400" dirty="0">
                <a:solidFill>
                  <a:srgbClr val="000000"/>
                </a:solidFill>
              </a:rPr>
              <a:t>△</a:t>
            </a:r>
            <a:r>
              <a:rPr lang="en-US" altLang="zh-CN" sz="2400" dirty="0" smtClean="0">
                <a:solidFill>
                  <a:srgbClr val="000000"/>
                </a:solidFill>
              </a:rPr>
              <a:t>t+ </a:t>
            </a:r>
            <a:r>
              <a:rPr lang="en-US" altLang="zh-CN" sz="2400" dirty="0">
                <a:solidFill>
                  <a:srgbClr val="000000"/>
                </a:solidFill>
              </a:rPr>
              <a:t>p</a:t>
            </a:r>
            <a:r>
              <a:rPr lang="en-US" altLang="zh-CN" sz="2400" baseline="-25000" dirty="0">
                <a:solidFill>
                  <a:srgbClr val="000000"/>
                </a:solidFill>
              </a:rPr>
              <a:t>0</a:t>
            </a:r>
            <a:r>
              <a:rPr lang="en-US" altLang="zh-CN" sz="2400" dirty="0">
                <a:solidFill>
                  <a:srgbClr val="000000"/>
                </a:solidFill>
              </a:rPr>
              <a:t>(t)</a:t>
            </a:r>
            <a:r>
              <a:rPr lang="en-US" altLang="zh-CN" sz="2400" dirty="0">
                <a:solidFill>
                  <a:srgbClr val="000000"/>
                </a:solidFill>
                <a:sym typeface="Symbol" panose="05050102010706020507" pitchFamily="18" charset="2"/>
              </a:rPr>
              <a:t></a:t>
            </a:r>
            <a:r>
              <a:rPr lang="en-US" altLang="zh-CN" sz="2400" dirty="0">
                <a:solidFill>
                  <a:srgbClr val="000000"/>
                </a:solidFill>
              </a:rPr>
              <a:t>△</a:t>
            </a:r>
            <a:r>
              <a:rPr lang="en-US" altLang="zh-CN" sz="2400" baseline="30000" dirty="0">
                <a:solidFill>
                  <a:srgbClr val="000000"/>
                </a:solidFill>
              </a:rPr>
              <a:t>2</a:t>
            </a:r>
            <a:r>
              <a:rPr lang="en-US" altLang="zh-CN" sz="2400" dirty="0">
                <a:solidFill>
                  <a:srgbClr val="000000"/>
                </a:solidFill>
              </a:rPr>
              <a:t>t</a:t>
            </a:r>
            <a:endParaRPr lang="en-US" altLang="zh-CN" sz="2400" baseline="30000" dirty="0">
              <a:solidFill>
                <a:srgbClr val="000000"/>
              </a:solidFill>
            </a:endParaRPr>
          </a:p>
          <a:p>
            <a:pPr marL="0" lvl="2" eaLnBrk="1" fontAlgn="base" hangingPunct="1">
              <a:spcBef>
                <a:spcPct val="0"/>
              </a:spcBef>
              <a:spcAft>
                <a:spcPct val="0"/>
              </a:spcAft>
            </a:pPr>
            <a:r>
              <a:rPr lang="en-US" altLang="zh-CN" sz="2400" baseline="30000" dirty="0">
                <a:solidFill>
                  <a:srgbClr val="000000"/>
                </a:solidFill>
              </a:rPr>
              <a:t> </a:t>
            </a:r>
            <a:r>
              <a:rPr lang="en-US" altLang="zh-CN" sz="2400" dirty="0">
                <a:solidFill>
                  <a:srgbClr val="000000"/>
                </a:solidFill>
              </a:rPr>
              <a:t>≈ p</a:t>
            </a:r>
            <a:r>
              <a:rPr lang="en-US" altLang="zh-CN" sz="2400" baseline="-25000" dirty="0">
                <a:solidFill>
                  <a:srgbClr val="000000"/>
                </a:solidFill>
              </a:rPr>
              <a:t>0</a:t>
            </a:r>
            <a:r>
              <a:rPr lang="en-US" altLang="zh-CN" sz="2400" dirty="0">
                <a:solidFill>
                  <a:srgbClr val="000000"/>
                </a:solidFill>
              </a:rPr>
              <a:t>(t)-p</a:t>
            </a:r>
            <a:r>
              <a:rPr lang="en-US" altLang="zh-CN" sz="2400" baseline="-25000" dirty="0">
                <a:solidFill>
                  <a:srgbClr val="000000"/>
                </a:solidFill>
              </a:rPr>
              <a:t>0</a:t>
            </a:r>
            <a:r>
              <a:rPr lang="en-US" altLang="zh-CN" sz="2400" dirty="0">
                <a:solidFill>
                  <a:srgbClr val="000000"/>
                </a:solidFill>
              </a:rPr>
              <a:t>(t)</a:t>
            </a:r>
            <a:r>
              <a:rPr lang="en-US" altLang="zh-CN" sz="2400" dirty="0">
                <a:solidFill>
                  <a:srgbClr val="000000"/>
                </a:solidFill>
                <a:latin typeface="Symbol" panose="05050102010706020507" pitchFamily="18" charset="2"/>
              </a:rPr>
              <a:t>l</a:t>
            </a:r>
            <a:r>
              <a:rPr lang="en-US" altLang="zh-CN" sz="2400" dirty="0">
                <a:solidFill>
                  <a:srgbClr val="000000"/>
                </a:solidFill>
              </a:rPr>
              <a:t>△t - p</a:t>
            </a:r>
            <a:r>
              <a:rPr lang="en-US" altLang="zh-CN" sz="2400" baseline="-25000" dirty="0">
                <a:solidFill>
                  <a:srgbClr val="000000"/>
                </a:solidFill>
              </a:rPr>
              <a:t>0</a:t>
            </a:r>
            <a:r>
              <a:rPr lang="en-US" altLang="zh-CN" sz="2400" dirty="0">
                <a:solidFill>
                  <a:srgbClr val="000000"/>
                </a:solidFill>
              </a:rPr>
              <a:t>(t)</a:t>
            </a:r>
            <a:r>
              <a:rPr lang="en-US" altLang="zh-CN" sz="2400" dirty="0">
                <a:solidFill>
                  <a:srgbClr val="000000"/>
                </a:solidFill>
                <a:latin typeface="Symbol" panose="05050102010706020507" pitchFamily="18" charset="2"/>
                <a:sym typeface="Symbol" panose="05050102010706020507" pitchFamily="18" charset="2"/>
              </a:rPr>
              <a:t></a:t>
            </a:r>
            <a:r>
              <a:rPr lang="en-US" altLang="zh-CN" sz="2400" dirty="0">
                <a:solidFill>
                  <a:srgbClr val="000000"/>
                </a:solidFill>
              </a:rPr>
              <a:t>△t</a:t>
            </a:r>
          </a:p>
          <a:p>
            <a:pPr marL="0" lvl="2" eaLnBrk="1" fontAlgn="base" hangingPunct="1">
              <a:spcBef>
                <a:spcPct val="0"/>
              </a:spcBef>
              <a:spcAft>
                <a:spcPct val="0"/>
              </a:spcAft>
            </a:pPr>
            <a:r>
              <a:rPr lang="en-US" altLang="zh-CN" sz="2400" dirty="0">
                <a:solidFill>
                  <a:srgbClr val="000000"/>
                </a:solidFill>
              </a:rPr>
              <a:t>=</a:t>
            </a:r>
            <a:r>
              <a:rPr lang="en-US" altLang="zh-CN" sz="2400" dirty="0">
                <a:solidFill>
                  <a:srgbClr val="FF0000"/>
                </a:solidFill>
              </a:rPr>
              <a:t>p</a:t>
            </a:r>
            <a:r>
              <a:rPr lang="en-US" altLang="zh-CN" sz="2400" baseline="-25000" dirty="0">
                <a:solidFill>
                  <a:srgbClr val="FF0000"/>
                </a:solidFill>
              </a:rPr>
              <a:t>0</a:t>
            </a:r>
            <a:r>
              <a:rPr lang="en-US" altLang="zh-CN" sz="2400" dirty="0">
                <a:solidFill>
                  <a:srgbClr val="FF0000"/>
                </a:solidFill>
              </a:rPr>
              <a:t>(t)-</a:t>
            </a:r>
            <a:r>
              <a:rPr lang="en-US" altLang="zh-CN" sz="2400" dirty="0" smtClean="0">
                <a:solidFill>
                  <a:srgbClr val="FF0000"/>
                </a:solidFill>
              </a:rPr>
              <a:t>p</a:t>
            </a:r>
            <a:r>
              <a:rPr lang="en-US" altLang="zh-CN" sz="2400" baseline="-25000" dirty="0" smtClean="0">
                <a:solidFill>
                  <a:srgbClr val="FF0000"/>
                </a:solidFill>
              </a:rPr>
              <a:t>0</a:t>
            </a:r>
            <a:r>
              <a:rPr lang="en-US" altLang="zh-CN" sz="2400" dirty="0" smtClean="0">
                <a:solidFill>
                  <a:srgbClr val="FF0000"/>
                </a:solidFill>
              </a:rPr>
              <a:t>(t)</a:t>
            </a:r>
            <a:r>
              <a:rPr lang="en-US" altLang="zh-CN" sz="2400" dirty="0" err="1" smtClean="0">
                <a:solidFill>
                  <a:srgbClr val="FF0000"/>
                </a:solidFill>
                <a:latin typeface="Symbol" panose="05050102010706020507" pitchFamily="18" charset="2"/>
              </a:rPr>
              <a:t>l</a:t>
            </a:r>
            <a:r>
              <a:rPr lang="en-US" altLang="zh-CN" sz="2400" dirty="0" err="1" smtClean="0">
                <a:solidFill>
                  <a:srgbClr val="FF0000"/>
                </a:solidFill>
              </a:rPr>
              <a:t>△</a:t>
            </a:r>
            <a:r>
              <a:rPr lang="en-US" altLang="zh-CN" sz="2400" dirty="0" err="1">
                <a:solidFill>
                  <a:srgbClr val="FF0000"/>
                </a:solidFill>
              </a:rPr>
              <a:t>t</a:t>
            </a:r>
            <a:endParaRPr lang="en-US" altLang="zh-CN" sz="2400" baseline="30000" dirty="0">
              <a:solidFill>
                <a:srgbClr val="FF0000"/>
              </a:solidFill>
            </a:endParaRPr>
          </a:p>
          <a:p>
            <a:pPr marL="0" lvl="2" eaLnBrk="1" fontAlgn="base" hangingPunct="1">
              <a:spcBef>
                <a:spcPct val="0"/>
              </a:spcBef>
              <a:spcAft>
                <a:spcPct val="0"/>
              </a:spcAft>
            </a:pPr>
            <a:endParaRPr lang="en-US" altLang="zh-CN" sz="2400" baseline="30000" dirty="0">
              <a:solidFill>
                <a:srgbClr val="000000"/>
              </a:solidFill>
            </a:endParaRPr>
          </a:p>
          <a:p>
            <a:pPr eaLnBrk="1" fontAlgn="base" hangingPunct="1">
              <a:spcBef>
                <a:spcPct val="0"/>
              </a:spcBef>
              <a:spcAft>
                <a:spcPct val="0"/>
              </a:spcAft>
            </a:pPr>
            <a:endParaRPr lang="zh-CN" altLang="en-US" sz="2400" dirty="0">
              <a:solidFill>
                <a:srgbClr val="0033CC"/>
              </a:solidFill>
              <a:latin typeface="黑体" panose="02010609060101010101" pitchFamily="2" charset="-122"/>
              <a:ea typeface="黑体" panose="02010609060101010101" pitchFamily="2" charset="-122"/>
            </a:endParaRPr>
          </a:p>
        </p:txBody>
      </p:sp>
      <p:sp>
        <p:nvSpPr>
          <p:cNvPr id="20" name="右大括号 19"/>
          <p:cNvSpPr/>
          <p:nvPr/>
        </p:nvSpPr>
        <p:spPr bwMode="auto">
          <a:xfrm>
            <a:off x="7302500" y="1816100"/>
            <a:ext cx="500380" cy="2880360"/>
          </a:xfrm>
          <a:prstGeom prst="rightBrace">
            <a:avLst>
              <a:gd name="adj1" fmla="val 8327"/>
              <a:gd name="adj2" fmla="val 50000"/>
            </a:avLst>
          </a:prstGeom>
          <a:noFill/>
          <a:ln w="57150" algn="ctr">
            <a:solidFill>
              <a:srgbClr val="FF0000"/>
            </a:solidFill>
            <a:round/>
          </a:ln>
        </p:spPr>
        <p:txBody>
          <a:bodyPr anchor="ctr"/>
          <a:lstStyle/>
          <a:p>
            <a:pPr algn="ctr" fontAlgn="base">
              <a:spcBef>
                <a:spcPct val="0"/>
              </a:spcBef>
              <a:spcAft>
                <a:spcPct val="0"/>
              </a:spcAft>
              <a:defRPr/>
            </a:pPr>
            <a:endParaRPr lang="zh-CN" altLang="en-US" sz="1800">
              <a:solidFill>
                <a:srgbClr val="FF0000"/>
              </a:solidFill>
            </a:endParaRPr>
          </a:p>
        </p:txBody>
      </p:sp>
      <p:sp>
        <p:nvSpPr>
          <p:cNvPr id="15" name="右箭头 14"/>
          <p:cNvSpPr/>
          <p:nvPr/>
        </p:nvSpPr>
        <p:spPr>
          <a:xfrm>
            <a:off x="1769021" y="2242375"/>
            <a:ext cx="390525" cy="144463"/>
          </a:xfrm>
          <a:prstGeom prst="right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sz="1800">
              <a:solidFill>
                <a:srgbClr val="FFFFDD"/>
              </a:solidFill>
            </a:endParaRPr>
          </a:p>
        </p:txBody>
      </p:sp>
      <p:sp>
        <p:nvSpPr>
          <p:cNvPr id="19" name="标题 1"/>
          <p:cNvSpPr>
            <a:spLocks noGrp="1"/>
          </p:cNvSpPr>
          <p:nvPr>
            <p:ph type="title"/>
          </p:nvPr>
        </p:nvSpPr>
        <p:spPr>
          <a:xfrm>
            <a:off x="-133350" y="-99392"/>
            <a:ext cx="9145588" cy="720725"/>
          </a:xfrm>
        </p:spPr>
        <p:txBody>
          <a:bodyPr/>
          <a:lstStyle/>
          <a:p>
            <a:pPr>
              <a:defRPr/>
            </a:pPr>
            <a:r>
              <a:rPr lang="zh-CN" altLang="en-US" sz="2800" dirty="0" smtClean="0">
                <a:solidFill>
                  <a:srgbClr val="0033CC"/>
                </a:solidFill>
              </a:rPr>
              <a:t>由</a:t>
            </a:r>
            <a:r>
              <a:rPr lang="en-US" altLang="zh-CN" sz="2800" dirty="0" smtClean="0">
                <a:solidFill>
                  <a:srgbClr val="0033CC"/>
                </a:solidFill>
              </a:rPr>
              <a:t>t</a:t>
            </a:r>
            <a:r>
              <a:rPr lang="zh-CN" altLang="en-US" sz="2800" dirty="0" smtClean="0">
                <a:solidFill>
                  <a:srgbClr val="0033CC"/>
                </a:solidFill>
              </a:rPr>
              <a:t>到</a:t>
            </a:r>
            <a:r>
              <a:rPr lang="en-US" altLang="zh-CN" sz="2800" dirty="0" smtClean="0">
                <a:solidFill>
                  <a:srgbClr val="0033CC"/>
                </a:solidFill>
              </a:rPr>
              <a:t>t+</a:t>
            </a:r>
            <a:r>
              <a:rPr lang="zh-CN" altLang="en-US" sz="2800" dirty="0" smtClean="0">
                <a:solidFill>
                  <a:srgbClr val="0033CC"/>
                </a:solidFill>
              </a:rPr>
              <a:t>△</a:t>
            </a:r>
            <a:r>
              <a:rPr lang="en-US" altLang="zh-CN" sz="2800" dirty="0" smtClean="0">
                <a:solidFill>
                  <a:srgbClr val="0033CC"/>
                </a:solidFill>
              </a:rPr>
              <a:t>t</a:t>
            </a:r>
            <a:r>
              <a:rPr lang="zh-CN" altLang="en-US" sz="2800" dirty="0" smtClean="0">
                <a:solidFill>
                  <a:srgbClr val="0033CC"/>
                </a:solidFill>
              </a:rPr>
              <a:t>时刻顾客数变为</a:t>
            </a:r>
            <a:r>
              <a:rPr lang="en-US" altLang="zh-CN" sz="2800" dirty="0" smtClean="0">
                <a:solidFill>
                  <a:srgbClr val="FF0000"/>
                </a:solidFill>
              </a:rPr>
              <a:t>0</a:t>
            </a:r>
            <a:r>
              <a:rPr lang="zh-CN" altLang="en-US" sz="2800" dirty="0" smtClean="0">
                <a:solidFill>
                  <a:srgbClr val="0033CC"/>
                </a:solidFill>
              </a:rPr>
              <a:t>的转移情况</a:t>
            </a:r>
          </a:p>
        </p:txBody>
      </p:sp>
      <p:sp>
        <p:nvSpPr>
          <p:cNvPr id="61451" name="矩形 1"/>
          <p:cNvSpPr>
            <a:spLocks noChangeArrowheads="1"/>
          </p:cNvSpPr>
          <p:nvPr/>
        </p:nvSpPr>
        <p:spPr bwMode="auto">
          <a:xfrm>
            <a:off x="5048230" y="4588420"/>
            <a:ext cx="232791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fontAlgn="base">
              <a:spcBef>
                <a:spcPct val="0"/>
              </a:spcBef>
              <a:spcAft>
                <a:spcPct val="0"/>
              </a:spcAft>
            </a:pPr>
            <a:r>
              <a:rPr lang="zh-CN" altLang="en-US" sz="2400" b="1" dirty="0">
                <a:solidFill>
                  <a:srgbClr val="FF0000"/>
                </a:solidFill>
              </a:rPr>
              <a:t>注：</a:t>
            </a:r>
            <a:r>
              <a:rPr lang="en-US" altLang="zh-CN" sz="2400" b="1" dirty="0">
                <a:solidFill>
                  <a:srgbClr val="FF0000"/>
                </a:solidFill>
              </a:rPr>
              <a:t>p</a:t>
            </a:r>
            <a:r>
              <a:rPr lang="en-US" altLang="zh-CN" sz="2400" b="1" baseline="-25000" dirty="0">
                <a:solidFill>
                  <a:srgbClr val="FF0000"/>
                </a:solidFill>
              </a:rPr>
              <a:t>0</a:t>
            </a:r>
            <a:r>
              <a:rPr lang="en-US" altLang="zh-CN" sz="2400" b="1" dirty="0">
                <a:solidFill>
                  <a:srgbClr val="FF0000"/>
                </a:solidFill>
              </a:rPr>
              <a:t>(t)</a:t>
            </a:r>
            <a:r>
              <a:rPr lang="en-US" altLang="zh-CN" sz="2400" b="1" dirty="0">
                <a:solidFill>
                  <a:srgbClr val="FF0000"/>
                </a:solidFill>
                <a:latin typeface="Symbol" panose="05050102010706020507" pitchFamily="18" charset="2"/>
                <a:sym typeface="Symbol" panose="05050102010706020507" pitchFamily="18" charset="2"/>
              </a:rPr>
              <a:t></a:t>
            </a:r>
            <a:r>
              <a:rPr lang="en-US" altLang="zh-CN" sz="2400" b="1" dirty="0">
                <a:solidFill>
                  <a:srgbClr val="FF0000"/>
                </a:solidFill>
              </a:rPr>
              <a:t>△t=0</a:t>
            </a:r>
            <a:endParaRPr lang="zh-CN" altLang="en-US" sz="2400" dirty="0">
              <a:solidFill>
                <a:srgbClr val="FF0000"/>
              </a:solidFill>
            </a:endParaRPr>
          </a:p>
        </p:txBody>
      </p:sp>
      <p:sp>
        <p:nvSpPr>
          <p:cNvPr id="16" name="右箭头 15"/>
          <p:cNvSpPr/>
          <p:nvPr/>
        </p:nvSpPr>
        <p:spPr>
          <a:xfrm>
            <a:off x="1854747" y="3098614"/>
            <a:ext cx="390525" cy="144462"/>
          </a:xfrm>
          <a:prstGeom prst="right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sz="1800">
              <a:solidFill>
                <a:srgbClr val="FFFFDD"/>
              </a:solidFill>
            </a:endParaRPr>
          </a:p>
        </p:txBody>
      </p:sp>
      <p:sp>
        <p:nvSpPr>
          <p:cNvPr id="61455" name="左大括号 3"/>
          <p:cNvSpPr/>
          <p:nvPr/>
        </p:nvSpPr>
        <p:spPr bwMode="auto">
          <a:xfrm>
            <a:off x="845185" y="2659380"/>
            <a:ext cx="614045" cy="2310130"/>
          </a:xfrm>
          <a:prstGeom prst="leftBrace">
            <a:avLst>
              <a:gd name="adj1" fmla="val 8324"/>
              <a:gd name="adj2" fmla="val 50000"/>
            </a:avLst>
          </a:prstGeom>
          <a:noFill/>
          <a:ln w="41275" algn="ctr">
            <a:solidFill>
              <a:srgbClr val="FF0000"/>
            </a:solidFill>
            <a:round/>
          </a:ln>
          <a:extLst>
            <a:ext uri="{909E8E84-426E-40DD-AFC4-6F175D3DCCD1}">
              <a14:hiddenFill xmlns:a14="http://schemas.microsoft.com/office/drawing/2010/main">
                <a:solidFill>
                  <a:srgbClr val="FFFFFF"/>
                </a:solidFill>
              </a14:hiddenFill>
            </a:ext>
          </a:extLst>
        </p:spPr>
        <p:txBody>
          <a:bodyPr anchor="ctr"/>
          <a:lstStyle/>
          <a:p>
            <a:pPr algn="ctr" fontAlgn="base">
              <a:spcBef>
                <a:spcPct val="0"/>
              </a:spcBef>
              <a:spcAft>
                <a:spcPct val="0"/>
              </a:spcAft>
            </a:pPr>
            <a:endParaRPr lang="zh-CN" altLang="en-US" sz="2400" b="1">
              <a:solidFill>
                <a:srgbClr val="FF0000"/>
              </a:solidFill>
              <a:latin typeface="黑体" panose="02010609060101010101" pitchFamily="2" charset="-122"/>
              <a:ea typeface="黑体" panose="02010609060101010101" pitchFamily="2" charset="-122"/>
            </a:endParaRPr>
          </a:p>
        </p:txBody>
      </p:sp>
      <p:sp>
        <p:nvSpPr>
          <p:cNvPr id="18" name="右箭头 17"/>
          <p:cNvSpPr/>
          <p:nvPr/>
        </p:nvSpPr>
        <p:spPr>
          <a:xfrm>
            <a:off x="1378268" y="3882521"/>
            <a:ext cx="390525" cy="144463"/>
          </a:xfrm>
          <a:prstGeom prst="right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sz="1800">
              <a:solidFill>
                <a:srgbClr val="FFFFDD"/>
              </a:solidFill>
            </a:endParaRPr>
          </a:p>
        </p:txBody>
      </p:sp>
      <p:grpSp>
        <p:nvGrpSpPr>
          <p:cNvPr id="23" name="组合 22"/>
          <p:cNvGrpSpPr/>
          <p:nvPr/>
        </p:nvGrpSpPr>
        <p:grpSpPr>
          <a:xfrm>
            <a:off x="1119187" y="426621"/>
            <a:ext cx="7516341" cy="1274187"/>
            <a:chOff x="15854" y="4581525"/>
            <a:chExt cx="8088334" cy="1657350"/>
          </a:xfrm>
        </p:grpSpPr>
        <p:pic>
          <p:nvPicPr>
            <p:cNvPr id="24" name="Picture 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31938" y="4581525"/>
              <a:ext cx="6572250" cy="165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矩形 1"/>
            <p:cNvSpPr>
              <a:spLocks noChangeArrowheads="1"/>
            </p:cNvSpPr>
            <p:nvPr/>
          </p:nvSpPr>
          <p:spPr bwMode="auto">
            <a:xfrm>
              <a:off x="15854" y="5021068"/>
              <a:ext cx="2382558" cy="480394"/>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marL="0" lvl="2" fontAlgn="base">
                <a:spcBef>
                  <a:spcPct val="0"/>
                </a:spcBef>
                <a:spcAft>
                  <a:spcPct val="0"/>
                </a:spcAft>
              </a:pPr>
              <a:r>
                <a:rPr lang="zh-CN" altLang="en-US" sz="1800" b="1" dirty="0">
                  <a:solidFill>
                    <a:srgbClr val="0033CC"/>
                  </a:solidFill>
                </a:rPr>
                <a:t>（</a:t>
              </a:r>
              <a:r>
                <a:rPr lang="en-US" altLang="zh-CN" sz="1800" b="1" dirty="0">
                  <a:solidFill>
                    <a:srgbClr val="0033CC"/>
                  </a:solidFill>
                </a:rPr>
                <a:t>1-</a:t>
              </a:r>
              <a:r>
                <a:rPr lang="en-US" altLang="zh-CN" sz="1800" b="1" dirty="0">
                  <a:solidFill>
                    <a:srgbClr val="0033CC"/>
                  </a:solidFill>
                  <a:latin typeface="Symbol" panose="05050102010706020507" pitchFamily="18" charset="2"/>
                </a:rPr>
                <a:t>l </a:t>
              </a:r>
              <a:r>
                <a:rPr lang="en-US" altLang="zh-CN" sz="1800" b="1" dirty="0">
                  <a:solidFill>
                    <a:srgbClr val="0033CC"/>
                  </a:solidFill>
                </a:rPr>
                <a:t>△t</a:t>
              </a:r>
              <a:r>
                <a:rPr lang="zh-CN" altLang="en-US" sz="1800" b="1" dirty="0">
                  <a:solidFill>
                    <a:srgbClr val="0033CC"/>
                  </a:solidFill>
                </a:rPr>
                <a:t>）</a:t>
              </a:r>
              <a:r>
                <a:rPr lang="en-US" altLang="zh-CN" sz="1800" b="1" dirty="0">
                  <a:solidFill>
                    <a:srgbClr val="0033CC"/>
                  </a:solidFill>
                </a:rPr>
                <a:t>(1-</a:t>
              </a:r>
              <a:r>
                <a:rPr lang="en-US" altLang="zh-CN" sz="1800" b="1" dirty="0">
                  <a:solidFill>
                    <a:srgbClr val="0033CC"/>
                  </a:solidFill>
                  <a:latin typeface="Symbol" panose="05050102010706020507" pitchFamily="18" charset="2"/>
                </a:rPr>
                <a:t>m</a:t>
              </a:r>
              <a:r>
                <a:rPr lang="en-US" altLang="zh-CN" sz="1800" b="1" dirty="0">
                  <a:solidFill>
                    <a:srgbClr val="0033CC"/>
                  </a:solidFill>
                </a:rPr>
                <a:t> △t)</a:t>
              </a:r>
            </a:p>
          </p:txBody>
        </p:sp>
      </p:grpSp>
      <p:sp>
        <p:nvSpPr>
          <p:cNvPr id="5" name="矩形 3"/>
          <p:cNvSpPr>
            <a:spLocks noChangeArrowheads="1"/>
          </p:cNvSpPr>
          <p:nvPr/>
        </p:nvSpPr>
        <p:spPr bwMode="auto">
          <a:xfrm>
            <a:off x="468309" y="5492564"/>
            <a:ext cx="820896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fontAlgn="base" hangingPunct="0">
              <a:spcBef>
                <a:spcPct val="0"/>
              </a:spcBef>
              <a:spcAft>
                <a:spcPct val="0"/>
              </a:spcAft>
              <a:buFontTx/>
              <a:buChar char="•"/>
            </a:pPr>
            <a:r>
              <a:rPr kumimoji="1" lang="zh-CN" altLang="en-US" sz="2800" b="1" i="1" dirty="0">
                <a:solidFill>
                  <a:srgbClr val="0033CC"/>
                </a:solidFill>
                <a:latin typeface="Times New Roman" panose="02020603050405020304" pitchFamily="18" charset="0"/>
                <a:cs typeface="Times New Roman" panose="02020603050405020304" pitchFamily="18" charset="0"/>
                <a:sym typeface="Symbol" panose="05050102010706020507" pitchFamily="18" charset="2"/>
              </a:rPr>
              <a:t>所以：</a:t>
            </a:r>
            <a:r>
              <a:rPr kumimoji="1" lang="en-US" altLang="zh-CN" sz="2800" b="1" i="1" dirty="0">
                <a:solidFill>
                  <a:srgbClr val="FF0000"/>
                </a:solidFill>
                <a:latin typeface="Times New Roman" panose="02020603050405020304" pitchFamily="18" charset="0"/>
                <a:cs typeface="Times New Roman" panose="02020603050405020304" pitchFamily="18" charset="0"/>
                <a:sym typeface="Symbol" panose="05050102010706020507" pitchFamily="18" charset="2"/>
              </a:rPr>
              <a:t>p</a:t>
            </a:r>
            <a:r>
              <a:rPr kumimoji="1" lang="en-US" altLang="zh-CN" sz="2800" b="1" i="1" baseline="-30000" dirty="0">
                <a:solidFill>
                  <a:srgbClr val="FF0000"/>
                </a:solidFill>
                <a:latin typeface="Times New Roman" panose="02020603050405020304" pitchFamily="18" charset="0"/>
                <a:cs typeface="Times New Roman" panose="02020603050405020304" pitchFamily="18" charset="0"/>
                <a:sym typeface="Symbol" panose="05050102010706020507" pitchFamily="18" charset="2"/>
              </a:rPr>
              <a:t>0</a:t>
            </a:r>
            <a:r>
              <a:rPr kumimoji="1" lang="en-US" altLang="zh-CN" sz="2800" b="1" i="1" dirty="0">
                <a:solidFill>
                  <a:srgbClr val="FF0000"/>
                </a:solidFill>
                <a:latin typeface="Times New Roman" panose="02020603050405020304" pitchFamily="18" charset="0"/>
                <a:cs typeface="Times New Roman" panose="02020603050405020304" pitchFamily="18" charset="0"/>
                <a:sym typeface="Symbol" panose="05050102010706020507" pitchFamily="18" charset="2"/>
              </a:rPr>
              <a:t>(</a:t>
            </a:r>
            <a:r>
              <a:rPr kumimoji="1" lang="en-US" altLang="zh-CN" sz="2800" b="1" i="1" dirty="0" err="1">
                <a:solidFill>
                  <a:srgbClr val="FF0000"/>
                </a:solidFill>
                <a:latin typeface="Times New Roman" panose="02020603050405020304" pitchFamily="18" charset="0"/>
                <a:cs typeface="Times New Roman" panose="02020603050405020304" pitchFamily="18" charset="0"/>
                <a:sym typeface="Symbol" panose="05050102010706020507" pitchFamily="18" charset="2"/>
              </a:rPr>
              <a:t>t+Δt</a:t>
            </a:r>
            <a:r>
              <a:rPr kumimoji="1" lang="en-US" altLang="zh-CN" sz="2800" b="1" i="1" dirty="0">
                <a:solidFill>
                  <a:srgbClr val="FF0000"/>
                </a:solidFill>
                <a:latin typeface="Times New Roman" panose="02020603050405020304" pitchFamily="18" charset="0"/>
                <a:cs typeface="Times New Roman" panose="02020603050405020304" pitchFamily="18" charset="0"/>
                <a:sym typeface="Symbol" panose="05050102010706020507" pitchFamily="18" charset="2"/>
              </a:rPr>
              <a:t>)= </a:t>
            </a:r>
            <a:r>
              <a:rPr kumimoji="1" lang="en-US" altLang="zh-CN" sz="2800" b="1" i="1" dirty="0">
                <a:solidFill>
                  <a:srgbClr val="FF0000"/>
                </a:solidFill>
                <a:latin typeface="Times New Roman" panose="02020603050405020304" pitchFamily="18" charset="0"/>
                <a:cs typeface="Times New Roman" panose="02020603050405020304" pitchFamily="18" charset="0"/>
              </a:rPr>
              <a:t>Δ</a:t>
            </a:r>
            <a:r>
              <a:rPr kumimoji="1" lang="en-US" altLang="zh-CN" sz="2800" b="1" i="1" dirty="0">
                <a:solidFill>
                  <a:srgbClr val="FF0000"/>
                </a:solidFill>
                <a:latin typeface="Times New Roman" panose="02020603050405020304" pitchFamily="18" charset="0"/>
                <a:cs typeface="Times New Roman" panose="02020603050405020304" pitchFamily="18" charset="0"/>
                <a:sym typeface="Symbol" panose="05050102010706020507" pitchFamily="18" charset="2"/>
              </a:rPr>
              <a:t>tp</a:t>
            </a:r>
            <a:r>
              <a:rPr kumimoji="1" lang="en-US" altLang="zh-CN" sz="2800" b="1" i="1" baseline="-30000" dirty="0">
                <a:solidFill>
                  <a:srgbClr val="FF0000"/>
                </a:solidFill>
                <a:latin typeface="Times New Roman" panose="02020603050405020304" pitchFamily="18" charset="0"/>
                <a:cs typeface="Times New Roman" panose="02020603050405020304" pitchFamily="18" charset="0"/>
                <a:sym typeface="Symbol" panose="05050102010706020507" pitchFamily="18" charset="2"/>
              </a:rPr>
              <a:t>1</a:t>
            </a:r>
            <a:r>
              <a:rPr kumimoji="1" lang="en-US" altLang="zh-CN" sz="2800" b="1" i="1" dirty="0">
                <a:solidFill>
                  <a:srgbClr val="FF0000"/>
                </a:solidFill>
                <a:latin typeface="Times New Roman" panose="02020603050405020304" pitchFamily="18" charset="0"/>
                <a:cs typeface="Times New Roman" panose="02020603050405020304" pitchFamily="18" charset="0"/>
                <a:sym typeface="Symbol" panose="05050102010706020507" pitchFamily="18" charset="2"/>
              </a:rPr>
              <a:t>(t)+ p</a:t>
            </a:r>
            <a:r>
              <a:rPr kumimoji="1" lang="en-US" altLang="zh-CN" sz="2800" b="1" i="1" baseline="-30000" dirty="0">
                <a:solidFill>
                  <a:srgbClr val="FF0000"/>
                </a:solidFill>
                <a:latin typeface="Times New Roman" panose="02020603050405020304" pitchFamily="18" charset="0"/>
                <a:cs typeface="Times New Roman" panose="02020603050405020304" pitchFamily="18" charset="0"/>
                <a:sym typeface="Symbol" panose="05050102010706020507" pitchFamily="18" charset="2"/>
              </a:rPr>
              <a:t>0</a:t>
            </a:r>
            <a:r>
              <a:rPr kumimoji="1" lang="en-US" altLang="zh-CN" sz="2800" b="1" i="1" dirty="0">
                <a:solidFill>
                  <a:srgbClr val="FF0000"/>
                </a:solidFill>
                <a:latin typeface="Times New Roman" panose="02020603050405020304" pitchFamily="18" charset="0"/>
                <a:cs typeface="Times New Roman" panose="02020603050405020304" pitchFamily="18" charset="0"/>
                <a:sym typeface="Symbol" panose="05050102010706020507" pitchFamily="18" charset="2"/>
              </a:rPr>
              <a:t>(t) -</a:t>
            </a:r>
            <a:r>
              <a:rPr kumimoji="1" lang="en-US" altLang="zh-CN" sz="2800" b="1" i="1" dirty="0" err="1">
                <a:solidFill>
                  <a:srgbClr val="FF0000"/>
                </a:solidFill>
                <a:latin typeface="Times New Roman" panose="02020603050405020304" pitchFamily="18" charset="0"/>
                <a:cs typeface="Times New Roman" panose="02020603050405020304" pitchFamily="18" charset="0"/>
              </a:rPr>
              <a:t>Δ</a:t>
            </a:r>
            <a:r>
              <a:rPr kumimoji="1" lang="en-US" altLang="zh-CN" sz="2800" b="1" i="1" dirty="0" err="1">
                <a:solidFill>
                  <a:srgbClr val="FF0000"/>
                </a:solidFill>
                <a:latin typeface="Times New Roman" panose="02020603050405020304" pitchFamily="18" charset="0"/>
                <a:cs typeface="Times New Roman" panose="02020603050405020304" pitchFamily="18" charset="0"/>
                <a:sym typeface="Symbol" panose="05050102010706020507" pitchFamily="18" charset="2"/>
              </a:rPr>
              <a:t>t</a:t>
            </a:r>
            <a:r>
              <a:rPr kumimoji="1" lang="en-US" altLang="zh-CN" sz="2800" b="1" i="1" dirty="0">
                <a:solidFill>
                  <a:srgbClr val="FF0000"/>
                </a:solidFill>
                <a:latin typeface="Times New Roman" panose="02020603050405020304" pitchFamily="18" charset="0"/>
                <a:cs typeface="Times New Roman" panose="02020603050405020304" pitchFamily="18" charset="0"/>
                <a:sym typeface="Symbol" panose="05050102010706020507" pitchFamily="18" charset="2"/>
              </a:rPr>
              <a:t> p</a:t>
            </a:r>
            <a:r>
              <a:rPr kumimoji="1" lang="en-US" altLang="zh-CN" sz="2800" b="1" i="1" baseline="-30000" dirty="0">
                <a:solidFill>
                  <a:srgbClr val="FF0000"/>
                </a:solidFill>
                <a:latin typeface="Times New Roman" panose="02020603050405020304" pitchFamily="18" charset="0"/>
                <a:cs typeface="Times New Roman" panose="02020603050405020304" pitchFamily="18" charset="0"/>
                <a:sym typeface="Symbol" panose="05050102010706020507" pitchFamily="18" charset="2"/>
              </a:rPr>
              <a:t>0</a:t>
            </a:r>
            <a:r>
              <a:rPr kumimoji="1" lang="en-US" altLang="zh-CN" sz="2800" b="1" i="1" dirty="0">
                <a:solidFill>
                  <a:srgbClr val="FF0000"/>
                </a:solidFill>
                <a:latin typeface="Times New Roman" panose="02020603050405020304" pitchFamily="18" charset="0"/>
                <a:cs typeface="Times New Roman" panose="02020603050405020304" pitchFamily="18" charset="0"/>
                <a:sym typeface="Symbol" panose="05050102010706020507" pitchFamily="18" charset="2"/>
              </a:rPr>
              <a:t>(t) </a:t>
            </a:r>
          </a:p>
        </p:txBody>
      </p:sp>
      <p:sp>
        <p:nvSpPr>
          <p:cNvPr id="12" name="文本框 11"/>
          <p:cNvSpPr txBox="1"/>
          <p:nvPr/>
        </p:nvSpPr>
        <p:spPr bwMode="auto">
          <a:xfrm>
            <a:off x="0" y="1546225"/>
            <a:ext cx="2120265" cy="435610"/>
          </a:xfrm>
          <a:prstGeom prst="rect">
            <a:avLst/>
          </a:prstGeom>
          <a:noFill/>
          <a:ln>
            <a:noFill/>
          </a:ln>
          <a:effectLst/>
        </p:spPr>
        <p:txBody>
          <a:bodyPr wrap="square" rtlCol="0" anchor="t">
            <a:noAutofit/>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600" b="1">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accent2"/>
              </a:buClr>
              <a:buSzPct val="85000"/>
              <a:buFont typeface="Wingdings" panose="05000000000000000000" pitchFamily="2" charset="2"/>
              <a:buChar char=""/>
              <a:defRPr sz="3200" b="1">
                <a:solidFill>
                  <a:srgbClr val="3C3C5A"/>
                </a:solidFill>
                <a:latin typeface="+mn-lt"/>
                <a:ea typeface="+mn-ea"/>
              </a:defRPr>
            </a:lvl2pPr>
            <a:lvl3pPr marL="1143000" indent="-228600" algn="l" rtl="0" eaLnBrk="0" fontAlgn="base" hangingPunct="0">
              <a:spcBef>
                <a:spcPct val="20000"/>
              </a:spcBef>
              <a:spcAft>
                <a:spcPct val="0"/>
              </a:spcAft>
              <a:buClr>
                <a:schemeClr val="hlink"/>
              </a:buClr>
              <a:buSzPct val="85000"/>
              <a:buFont typeface="Wingdings" panose="05000000000000000000" pitchFamily="2" charset="2"/>
              <a:buChar char="v"/>
              <a:defRPr sz="2800" b="1">
                <a:solidFill>
                  <a:schemeClr val="tx2"/>
                </a:solidFill>
                <a:latin typeface="+mn-lt"/>
                <a:ea typeface="+mn-ea"/>
              </a:defRPr>
            </a:lvl3pPr>
            <a:lvl4pPr marL="1600200" indent="-228600" algn="l" rtl="0" eaLnBrk="0" fontAlgn="base" hangingPunct="0">
              <a:spcBef>
                <a:spcPct val="20000"/>
              </a:spcBef>
              <a:spcAft>
                <a:spcPct val="0"/>
              </a:spcAft>
              <a:buClr>
                <a:schemeClr val="accent2"/>
              </a:buClr>
              <a:buSzPct val="90000"/>
              <a:buFont typeface="Wingdings" panose="05000000000000000000" pitchFamily="2" charset="2"/>
              <a:buChar char=""/>
              <a:defRPr sz="2400" b="1">
                <a:solidFill>
                  <a:schemeClr val="tx1"/>
                </a:solidFill>
                <a:latin typeface="+mn-lt"/>
                <a:ea typeface="+mn-ea"/>
              </a:defRPr>
            </a:lvl4pPr>
            <a:lvl5pPr marL="2057400" indent="-228600" algn="l" rtl="0" eaLnBrk="0" fontAlgn="base" hangingPunct="0">
              <a:spcBef>
                <a:spcPct val="20000"/>
              </a:spcBef>
              <a:spcAft>
                <a:spcPct val="0"/>
              </a:spcAft>
              <a:buClr>
                <a:schemeClr val="hlink"/>
              </a:buClr>
              <a:buSzPct val="85000"/>
              <a:buFont typeface="Wingdings" panose="05000000000000000000" pitchFamily="2" charset="2"/>
              <a:buChar char="v"/>
              <a:defRPr sz="2000" b="1">
                <a:solidFill>
                  <a:schemeClr val="tx1"/>
                </a:solidFill>
                <a:latin typeface="+mn-lt"/>
                <a:ea typeface="+mn-ea"/>
              </a:defRPr>
            </a:lvl5pPr>
            <a:lvl6pPr marL="2514600" indent="-228600" algn="l" rtl="0" fontAlgn="base">
              <a:spcBef>
                <a:spcPct val="20000"/>
              </a:spcBef>
              <a:spcAft>
                <a:spcPct val="0"/>
              </a:spcAft>
              <a:buClr>
                <a:schemeClr val="hlink"/>
              </a:buClr>
              <a:buSzPct val="85000"/>
              <a:buFont typeface="Wingdings" panose="05000000000000000000" pitchFamily="2" charset="2"/>
              <a:buChar char="v"/>
              <a:defRPr sz="2000" b="1">
                <a:solidFill>
                  <a:schemeClr val="tx1"/>
                </a:solidFill>
                <a:latin typeface="+mn-lt"/>
                <a:ea typeface="+mn-ea"/>
              </a:defRPr>
            </a:lvl6pPr>
            <a:lvl7pPr marL="2971800" indent="-228600" algn="l" rtl="0" fontAlgn="base">
              <a:spcBef>
                <a:spcPct val="20000"/>
              </a:spcBef>
              <a:spcAft>
                <a:spcPct val="0"/>
              </a:spcAft>
              <a:buClr>
                <a:schemeClr val="hlink"/>
              </a:buClr>
              <a:buSzPct val="85000"/>
              <a:buFont typeface="Wingdings" panose="05000000000000000000" pitchFamily="2" charset="2"/>
              <a:buChar char="v"/>
              <a:defRPr sz="2000" b="1">
                <a:solidFill>
                  <a:schemeClr val="tx1"/>
                </a:solidFill>
                <a:latin typeface="+mn-lt"/>
                <a:ea typeface="+mn-ea"/>
              </a:defRPr>
            </a:lvl7pPr>
            <a:lvl8pPr marL="3429000" indent="-228600" algn="l" rtl="0" fontAlgn="base">
              <a:spcBef>
                <a:spcPct val="20000"/>
              </a:spcBef>
              <a:spcAft>
                <a:spcPct val="0"/>
              </a:spcAft>
              <a:buClr>
                <a:schemeClr val="hlink"/>
              </a:buClr>
              <a:buSzPct val="85000"/>
              <a:buFont typeface="Wingdings" panose="05000000000000000000" pitchFamily="2" charset="2"/>
              <a:buChar char="v"/>
              <a:defRPr sz="2000" b="1">
                <a:solidFill>
                  <a:schemeClr val="tx1"/>
                </a:solidFill>
                <a:latin typeface="+mn-lt"/>
                <a:ea typeface="+mn-ea"/>
              </a:defRPr>
            </a:lvl8pPr>
            <a:lvl9pPr marL="3886200" indent="-228600" algn="l" rtl="0" fontAlgn="base">
              <a:spcBef>
                <a:spcPct val="20000"/>
              </a:spcBef>
              <a:spcAft>
                <a:spcPct val="0"/>
              </a:spcAft>
              <a:buClr>
                <a:schemeClr val="hlink"/>
              </a:buClr>
              <a:buSzPct val="85000"/>
              <a:buFont typeface="Wingdings" panose="05000000000000000000" pitchFamily="2" charset="2"/>
              <a:buChar char="v"/>
              <a:defRPr sz="2000" b="1">
                <a:solidFill>
                  <a:schemeClr val="tx1"/>
                </a:solidFill>
                <a:latin typeface="+mn-lt"/>
                <a:ea typeface="+mn-ea"/>
              </a:defRPr>
            </a:lvl9pPr>
          </a:lstStyle>
          <a:p>
            <a:pPr lvl="0" algn="l">
              <a:defRPr/>
            </a:pPr>
            <a:r>
              <a:rPr lang="en-US" altLang="zh-CN" dirty="0" smtClean="0">
                <a:solidFill>
                  <a:srgbClr val="005FBE"/>
                </a:solidFill>
                <a:sym typeface="+mn-ea"/>
              </a:rPr>
              <a:t>p</a:t>
            </a:r>
            <a:r>
              <a:rPr lang="en-US" altLang="zh-CN" baseline="-25000" dirty="0" smtClean="0">
                <a:solidFill>
                  <a:srgbClr val="005FBE"/>
                </a:solidFill>
                <a:sym typeface="+mn-ea"/>
              </a:rPr>
              <a:t>1</a:t>
            </a:r>
            <a:r>
              <a:rPr lang="en-US" altLang="zh-CN" dirty="0" smtClean="0">
                <a:solidFill>
                  <a:srgbClr val="005FBE"/>
                </a:solidFill>
                <a:sym typeface="+mn-ea"/>
              </a:rPr>
              <a:t>(t)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blinds(horizontal)">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1444"/>
                                        </p:tgtEl>
                                        <p:attrNameLst>
                                          <p:attrName>style.visibility</p:attrName>
                                        </p:attrNameLst>
                                      </p:cBhvr>
                                      <p:to>
                                        <p:strVal val="visible"/>
                                      </p:to>
                                    </p:set>
                                    <p:animEffect transition="in" filter="blinds(horizontal)">
                                      <p:cBhvr>
                                        <p:cTn id="12" dur="500"/>
                                        <p:tgtEl>
                                          <p:spTgt spid="61444"/>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blinds(horizontal)">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61443"/>
                                        </p:tgtEl>
                                        <p:attrNameLst>
                                          <p:attrName>style.visibility</p:attrName>
                                        </p:attrNameLst>
                                      </p:cBhvr>
                                      <p:to>
                                        <p:strVal val="visible"/>
                                      </p:to>
                                    </p:set>
                                    <p:animEffect transition="in" filter="blinds(horizontal)">
                                      <p:cBhvr>
                                        <p:cTn id="22" dur="500"/>
                                        <p:tgtEl>
                                          <p:spTgt spid="61443"/>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blinds(horizontal)">
                                      <p:cBhvr>
                                        <p:cTn id="27" dur="500"/>
                                        <p:tgtEl>
                                          <p:spTgt spid="15"/>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blinds(horizontal)">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61455"/>
                                        </p:tgtEl>
                                        <p:attrNameLst>
                                          <p:attrName>style.visibility</p:attrName>
                                        </p:attrNameLst>
                                      </p:cBhvr>
                                      <p:to>
                                        <p:strVal val="visible"/>
                                      </p:to>
                                    </p:set>
                                    <p:animEffect transition="in" filter="blinds(horizontal)">
                                      <p:cBhvr>
                                        <p:cTn id="37" dur="500"/>
                                        <p:tgtEl>
                                          <p:spTgt spid="61455"/>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61446"/>
                                        </p:tgtEl>
                                        <p:attrNameLst>
                                          <p:attrName>style.visibility</p:attrName>
                                        </p:attrNameLst>
                                      </p:cBhvr>
                                      <p:to>
                                        <p:strVal val="visible"/>
                                      </p:to>
                                    </p:set>
                                    <p:animEffect transition="in" filter="blinds(horizontal)">
                                      <p:cBhvr>
                                        <p:cTn id="42" dur="500"/>
                                        <p:tgtEl>
                                          <p:spTgt spid="61446"/>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blinds(horizontal)">
                                      <p:cBhvr>
                                        <p:cTn id="47" dur="500"/>
                                        <p:tgtEl>
                                          <p:spTgt spid="16"/>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grpId="0" nodeType="clickEffect">
                                  <p:stCondLst>
                                    <p:cond delay="0"/>
                                  </p:stCondLst>
                                  <p:childTnLst>
                                    <p:set>
                                      <p:cBhvr>
                                        <p:cTn id="51" dur="1" fill="hold">
                                          <p:stCondLst>
                                            <p:cond delay="0"/>
                                          </p:stCondLst>
                                        </p:cTn>
                                        <p:tgtEl>
                                          <p:spTgt spid="18"/>
                                        </p:tgtEl>
                                        <p:attrNameLst>
                                          <p:attrName>style.visibility</p:attrName>
                                        </p:attrNameLst>
                                      </p:cBhvr>
                                      <p:to>
                                        <p:strVal val="visible"/>
                                      </p:to>
                                    </p:set>
                                    <p:animEffect transition="in" filter="blinds(horizontal)">
                                      <p:cBhvr>
                                        <p:cTn id="52" dur="500"/>
                                        <p:tgtEl>
                                          <p:spTgt spid="18"/>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grpId="0" nodeType="clickEffect">
                                  <p:stCondLst>
                                    <p:cond delay="0"/>
                                  </p:stCondLst>
                                  <p:childTnLst>
                                    <p:set>
                                      <p:cBhvr>
                                        <p:cTn id="56" dur="1" fill="hold">
                                          <p:stCondLst>
                                            <p:cond delay="0"/>
                                          </p:stCondLst>
                                        </p:cTn>
                                        <p:tgtEl>
                                          <p:spTgt spid="61451"/>
                                        </p:tgtEl>
                                        <p:attrNameLst>
                                          <p:attrName>style.visibility</p:attrName>
                                        </p:attrNameLst>
                                      </p:cBhvr>
                                      <p:to>
                                        <p:strVal val="visible"/>
                                      </p:to>
                                    </p:set>
                                    <p:animEffect transition="in" filter="blinds(horizontal)">
                                      <p:cBhvr>
                                        <p:cTn id="57" dur="500"/>
                                        <p:tgtEl>
                                          <p:spTgt spid="61451"/>
                                        </p:tgtEl>
                                      </p:cBhvr>
                                    </p:animEffect>
                                  </p:childTnLst>
                                </p:cTn>
                              </p:par>
                            </p:childTnLst>
                          </p:cTn>
                        </p:par>
                      </p:childTnLst>
                    </p:cTn>
                  </p:par>
                  <p:par>
                    <p:cTn id="58" fill="hold">
                      <p:stCondLst>
                        <p:cond delay="indefinite"/>
                      </p:stCondLst>
                      <p:childTnLst>
                        <p:par>
                          <p:cTn id="59" fill="hold">
                            <p:stCondLst>
                              <p:cond delay="0"/>
                            </p:stCondLst>
                            <p:childTnLst>
                              <p:par>
                                <p:cTn id="60" presetID="3" presetClass="entr" presetSubtype="10" fill="hold" grpId="0" nodeType="clickEffect">
                                  <p:stCondLst>
                                    <p:cond delay="0"/>
                                  </p:stCondLst>
                                  <p:childTnLst>
                                    <p:set>
                                      <p:cBhvr>
                                        <p:cTn id="61" dur="1" fill="hold">
                                          <p:stCondLst>
                                            <p:cond delay="0"/>
                                          </p:stCondLst>
                                        </p:cTn>
                                        <p:tgtEl>
                                          <p:spTgt spid="5"/>
                                        </p:tgtEl>
                                        <p:attrNameLst>
                                          <p:attrName>style.visibility</p:attrName>
                                        </p:attrNameLst>
                                      </p:cBhvr>
                                      <p:to>
                                        <p:strVal val="visible"/>
                                      </p:to>
                                    </p:set>
                                    <p:animEffect transition="in" filter="blinds(horizontal)">
                                      <p:cBhvr>
                                        <p:cTn id="6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43" grpId="0"/>
      <p:bldP spid="61443" grpId="1"/>
      <p:bldP spid="61444" grpId="0" bldLvl="0" animBg="1"/>
      <p:bldP spid="61444" grpId="1" animBg="1"/>
      <p:bldP spid="9" grpId="0" bldLvl="0" animBg="1"/>
      <p:bldP spid="9" grpId="1" animBg="1"/>
      <p:bldP spid="61446" grpId="0"/>
      <p:bldP spid="61446" grpId="1"/>
      <p:bldP spid="20" grpId="0" bldLvl="0" animBg="1"/>
      <p:bldP spid="20" grpId="1" animBg="1"/>
      <p:bldP spid="15" grpId="0" bldLvl="0" animBg="1"/>
      <p:bldP spid="15" grpId="1" animBg="1"/>
      <p:bldP spid="61451" grpId="0"/>
      <p:bldP spid="61451" grpId="1"/>
      <p:bldP spid="16" grpId="0" bldLvl="0" animBg="1"/>
      <p:bldP spid="16" grpId="1" animBg="1"/>
      <p:bldP spid="61455" grpId="0" bldLvl="0" animBg="1"/>
      <p:bldP spid="61455" grpId="1" animBg="1"/>
      <p:bldP spid="18" grpId="0" bldLvl="0" animBg="1"/>
      <p:bldP spid="18" grpId="1" animBg="1"/>
      <p:bldP spid="5" grpId="0"/>
      <p:bldP spid="5" grpId="1"/>
      <p:bldP spid="12" grpId="0" bldLvl="0" animBg="1"/>
      <p:bldP spid="12" grpId="1"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ChangeArrowheads="1"/>
          </p:cNvSpPr>
          <p:nvPr/>
        </p:nvSpPr>
        <p:spPr bwMode="auto">
          <a:xfrm>
            <a:off x="2778125" y="2293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p>
            <a:pPr fontAlgn="base">
              <a:spcBef>
                <a:spcPct val="0"/>
              </a:spcBef>
              <a:spcAft>
                <a:spcPct val="0"/>
              </a:spcAft>
            </a:pPr>
            <a:endParaRPr lang="zh-CN" altLang="en-US" sz="1800">
              <a:solidFill>
                <a:srgbClr val="005FBE"/>
              </a:solidFill>
            </a:endParaRPr>
          </a:p>
        </p:txBody>
      </p:sp>
      <p:sp>
        <p:nvSpPr>
          <p:cNvPr id="59396" name="Rectangle 4"/>
          <p:cNvSpPr>
            <a:spLocks noChangeArrowheads="1"/>
          </p:cNvSpPr>
          <p:nvPr/>
        </p:nvSpPr>
        <p:spPr bwMode="auto">
          <a:xfrm>
            <a:off x="1839913" y="25336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p>
            <a:pPr fontAlgn="base">
              <a:spcBef>
                <a:spcPct val="0"/>
              </a:spcBef>
              <a:spcAft>
                <a:spcPct val="0"/>
              </a:spcAft>
            </a:pPr>
            <a:endParaRPr lang="zh-CN" altLang="en-US" sz="1800">
              <a:solidFill>
                <a:srgbClr val="005FBE"/>
              </a:solidFill>
            </a:endParaRPr>
          </a:p>
        </p:txBody>
      </p:sp>
      <p:grpSp>
        <p:nvGrpSpPr>
          <p:cNvPr id="12" name="组合 11"/>
          <p:cNvGrpSpPr/>
          <p:nvPr/>
        </p:nvGrpSpPr>
        <p:grpSpPr>
          <a:xfrm>
            <a:off x="323215" y="3860800"/>
            <a:ext cx="8802315" cy="1360805"/>
            <a:chOff x="509" y="6080"/>
            <a:chExt cx="15169" cy="2143"/>
          </a:xfrm>
          <a:solidFill>
            <a:schemeClr val="accent3">
              <a:lumMod val="75000"/>
            </a:schemeClr>
          </a:solidFill>
        </p:grpSpPr>
        <mc:AlternateContent xmlns:mc="http://schemas.openxmlformats.org/markup-compatibility/2006" xmlns:a14="http://schemas.microsoft.com/office/drawing/2010/main">
          <mc:Choice Requires="a14">
            <p:sp>
              <p:nvSpPr>
                <p:cNvPr id="5" name="文本框 4"/>
                <p:cNvSpPr txBox="1"/>
                <p:nvPr/>
              </p:nvSpPr>
              <p:spPr>
                <a:xfrm>
                  <a:off x="509" y="6080"/>
                  <a:ext cx="15169" cy="608"/>
                </a:xfrm>
                <a:prstGeom prst="rect">
                  <a:avLst/>
                </a:prstGeom>
                <a:grpFill/>
              </p:spPr>
              <p:txBody>
                <a:bodyPr wrap="square" rtlCol="0">
                  <a:spAutoFit/>
                </a:bodyPr>
                <a:lstStyle/>
                <a:p>
                  <a:pPr algn="l"/>
                  <a14:m>
                    <m:oMath xmlns:m="http://schemas.openxmlformats.org/officeDocument/2006/math">
                      <m:sSub>
                        <m:sSubPr>
                          <m:ctrlPr>
                            <a:rPr lang="en-US" altLang="zh-CN" sz="2400" b="1" i="1" dirty="0">
                              <a:solidFill>
                                <a:srgbClr val="FF0000"/>
                              </a:solidFill>
                              <a:effectLst>
                                <a:outerShdw blurRad="38100" dist="38100" dir="2700000" algn="tl">
                                  <a:srgbClr val="C0C0C0"/>
                                </a:outerShdw>
                              </a:effectLst>
                              <a:latin typeface="Cambria Math"/>
                              <a:cs typeface="Cambria Math" panose="02040503050406030204" charset="0"/>
                            </a:rPr>
                          </m:ctrlPr>
                        </m:sSubPr>
                        <m:e>
                          <m:r>
                            <a:rPr lang="en-US" altLang="zh-CN" sz="2400" b="1" i="1" dirty="0">
                              <a:solidFill>
                                <a:srgbClr val="FF0000"/>
                              </a:solidFill>
                              <a:effectLst>
                                <a:outerShdw blurRad="38100" dist="38100" dir="2700000" algn="tl">
                                  <a:srgbClr val="C0C0C0"/>
                                </a:outerShdw>
                              </a:effectLst>
                              <a:latin typeface="Cambria Math" panose="02040503050406030204" charset="0"/>
                              <a:cs typeface="Cambria Math" panose="02040503050406030204" charset="0"/>
                            </a:rPr>
                            <m:t>𝒑</m:t>
                          </m:r>
                        </m:e>
                        <m:sub>
                          <m:r>
                            <a:rPr lang="en-US" altLang="zh-CN" sz="2400" b="1" i="1" dirty="0">
                              <a:solidFill>
                                <a:srgbClr val="FF0000"/>
                              </a:solidFill>
                              <a:effectLst>
                                <a:outerShdw blurRad="38100" dist="38100" dir="2700000" algn="tl">
                                  <a:srgbClr val="C0C0C0"/>
                                </a:outerShdw>
                              </a:effectLst>
                              <a:latin typeface="Cambria Math" panose="02040503050406030204" charset="0"/>
                              <a:cs typeface="Cambria Math" panose="02040503050406030204" charset="0"/>
                            </a:rPr>
                            <m:t>𝟎</m:t>
                          </m:r>
                        </m:sub>
                      </m:sSub>
                      <m:r>
                        <a:rPr lang="en-US" altLang="zh-CN" sz="2400" b="1" i="1" dirty="0">
                          <a:solidFill>
                            <a:srgbClr val="FF0000"/>
                          </a:solidFill>
                          <a:effectLst>
                            <a:outerShdw blurRad="38100" dist="38100" dir="2700000" algn="tl">
                              <a:srgbClr val="C0C0C0"/>
                            </a:outerShdw>
                          </a:effectLst>
                          <a:latin typeface="Cambria Math" panose="02040503050406030204" charset="0"/>
                          <a:cs typeface="Cambria Math" panose="02040503050406030204" charset="0"/>
                        </a:rPr>
                        <m:t>(</m:t>
                      </m:r>
                      <m:r>
                        <a:rPr lang="en-US" altLang="zh-CN" sz="2400" b="1" i="1" dirty="0">
                          <a:solidFill>
                            <a:srgbClr val="FF0000"/>
                          </a:solidFill>
                          <a:effectLst>
                            <a:outerShdw blurRad="38100" dist="38100" dir="2700000" algn="tl">
                              <a:srgbClr val="C0C0C0"/>
                            </a:outerShdw>
                          </a:effectLst>
                          <a:latin typeface="Cambria Math" panose="02040503050406030204" charset="0"/>
                          <a:cs typeface="Cambria Math" panose="02040503050406030204" charset="0"/>
                        </a:rPr>
                        <m:t>𝒕</m:t>
                      </m:r>
                      <m:r>
                        <a:rPr lang="en-US" altLang="zh-CN" sz="2400" b="1" i="1" dirty="0">
                          <a:solidFill>
                            <a:srgbClr val="FF0000"/>
                          </a:solidFill>
                          <a:effectLst>
                            <a:outerShdw blurRad="38100" dist="38100" dir="2700000" algn="tl">
                              <a:srgbClr val="C0C0C0"/>
                            </a:outerShdw>
                          </a:effectLst>
                          <a:latin typeface="Cambria Math" panose="02040503050406030204" charset="0"/>
                          <a:cs typeface="Cambria Math" panose="02040503050406030204" charset="0"/>
                        </a:rPr>
                        <m:t>+∆</m:t>
                      </m:r>
                      <m:r>
                        <a:rPr lang="en-US" altLang="zh-CN" sz="2400" b="1" i="1" dirty="0">
                          <a:solidFill>
                            <a:srgbClr val="FF0000"/>
                          </a:solidFill>
                          <a:effectLst>
                            <a:outerShdw blurRad="38100" dist="38100" dir="2700000" algn="tl">
                              <a:srgbClr val="C0C0C0"/>
                            </a:outerShdw>
                          </a:effectLst>
                          <a:latin typeface="Cambria Math" panose="02040503050406030204" charset="0"/>
                          <a:cs typeface="Cambria Math" panose="02040503050406030204" charset="0"/>
                        </a:rPr>
                        <m:t>𝒕</m:t>
                      </m:r>
                      <m:r>
                        <a:rPr lang="en-US" altLang="zh-CN" sz="2400" b="1" i="1" dirty="0">
                          <a:solidFill>
                            <a:srgbClr val="FF0000"/>
                          </a:solidFill>
                          <a:effectLst>
                            <a:outerShdw blurRad="38100" dist="38100" dir="2700000" algn="tl">
                              <a:srgbClr val="C0C0C0"/>
                            </a:outerShdw>
                          </a:effectLst>
                          <a:latin typeface="Cambria Math" panose="02040503050406030204" charset="0"/>
                          <a:cs typeface="Cambria Math" panose="02040503050406030204" charset="0"/>
                        </a:rPr>
                        <m:t>)=</m:t>
                      </m:r>
                      <m:r>
                        <a:rPr lang="en-US" altLang="zh-CN" sz="2400" b="1" i="1" dirty="0">
                          <a:solidFill>
                            <a:schemeClr val="bg1">
                              <a:lumMod val="10000"/>
                            </a:schemeClr>
                          </a:solidFill>
                          <a:effectLst>
                            <a:outerShdw blurRad="38100" dist="38100" dir="2700000" algn="tl">
                              <a:srgbClr val="C0C0C0"/>
                            </a:outerShdw>
                          </a:effectLst>
                          <a:latin typeface="Cambria Math" panose="02040503050406030204" charset="0"/>
                          <a:cs typeface="Cambria Math" panose="02040503050406030204" charset="0"/>
                        </a:rPr>
                        <m:t>𝝁</m:t>
                      </m:r>
                      <m:r>
                        <a:rPr lang="en-US" altLang="zh-CN" sz="2400" b="1" i="1" dirty="0">
                          <a:solidFill>
                            <a:schemeClr val="bg1">
                              <a:lumMod val="10000"/>
                            </a:schemeClr>
                          </a:solidFill>
                          <a:effectLst>
                            <a:outerShdw blurRad="38100" dist="38100" dir="2700000" algn="tl">
                              <a:srgbClr val="C0C0C0"/>
                            </a:outerShdw>
                          </a:effectLst>
                          <a:latin typeface="Cambria Math" panose="02040503050406030204" charset="0"/>
                          <a:cs typeface="Cambria Math" panose="02040503050406030204" charset="0"/>
                        </a:rPr>
                        <m:t>∆</m:t>
                      </m:r>
                      <m:r>
                        <a:rPr lang="en-US" altLang="zh-CN" sz="2400" b="1" i="1" dirty="0">
                          <a:solidFill>
                            <a:schemeClr val="bg1">
                              <a:lumMod val="10000"/>
                            </a:schemeClr>
                          </a:solidFill>
                          <a:effectLst>
                            <a:outerShdw blurRad="38100" dist="38100" dir="2700000" algn="tl">
                              <a:srgbClr val="C0C0C0"/>
                            </a:outerShdw>
                          </a:effectLst>
                          <a:latin typeface="Cambria Math" panose="02040503050406030204" charset="0"/>
                          <a:cs typeface="Cambria Math" panose="02040503050406030204" charset="0"/>
                        </a:rPr>
                        <m:t>𝒕</m:t>
                      </m:r>
                      <m:sSub>
                        <m:sSubPr>
                          <m:ctrlPr>
                            <a:rPr lang="en-US" altLang="zh-CN" sz="2400" b="1" i="1" dirty="0">
                              <a:solidFill>
                                <a:schemeClr val="bg1">
                                  <a:lumMod val="10000"/>
                                </a:schemeClr>
                              </a:solidFill>
                              <a:effectLst>
                                <a:outerShdw blurRad="38100" dist="38100" dir="2700000" algn="tl">
                                  <a:srgbClr val="C0C0C0"/>
                                </a:outerShdw>
                              </a:effectLst>
                              <a:latin typeface="Cambria Math"/>
                              <a:cs typeface="Cambria Math" panose="02040503050406030204" charset="0"/>
                            </a:rPr>
                          </m:ctrlPr>
                        </m:sSubPr>
                        <m:e>
                          <m:r>
                            <a:rPr lang="en-US" altLang="zh-CN" sz="2400" b="1" i="1" dirty="0">
                              <a:solidFill>
                                <a:schemeClr val="bg1">
                                  <a:lumMod val="10000"/>
                                </a:schemeClr>
                              </a:solidFill>
                              <a:effectLst>
                                <a:outerShdw blurRad="38100" dist="38100" dir="2700000" algn="tl">
                                  <a:srgbClr val="C0C0C0"/>
                                </a:outerShdw>
                              </a:effectLst>
                              <a:latin typeface="Cambria Math" panose="02040503050406030204" charset="0"/>
                              <a:cs typeface="Cambria Math" panose="02040503050406030204" charset="0"/>
                            </a:rPr>
                            <m:t>𝒑</m:t>
                          </m:r>
                        </m:e>
                        <m:sub>
                          <m:r>
                            <a:rPr lang="en-US" altLang="zh-CN" sz="2400" b="1" i="1" dirty="0">
                              <a:solidFill>
                                <a:schemeClr val="bg1">
                                  <a:lumMod val="10000"/>
                                </a:schemeClr>
                              </a:solidFill>
                              <a:effectLst>
                                <a:outerShdw blurRad="38100" dist="38100" dir="2700000" algn="tl">
                                  <a:srgbClr val="C0C0C0"/>
                                </a:outerShdw>
                              </a:effectLst>
                              <a:latin typeface="Cambria Math" panose="02040503050406030204" charset="0"/>
                              <a:cs typeface="Cambria Math" panose="02040503050406030204" charset="0"/>
                            </a:rPr>
                            <m:t>𝟏</m:t>
                          </m:r>
                        </m:sub>
                      </m:sSub>
                      <m:r>
                        <a:rPr lang="en-US" altLang="zh-CN" sz="2400" b="1" i="1" dirty="0">
                          <a:solidFill>
                            <a:schemeClr val="bg1">
                              <a:lumMod val="10000"/>
                            </a:schemeClr>
                          </a:solidFill>
                          <a:effectLst>
                            <a:outerShdw blurRad="38100" dist="38100" dir="2700000" algn="tl">
                              <a:srgbClr val="C0C0C0"/>
                            </a:outerShdw>
                          </a:effectLst>
                          <a:latin typeface="Cambria Math" panose="02040503050406030204" charset="0"/>
                          <a:cs typeface="Cambria Math" panose="02040503050406030204" charset="0"/>
                        </a:rPr>
                        <m:t>(</m:t>
                      </m:r>
                      <m:r>
                        <a:rPr lang="en-US" altLang="zh-CN" sz="2400" b="1" i="1" dirty="0">
                          <a:solidFill>
                            <a:schemeClr val="bg1">
                              <a:lumMod val="10000"/>
                            </a:schemeClr>
                          </a:solidFill>
                          <a:effectLst>
                            <a:outerShdw blurRad="38100" dist="38100" dir="2700000" algn="tl">
                              <a:srgbClr val="C0C0C0"/>
                            </a:outerShdw>
                          </a:effectLst>
                          <a:latin typeface="Cambria Math" panose="02040503050406030204" charset="0"/>
                          <a:cs typeface="Cambria Math" panose="02040503050406030204" charset="0"/>
                        </a:rPr>
                        <m:t>𝒕</m:t>
                      </m:r>
                      <m:r>
                        <a:rPr lang="en-US" altLang="zh-CN" sz="2400" b="1" i="1" dirty="0">
                          <a:solidFill>
                            <a:schemeClr val="bg1">
                              <a:lumMod val="10000"/>
                            </a:schemeClr>
                          </a:solidFill>
                          <a:effectLst>
                            <a:outerShdw blurRad="38100" dist="38100" dir="2700000" algn="tl">
                              <a:srgbClr val="C0C0C0"/>
                            </a:outerShdw>
                          </a:effectLst>
                          <a:latin typeface="Cambria Math" panose="02040503050406030204" charset="0"/>
                          <a:cs typeface="Cambria Math" panose="02040503050406030204" charset="0"/>
                        </a:rPr>
                        <m:t>)+</m:t>
                      </m:r>
                      <m:sSub>
                        <m:sSubPr>
                          <m:ctrlPr>
                            <a:rPr lang="en-US" altLang="zh-CN" sz="2400" b="1" i="1" dirty="0">
                              <a:solidFill>
                                <a:schemeClr val="bg1">
                                  <a:lumMod val="10000"/>
                                </a:schemeClr>
                              </a:solidFill>
                              <a:effectLst>
                                <a:outerShdw blurRad="38100" dist="38100" dir="2700000" algn="tl">
                                  <a:srgbClr val="C0C0C0"/>
                                </a:outerShdw>
                              </a:effectLst>
                              <a:latin typeface="Cambria Math"/>
                              <a:cs typeface="Cambria Math" panose="02040503050406030204" charset="0"/>
                            </a:rPr>
                          </m:ctrlPr>
                        </m:sSubPr>
                        <m:e>
                          <m:r>
                            <a:rPr lang="en-US" altLang="zh-CN" sz="2400" b="1" i="1" dirty="0">
                              <a:solidFill>
                                <a:schemeClr val="bg1">
                                  <a:lumMod val="10000"/>
                                </a:schemeClr>
                              </a:solidFill>
                              <a:effectLst>
                                <a:outerShdw blurRad="38100" dist="38100" dir="2700000" algn="tl">
                                  <a:srgbClr val="C0C0C0"/>
                                </a:outerShdw>
                              </a:effectLst>
                              <a:latin typeface="Cambria Math" panose="02040503050406030204" charset="0"/>
                              <a:cs typeface="Cambria Math" panose="02040503050406030204" charset="0"/>
                            </a:rPr>
                            <m:t>𝒑</m:t>
                          </m:r>
                        </m:e>
                        <m:sub>
                          <m:r>
                            <a:rPr lang="en-US" altLang="zh-CN" sz="2400" b="1" i="1" dirty="0">
                              <a:solidFill>
                                <a:schemeClr val="bg1">
                                  <a:lumMod val="10000"/>
                                </a:schemeClr>
                              </a:solidFill>
                              <a:effectLst>
                                <a:outerShdw blurRad="38100" dist="38100" dir="2700000" algn="tl">
                                  <a:srgbClr val="C0C0C0"/>
                                </a:outerShdw>
                              </a:effectLst>
                              <a:latin typeface="Cambria Math" panose="02040503050406030204" charset="0"/>
                              <a:cs typeface="Cambria Math" panose="02040503050406030204" charset="0"/>
                            </a:rPr>
                            <m:t>𝟎</m:t>
                          </m:r>
                        </m:sub>
                      </m:sSub>
                      <m:r>
                        <a:rPr lang="en-US" altLang="zh-CN" sz="2400" b="1" i="1" dirty="0">
                          <a:solidFill>
                            <a:schemeClr val="bg1">
                              <a:lumMod val="10000"/>
                            </a:schemeClr>
                          </a:solidFill>
                          <a:effectLst>
                            <a:outerShdw blurRad="38100" dist="38100" dir="2700000" algn="tl">
                              <a:srgbClr val="C0C0C0"/>
                            </a:outerShdw>
                          </a:effectLst>
                          <a:latin typeface="Cambria Math" panose="02040503050406030204" charset="0"/>
                          <a:cs typeface="Cambria Math" panose="02040503050406030204" charset="0"/>
                        </a:rPr>
                        <m:t>(</m:t>
                      </m:r>
                      <m:r>
                        <a:rPr lang="en-US" altLang="zh-CN" sz="2400" b="1" i="1" dirty="0">
                          <a:solidFill>
                            <a:schemeClr val="bg1">
                              <a:lumMod val="10000"/>
                            </a:schemeClr>
                          </a:solidFill>
                          <a:effectLst>
                            <a:outerShdw blurRad="38100" dist="38100" dir="2700000" algn="tl">
                              <a:srgbClr val="C0C0C0"/>
                            </a:outerShdw>
                          </a:effectLst>
                          <a:latin typeface="Cambria Math" panose="02040503050406030204" charset="0"/>
                          <a:cs typeface="Cambria Math" panose="02040503050406030204" charset="0"/>
                        </a:rPr>
                        <m:t>𝒕</m:t>
                      </m:r>
                      <m:r>
                        <a:rPr lang="en-US" altLang="zh-CN" sz="2400" b="1" i="1" dirty="0">
                          <a:solidFill>
                            <a:schemeClr val="bg1">
                              <a:lumMod val="10000"/>
                            </a:schemeClr>
                          </a:solidFill>
                          <a:effectLst>
                            <a:outerShdw blurRad="38100" dist="38100" dir="2700000" algn="tl">
                              <a:srgbClr val="C0C0C0"/>
                            </a:outerShdw>
                          </a:effectLst>
                          <a:latin typeface="Cambria Math" panose="02040503050406030204" charset="0"/>
                          <a:cs typeface="Cambria Math" panose="02040503050406030204" charset="0"/>
                        </a:rPr>
                        <m:t>)</m:t>
                      </m:r>
                    </m:oMath>
                  </a14:m>
                  <a:r>
                    <a:rPr lang="en-US" altLang="zh-CN" sz="2400" dirty="0">
                      <a:solidFill>
                        <a:schemeClr val="bg1">
                          <a:lumMod val="10000"/>
                        </a:schemeClr>
                      </a:solidFill>
                      <a:effectLst>
                        <a:outerShdw blurRad="38100" dist="38100" dir="2700000" algn="tl">
                          <a:srgbClr val="C0C0C0"/>
                        </a:outerShdw>
                      </a:effectLst>
                      <a:sym typeface="+mn-ea"/>
                    </a:rPr>
                    <a:t>(1-</a:t>
                  </a:r>
                  <a14:m>
                    <m:oMath xmlns:m="http://schemas.openxmlformats.org/officeDocument/2006/math">
                      <m:r>
                        <a:rPr lang="en-US" altLang="zh-CN" sz="2400" b="1" i="1" dirty="0">
                          <a:solidFill>
                            <a:schemeClr val="bg1">
                              <a:lumMod val="10000"/>
                            </a:schemeClr>
                          </a:solidFill>
                          <a:effectLst>
                            <a:outerShdw blurRad="38100" dist="38100" dir="2700000" algn="tl">
                              <a:srgbClr val="C0C0C0"/>
                            </a:outerShdw>
                          </a:effectLst>
                          <a:latin typeface="Cambria Math" panose="02040503050406030204" charset="0"/>
                          <a:ea typeface="MS Mincho" charset="0"/>
                          <a:cs typeface="Cambria Math" panose="02040503050406030204" charset="0"/>
                        </a:rPr>
                        <m:t>𝜆</m:t>
                      </m:r>
                      <m:r>
                        <a:rPr lang="en-US" altLang="zh-CN" sz="2400" b="1" i="1" dirty="0">
                          <a:solidFill>
                            <a:schemeClr val="bg1">
                              <a:lumMod val="10000"/>
                            </a:schemeClr>
                          </a:solidFill>
                          <a:effectLst>
                            <a:outerShdw blurRad="38100" dist="38100" dir="2700000" algn="tl">
                              <a:srgbClr val="C0C0C0"/>
                            </a:outerShdw>
                          </a:effectLst>
                          <a:latin typeface="Cambria Math" panose="02040503050406030204" charset="0"/>
                          <a:cs typeface="Cambria Math" panose="02040503050406030204" charset="0"/>
                        </a:rPr>
                        <m:t>∆</m:t>
                      </m:r>
                      <m:r>
                        <a:rPr lang="en-US" altLang="zh-CN" sz="2400" b="1" i="1" dirty="0">
                          <a:solidFill>
                            <a:schemeClr val="bg1">
                              <a:lumMod val="10000"/>
                            </a:schemeClr>
                          </a:solidFill>
                          <a:effectLst>
                            <a:outerShdw blurRad="38100" dist="38100" dir="2700000" algn="tl">
                              <a:srgbClr val="C0C0C0"/>
                            </a:outerShdw>
                          </a:effectLst>
                          <a:latin typeface="Cambria Math" panose="02040503050406030204" charset="0"/>
                          <a:cs typeface="Cambria Math" panose="02040503050406030204" charset="0"/>
                        </a:rPr>
                        <m:t>𝒕</m:t>
                      </m:r>
                      <m:r>
                        <a:rPr lang="en-US" altLang="zh-CN" sz="2400" b="1" i="1" dirty="0">
                          <a:solidFill>
                            <a:schemeClr val="bg1">
                              <a:lumMod val="10000"/>
                            </a:schemeClr>
                          </a:solidFill>
                          <a:effectLst>
                            <a:outerShdw blurRad="38100" dist="38100" dir="2700000" algn="tl">
                              <a:srgbClr val="C0C0C0"/>
                            </a:outerShdw>
                          </a:effectLst>
                          <a:latin typeface="Cambria Math" panose="02040503050406030204" charset="0"/>
                          <a:cs typeface="Cambria Math" panose="02040503050406030204" charset="0"/>
                        </a:rPr>
                        <m:t>)(</m:t>
                      </m:r>
                      <m:r>
                        <a:rPr lang="en-US" altLang="zh-CN" sz="2400" b="1" i="1" dirty="0">
                          <a:solidFill>
                            <a:schemeClr val="bg1">
                              <a:lumMod val="10000"/>
                            </a:schemeClr>
                          </a:solidFill>
                          <a:effectLst>
                            <a:outerShdw blurRad="38100" dist="38100" dir="2700000" algn="tl">
                              <a:srgbClr val="C0C0C0"/>
                            </a:outerShdw>
                          </a:effectLst>
                          <a:latin typeface="Cambria Math" panose="02040503050406030204" charset="0"/>
                          <a:cs typeface="Cambria Math" panose="02040503050406030204" charset="0"/>
                        </a:rPr>
                        <m:t>𝟏</m:t>
                      </m:r>
                      <m:r>
                        <a:rPr lang="en-US" altLang="zh-CN" sz="2400" b="1" i="1" dirty="0">
                          <a:solidFill>
                            <a:schemeClr val="bg1">
                              <a:lumMod val="10000"/>
                            </a:schemeClr>
                          </a:solidFill>
                          <a:effectLst>
                            <a:outerShdw blurRad="38100" dist="38100" dir="2700000" algn="tl">
                              <a:srgbClr val="C0C0C0"/>
                            </a:outerShdw>
                          </a:effectLst>
                          <a:latin typeface="Cambria Math" panose="02040503050406030204" charset="0"/>
                          <a:cs typeface="Cambria Math" panose="02040503050406030204" charset="0"/>
                        </a:rPr>
                        <m:t>−</m:t>
                      </m:r>
                      <m:r>
                        <a:rPr lang="en-US" altLang="zh-CN" sz="2400" b="1" i="1" dirty="0">
                          <a:solidFill>
                            <a:schemeClr val="bg1">
                              <a:lumMod val="10000"/>
                            </a:schemeClr>
                          </a:solidFill>
                          <a:effectLst>
                            <a:outerShdw blurRad="38100" dist="38100" dir="2700000" algn="tl">
                              <a:srgbClr val="C0C0C0"/>
                            </a:outerShdw>
                          </a:effectLst>
                          <a:latin typeface="Cambria Math" panose="02040503050406030204" charset="0"/>
                          <a:cs typeface="Cambria Math" panose="02040503050406030204" charset="0"/>
                        </a:rPr>
                        <m:t>𝝁</m:t>
                      </m:r>
                      <m:r>
                        <a:rPr lang="en-US" altLang="zh-CN" sz="2400" b="1" i="1" dirty="0">
                          <a:solidFill>
                            <a:schemeClr val="bg1">
                              <a:lumMod val="10000"/>
                            </a:schemeClr>
                          </a:solidFill>
                          <a:effectLst>
                            <a:outerShdw blurRad="38100" dist="38100" dir="2700000" algn="tl">
                              <a:srgbClr val="C0C0C0"/>
                            </a:outerShdw>
                          </a:effectLst>
                          <a:latin typeface="Cambria Math" panose="02040503050406030204" charset="0"/>
                          <a:cs typeface="Cambria Math" panose="02040503050406030204" charset="0"/>
                        </a:rPr>
                        <m:t>∆</m:t>
                      </m:r>
                      <m:r>
                        <a:rPr lang="en-US" altLang="zh-CN" sz="2400" b="1" i="1" dirty="0">
                          <a:solidFill>
                            <a:schemeClr val="bg1">
                              <a:lumMod val="10000"/>
                            </a:schemeClr>
                          </a:solidFill>
                          <a:effectLst>
                            <a:outerShdw blurRad="38100" dist="38100" dir="2700000" algn="tl">
                              <a:srgbClr val="C0C0C0"/>
                            </a:outerShdw>
                          </a:effectLst>
                          <a:latin typeface="Cambria Math" panose="02040503050406030204" charset="0"/>
                          <a:cs typeface="Cambria Math" panose="02040503050406030204" charset="0"/>
                        </a:rPr>
                        <m:t>𝒕</m:t>
                      </m:r>
                      <m:r>
                        <a:rPr lang="en-US" altLang="zh-CN" sz="2400" b="1" i="1" dirty="0">
                          <a:solidFill>
                            <a:schemeClr val="bg1">
                              <a:lumMod val="10000"/>
                            </a:schemeClr>
                          </a:solidFill>
                          <a:effectLst>
                            <a:outerShdw blurRad="38100" dist="38100" dir="2700000" algn="tl">
                              <a:srgbClr val="C0C0C0"/>
                            </a:outerShdw>
                          </a:effectLst>
                          <a:latin typeface="Cambria Math" panose="02040503050406030204" charset="0"/>
                          <a:cs typeface="Cambria Math" panose="02040503050406030204" charset="0"/>
                        </a:rPr>
                        <m:t>) , </m:t>
                      </m:r>
                      <m:r>
                        <a:rPr lang="en-US" altLang="zh-CN" sz="2400" b="1" i="1" dirty="0">
                          <a:solidFill>
                            <a:schemeClr val="bg1">
                              <a:lumMod val="10000"/>
                            </a:schemeClr>
                          </a:solidFill>
                          <a:effectLst>
                            <a:outerShdw blurRad="38100" dist="38100" dir="2700000" algn="tl">
                              <a:srgbClr val="C0C0C0"/>
                            </a:outerShdw>
                          </a:effectLst>
                          <a:latin typeface="Cambria Math" panose="02040503050406030204" charset="0"/>
                          <a:cs typeface="Cambria Math" panose="02040503050406030204" charset="0"/>
                        </a:rPr>
                        <m:t>𝒌</m:t>
                      </m:r>
                      <m:r>
                        <a:rPr lang="en-US" altLang="zh-CN" sz="2400" b="1" i="1" dirty="0">
                          <a:solidFill>
                            <a:schemeClr val="bg1">
                              <a:lumMod val="10000"/>
                            </a:schemeClr>
                          </a:solidFill>
                          <a:effectLst>
                            <a:outerShdw blurRad="38100" dist="38100" dir="2700000" algn="tl">
                              <a:srgbClr val="C0C0C0"/>
                            </a:outerShdw>
                          </a:effectLst>
                          <a:latin typeface="Cambria Math" panose="02040503050406030204" charset="0"/>
                          <a:cs typeface="Cambria Math" panose="02040503050406030204" charset="0"/>
                        </a:rPr>
                        <m:t>=</m:t>
                      </m:r>
                      <m:r>
                        <a:rPr lang="en-US" altLang="zh-CN" sz="2400" b="1" i="1" dirty="0">
                          <a:solidFill>
                            <a:schemeClr val="bg1">
                              <a:lumMod val="10000"/>
                            </a:schemeClr>
                          </a:solidFill>
                          <a:effectLst>
                            <a:outerShdw blurRad="38100" dist="38100" dir="2700000" algn="tl">
                              <a:srgbClr val="C0C0C0"/>
                            </a:outerShdw>
                          </a:effectLst>
                          <a:latin typeface="Cambria Math" panose="02040503050406030204" charset="0"/>
                          <a:cs typeface="Cambria Math" panose="02040503050406030204" charset="0"/>
                        </a:rPr>
                        <m:t>𝟎</m:t>
                      </m:r>
                    </m:oMath>
                  </a14:m>
                  <a:endParaRPr lang="en-US" altLang="zh-CN" sz="2400" b="1" i="1" dirty="0">
                    <a:solidFill>
                      <a:schemeClr val="bg1">
                        <a:lumMod val="10000"/>
                      </a:schemeClr>
                    </a:solidFill>
                    <a:effectLst>
                      <a:outerShdw blurRad="38100" dist="38100" dir="2700000" algn="tl">
                        <a:srgbClr val="C0C0C0"/>
                      </a:outerShdw>
                    </a:effectLst>
                    <a:latin typeface="Cambria Math" panose="02040503050406030204" charset="0"/>
                    <a:ea typeface="MS Mincho" charset="0"/>
                    <a:cs typeface="Cambria Math" panose="02040503050406030204" charset="0"/>
                  </a:endParaRPr>
                </a:p>
              </p:txBody>
            </p:sp>
          </mc:Choice>
          <mc:Fallback xmlns="">
            <p:sp>
              <p:nvSpPr>
                <p:cNvPr id="5" name="文本框 4"/>
                <p:cNvSpPr txBox="1">
                  <a:spLocks noRot="1" noChangeAspect="1" noMove="1" noResize="1" noEditPoints="1" noAdjustHandles="1" noChangeArrowheads="1" noChangeShapeType="1" noTextEdit="1"/>
                </p:cNvSpPr>
                <p:nvPr/>
              </p:nvSpPr>
              <p:spPr>
                <a:xfrm>
                  <a:off x="509" y="6080"/>
                  <a:ext cx="15169" cy="608"/>
                </a:xfrm>
                <a:prstGeom prst="rect">
                  <a:avLst/>
                </a:prstGeom>
                <a:blipFill rotWithShape="1">
                  <a:blip r:embed="rId3"/>
                </a:blipFill>
              </p:spPr>
              <p:txBody>
                <a:bodyPr/>
                <a:lstStyle/>
                <a:p>
                  <a:r>
                    <a:rPr lang="zh-CN" altLang="en-US">
                      <a:noFill/>
                    </a:rPr>
                    <a:t> </a:t>
                  </a:r>
                </a:p>
              </p:txBody>
            </p:sp>
          </mc:Fallback>
        </mc:AlternateContent>
        <p:sp>
          <p:nvSpPr>
            <p:cNvPr id="2" name="AutoShape 29"/>
            <p:cNvSpPr>
              <a:spLocks noChangeArrowheads="1"/>
            </p:cNvSpPr>
            <p:nvPr/>
          </p:nvSpPr>
          <p:spPr bwMode="auto">
            <a:xfrm rot="5400000">
              <a:off x="5505" y="6868"/>
              <a:ext cx="783" cy="568"/>
            </a:xfrm>
            <a:prstGeom prst="rightArrow">
              <a:avLst>
                <a:gd name="adj1" fmla="val 50000"/>
                <a:gd name="adj2" fmla="val 49890"/>
              </a:avLst>
            </a:prstGeom>
            <a:grpFill/>
            <a:ln w="9525">
              <a:solidFill>
                <a:schemeClr val="tx1"/>
              </a:solidFill>
              <a:miter lim="800000"/>
            </a:ln>
          </p:spPr>
          <p:txBody>
            <a:bodyPr wrap="none" anchor="ctr"/>
            <a:lstStyle/>
            <a:p>
              <a:pPr>
                <a:lnSpc>
                  <a:spcPct val="100000"/>
                </a:lnSpc>
                <a:spcBef>
                  <a:spcPct val="0"/>
                </a:spcBef>
                <a:buClrTx/>
                <a:buSzTx/>
                <a:buFontTx/>
                <a:buNone/>
              </a:pPr>
              <a:endParaRPr lang="zh-CN" altLang="en-US" sz="1800" b="0"/>
            </a:p>
          </p:txBody>
        </p:sp>
        <mc:AlternateContent xmlns:mc="http://schemas.openxmlformats.org/markup-compatibility/2006" xmlns:a14="http://schemas.microsoft.com/office/drawing/2010/main">
          <mc:Choice Requires="a14">
            <p:sp>
              <p:nvSpPr>
                <p:cNvPr id="4" name="文本框 3"/>
                <p:cNvSpPr txBox="1"/>
                <p:nvPr/>
              </p:nvSpPr>
              <p:spPr>
                <a:xfrm>
                  <a:off x="509" y="7615"/>
                  <a:ext cx="15169" cy="608"/>
                </a:xfrm>
                <a:prstGeom prst="rect">
                  <a:avLst/>
                </a:prstGeom>
                <a:grpFill/>
              </p:spPr>
              <p:txBody>
                <a:bodyPr wrap="square" rtlCol="0">
                  <a:spAutoFit/>
                </a:bodyPr>
                <a:lstStyle/>
                <a:p>
                  <a:pPr algn="l"/>
                  <a14:m>
                    <m:oMath xmlns:m="http://schemas.openxmlformats.org/officeDocument/2006/math">
                      <m:sSub>
                        <m:sSubPr>
                          <m:ctrlPr>
                            <a:rPr lang="en-US" altLang="zh-CN" sz="2400" b="1" i="1" dirty="0">
                              <a:solidFill>
                                <a:srgbClr val="FF0000"/>
                              </a:solidFill>
                              <a:effectLst>
                                <a:outerShdw blurRad="38100" dist="38100" dir="2700000" algn="tl">
                                  <a:srgbClr val="C0C0C0"/>
                                </a:outerShdw>
                              </a:effectLst>
                              <a:latin typeface="Cambria Math"/>
                              <a:cs typeface="Cambria Math" panose="02040503050406030204" charset="0"/>
                            </a:rPr>
                          </m:ctrlPr>
                        </m:sSubPr>
                        <m:e>
                          <m:r>
                            <a:rPr lang="en-US" altLang="zh-CN" sz="2400" b="1" i="1" dirty="0">
                              <a:solidFill>
                                <a:srgbClr val="FF0000"/>
                              </a:solidFill>
                              <a:effectLst>
                                <a:outerShdw blurRad="38100" dist="38100" dir="2700000" algn="tl">
                                  <a:srgbClr val="C0C0C0"/>
                                </a:outerShdw>
                              </a:effectLst>
                              <a:latin typeface="Cambria Math" panose="02040503050406030204" charset="0"/>
                              <a:cs typeface="Cambria Math" panose="02040503050406030204" charset="0"/>
                            </a:rPr>
                            <m:t>𝒑</m:t>
                          </m:r>
                        </m:e>
                        <m:sub>
                          <m:r>
                            <a:rPr lang="en-US" altLang="zh-CN" sz="2400" b="1" i="1" dirty="0">
                              <a:solidFill>
                                <a:srgbClr val="FF0000"/>
                              </a:solidFill>
                              <a:effectLst>
                                <a:outerShdw blurRad="38100" dist="38100" dir="2700000" algn="tl">
                                  <a:srgbClr val="C0C0C0"/>
                                </a:outerShdw>
                              </a:effectLst>
                              <a:latin typeface="Cambria Math" panose="02040503050406030204" charset="0"/>
                              <a:cs typeface="Cambria Math" panose="02040503050406030204" charset="0"/>
                            </a:rPr>
                            <m:t>𝟎</m:t>
                          </m:r>
                        </m:sub>
                      </m:sSub>
                      <m:r>
                        <a:rPr lang="en-US" altLang="zh-CN" sz="2400" b="1" i="1" dirty="0">
                          <a:solidFill>
                            <a:srgbClr val="FF0000"/>
                          </a:solidFill>
                          <a:effectLst>
                            <a:outerShdw blurRad="38100" dist="38100" dir="2700000" algn="tl">
                              <a:srgbClr val="C0C0C0"/>
                            </a:outerShdw>
                          </a:effectLst>
                          <a:latin typeface="Cambria Math" panose="02040503050406030204" charset="0"/>
                          <a:cs typeface="Cambria Math" panose="02040503050406030204" charset="0"/>
                        </a:rPr>
                        <m:t>(</m:t>
                      </m:r>
                      <m:r>
                        <a:rPr lang="en-US" altLang="zh-CN" sz="2400" b="1" i="1" dirty="0">
                          <a:solidFill>
                            <a:srgbClr val="FF0000"/>
                          </a:solidFill>
                          <a:effectLst>
                            <a:outerShdw blurRad="38100" dist="38100" dir="2700000" algn="tl">
                              <a:srgbClr val="C0C0C0"/>
                            </a:outerShdw>
                          </a:effectLst>
                          <a:latin typeface="Cambria Math" panose="02040503050406030204" charset="0"/>
                          <a:cs typeface="Cambria Math" panose="02040503050406030204" charset="0"/>
                        </a:rPr>
                        <m:t>𝒕</m:t>
                      </m:r>
                      <m:r>
                        <a:rPr lang="en-US" altLang="zh-CN" sz="2400" b="1" i="1" dirty="0">
                          <a:solidFill>
                            <a:srgbClr val="FF0000"/>
                          </a:solidFill>
                          <a:effectLst>
                            <a:outerShdw blurRad="38100" dist="38100" dir="2700000" algn="tl">
                              <a:srgbClr val="C0C0C0"/>
                            </a:outerShdw>
                          </a:effectLst>
                          <a:latin typeface="Cambria Math" panose="02040503050406030204" charset="0"/>
                          <a:cs typeface="Cambria Math" panose="02040503050406030204" charset="0"/>
                        </a:rPr>
                        <m:t>+∆</m:t>
                      </m:r>
                      <m:r>
                        <a:rPr lang="en-US" altLang="zh-CN" sz="2400" b="1" i="1" dirty="0">
                          <a:solidFill>
                            <a:srgbClr val="FF0000"/>
                          </a:solidFill>
                          <a:effectLst>
                            <a:outerShdw blurRad="38100" dist="38100" dir="2700000" algn="tl">
                              <a:srgbClr val="C0C0C0"/>
                            </a:outerShdw>
                          </a:effectLst>
                          <a:latin typeface="Cambria Math" panose="02040503050406030204" charset="0"/>
                          <a:cs typeface="Cambria Math" panose="02040503050406030204" charset="0"/>
                        </a:rPr>
                        <m:t>𝒕</m:t>
                      </m:r>
                      <m:r>
                        <a:rPr lang="en-US" altLang="zh-CN" sz="2400" b="1" i="1" dirty="0">
                          <a:solidFill>
                            <a:srgbClr val="FF0000"/>
                          </a:solidFill>
                          <a:effectLst>
                            <a:outerShdw blurRad="38100" dist="38100" dir="2700000" algn="tl">
                              <a:srgbClr val="C0C0C0"/>
                            </a:outerShdw>
                          </a:effectLst>
                          <a:latin typeface="Cambria Math" panose="02040503050406030204" charset="0"/>
                          <a:cs typeface="Cambria Math" panose="02040503050406030204" charset="0"/>
                        </a:rPr>
                        <m:t>)=</m:t>
                      </m:r>
                      <m:r>
                        <a:rPr lang="en-US" altLang="zh-CN" sz="2400" b="1" i="1" dirty="0">
                          <a:solidFill>
                            <a:schemeClr val="bg1">
                              <a:lumMod val="10000"/>
                            </a:schemeClr>
                          </a:solidFill>
                          <a:effectLst>
                            <a:outerShdw blurRad="38100" dist="38100" dir="2700000" algn="tl">
                              <a:srgbClr val="C0C0C0"/>
                            </a:outerShdw>
                          </a:effectLst>
                          <a:latin typeface="Cambria Math" panose="02040503050406030204" charset="0"/>
                          <a:cs typeface="Cambria Math" panose="02040503050406030204" charset="0"/>
                        </a:rPr>
                        <m:t>𝝁</m:t>
                      </m:r>
                      <m:r>
                        <a:rPr lang="en-US" altLang="zh-CN" sz="2400" b="1" i="1" dirty="0">
                          <a:solidFill>
                            <a:schemeClr val="bg1">
                              <a:lumMod val="10000"/>
                            </a:schemeClr>
                          </a:solidFill>
                          <a:effectLst>
                            <a:outerShdw blurRad="38100" dist="38100" dir="2700000" algn="tl">
                              <a:srgbClr val="C0C0C0"/>
                            </a:outerShdw>
                          </a:effectLst>
                          <a:latin typeface="Cambria Math" panose="02040503050406030204" charset="0"/>
                          <a:cs typeface="Cambria Math" panose="02040503050406030204" charset="0"/>
                        </a:rPr>
                        <m:t>∆</m:t>
                      </m:r>
                      <m:r>
                        <a:rPr lang="en-US" altLang="zh-CN" sz="2400" b="1" i="1" dirty="0">
                          <a:solidFill>
                            <a:schemeClr val="bg1">
                              <a:lumMod val="10000"/>
                            </a:schemeClr>
                          </a:solidFill>
                          <a:effectLst>
                            <a:outerShdw blurRad="38100" dist="38100" dir="2700000" algn="tl">
                              <a:srgbClr val="C0C0C0"/>
                            </a:outerShdw>
                          </a:effectLst>
                          <a:latin typeface="Cambria Math" panose="02040503050406030204" charset="0"/>
                          <a:cs typeface="Cambria Math" panose="02040503050406030204" charset="0"/>
                        </a:rPr>
                        <m:t>𝒕</m:t>
                      </m:r>
                      <m:sSub>
                        <m:sSubPr>
                          <m:ctrlPr>
                            <a:rPr lang="en-US" altLang="zh-CN" sz="2400" b="1" i="1" dirty="0">
                              <a:solidFill>
                                <a:schemeClr val="bg1">
                                  <a:lumMod val="10000"/>
                                </a:schemeClr>
                              </a:solidFill>
                              <a:effectLst>
                                <a:outerShdw blurRad="38100" dist="38100" dir="2700000" algn="tl">
                                  <a:srgbClr val="C0C0C0"/>
                                </a:outerShdw>
                              </a:effectLst>
                              <a:latin typeface="Cambria Math"/>
                              <a:cs typeface="Cambria Math" panose="02040503050406030204" charset="0"/>
                            </a:rPr>
                          </m:ctrlPr>
                        </m:sSubPr>
                        <m:e>
                          <m:r>
                            <a:rPr lang="en-US" altLang="zh-CN" sz="2400" b="1" i="1" dirty="0">
                              <a:solidFill>
                                <a:schemeClr val="bg1">
                                  <a:lumMod val="10000"/>
                                </a:schemeClr>
                              </a:solidFill>
                              <a:effectLst>
                                <a:outerShdw blurRad="38100" dist="38100" dir="2700000" algn="tl">
                                  <a:srgbClr val="C0C0C0"/>
                                </a:outerShdw>
                              </a:effectLst>
                              <a:latin typeface="Cambria Math" panose="02040503050406030204" charset="0"/>
                              <a:cs typeface="Cambria Math" panose="02040503050406030204" charset="0"/>
                            </a:rPr>
                            <m:t>𝒑</m:t>
                          </m:r>
                        </m:e>
                        <m:sub>
                          <m:r>
                            <a:rPr lang="en-US" altLang="zh-CN" sz="2400" b="1" i="1" dirty="0">
                              <a:solidFill>
                                <a:schemeClr val="bg1">
                                  <a:lumMod val="10000"/>
                                </a:schemeClr>
                              </a:solidFill>
                              <a:effectLst>
                                <a:outerShdw blurRad="38100" dist="38100" dir="2700000" algn="tl">
                                  <a:srgbClr val="C0C0C0"/>
                                </a:outerShdw>
                              </a:effectLst>
                              <a:latin typeface="Cambria Math" panose="02040503050406030204" charset="0"/>
                              <a:cs typeface="Cambria Math" panose="02040503050406030204" charset="0"/>
                            </a:rPr>
                            <m:t>𝟏</m:t>
                          </m:r>
                        </m:sub>
                      </m:sSub>
                      <m:r>
                        <a:rPr lang="en-US" altLang="zh-CN" sz="2400" b="1" i="1" dirty="0">
                          <a:solidFill>
                            <a:schemeClr val="bg1">
                              <a:lumMod val="10000"/>
                            </a:schemeClr>
                          </a:solidFill>
                          <a:effectLst>
                            <a:outerShdw blurRad="38100" dist="38100" dir="2700000" algn="tl">
                              <a:srgbClr val="C0C0C0"/>
                            </a:outerShdw>
                          </a:effectLst>
                          <a:latin typeface="Cambria Math" panose="02040503050406030204" charset="0"/>
                          <a:cs typeface="Cambria Math" panose="02040503050406030204" charset="0"/>
                        </a:rPr>
                        <m:t>(</m:t>
                      </m:r>
                      <m:r>
                        <a:rPr lang="en-US" altLang="zh-CN" sz="2400" b="1" i="1" dirty="0">
                          <a:solidFill>
                            <a:schemeClr val="bg1">
                              <a:lumMod val="10000"/>
                            </a:schemeClr>
                          </a:solidFill>
                          <a:effectLst>
                            <a:outerShdw blurRad="38100" dist="38100" dir="2700000" algn="tl">
                              <a:srgbClr val="C0C0C0"/>
                            </a:outerShdw>
                          </a:effectLst>
                          <a:latin typeface="Cambria Math" panose="02040503050406030204" charset="0"/>
                          <a:cs typeface="Cambria Math" panose="02040503050406030204" charset="0"/>
                        </a:rPr>
                        <m:t>𝒕</m:t>
                      </m:r>
                      <m:r>
                        <a:rPr lang="en-US" altLang="zh-CN" sz="2400" b="1" i="1" dirty="0">
                          <a:solidFill>
                            <a:schemeClr val="bg1">
                              <a:lumMod val="10000"/>
                            </a:schemeClr>
                          </a:solidFill>
                          <a:effectLst>
                            <a:outerShdw blurRad="38100" dist="38100" dir="2700000" algn="tl">
                              <a:srgbClr val="C0C0C0"/>
                            </a:outerShdw>
                          </a:effectLst>
                          <a:latin typeface="Cambria Math" panose="02040503050406030204" charset="0"/>
                          <a:cs typeface="Cambria Math" panose="02040503050406030204" charset="0"/>
                        </a:rPr>
                        <m:t>)+</m:t>
                      </m:r>
                      <m:sSub>
                        <m:sSubPr>
                          <m:ctrlPr>
                            <a:rPr lang="en-US" altLang="zh-CN" sz="2400" b="1" i="1" dirty="0">
                              <a:solidFill>
                                <a:schemeClr val="bg1">
                                  <a:lumMod val="10000"/>
                                </a:schemeClr>
                              </a:solidFill>
                              <a:effectLst>
                                <a:outerShdw blurRad="38100" dist="38100" dir="2700000" algn="tl">
                                  <a:srgbClr val="C0C0C0"/>
                                </a:outerShdw>
                              </a:effectLst>
                              <a:latin typeface="Cambria Math"/>
                              <a:cs typeface="Cambria Math" panose="02040503050406030204" charset="0"/>
                            </a:rPr>
                          </m:ctrlPr>
                        </m:sSubPr>
                        <m:e>
                          <m:r>
                            <a:rPr lang="en-US" altLang="zh-CN" sz="2400" b="1" i="1" dirty="0">
                              <a:solidFill>
                                <a:schemeClr val="bg1">
                                  <a:lumMod val="10000"/>
                                </a:schemeClr>
                              </a:solidFill>
                              <a:effectLst>
                                <a:outerShdw blurRad="38100" dist="38100" dir="2700000" algn="tl">
                                  <a:srgbClr val="C0C0C0"/>
                                </a:outerShdw>
                              </a:effectLst>
                              <a:latin typeface="Cambria Math" panose="02040503050406030204" charset="0"/>
                              <a:cs typeface="Cambria Math" panose="02040503050406030204" charset="0"/>
                            </a:rPr>
                            <m:t>𝒑</m:t>
                          </m:r>
                        </m:e>
                        <m:sub>
                          <m:r>
                            <a:rPr lang="en-US" altLang="zh-CN" sz="2400" b="1" i="1" dirty="0">
                              <a:solidFill>
                                <a:schemeClr val="bg1">
                                  <a:lumMod val="10000"/>
                                </a:schemeClr>
                              </a:solidFill>
                              <a:effectLst>
                                <a:outerShdw blurRad="38100" dist="38100" dir="2700000" algn="tl">
                                  <a:srgbClr val="C0C0C0"/>
                                </a:outerShdw>
                              </a:effectLst>
                              <a:latin typeface="Cambria Math" panose="02040503050406030204" charset="0"/>
                              <a:cs typeface="Cambria Math" panose="02040503050406030204" charset="0"/>
                            </a:rPr>
                            <m:t>𝟎</m:t>
                          </m:r>
                        </m:sub>
                      </m:sSub>
                      <m:r>
                        <a:rPr lang="en-US" altLang="zh-CN" sz="2400" b="1" i="1" dirty="0">
                          <a:solidFill>
                            <a:schemeClr val="bg1">
                              <a:lumMod val="10000"/>
                            </a:schemeClr>
                          </a:solidFill>
                          <a:effectLst>
                            <a:outerShdw blurRad="38100" dist="38100" dir="2700000" algn="tl">
                              <a:srgbClr val="C0C0C0"/>
                            </a:outerShdw>
                          </a:effectLst>
                          <a:latin typeface="Cambria Math" panose="02040503050406030204" charset="0"/>
                          <a:cs typeface="Cambria Math" panose="02040503050406030204" charset="0"/>
                        </a:rPr>
                        <m:t>(</m:t>
                      </m:r>
                      <m:r>
                        <a:rPr lang="en-US" altLang="zh-CN" sz="2400" b="1" i="1" dirty="0">
                          <a:solidFill>
                            <a:schemeClr val="bg1">
                              <a:lumMod val="10000"/>
                            </a:schemeClr>
                          </a:solidFill>
                          <a:effectLst>
                            <a:outerShdw blurRad="38100" dist="38100" dir="2700000" algn="tl">
                              <a:srgbClr val="C0C0C0"/>
                            </a:outerShdw>
                          </a:effectLst>
                          <a:latin typeface="Cambria Math" panose="02040503050406030204" charset="0"/>
                          <a:cs typeface="Cambria Math" panose="02040503050406030204" charset="0"/>
                        </a:rPr>
                        <m:t>𝒕</m:t>
                      </m:r>
                      <m:r>
                        <a:rPr lang="en-US" altLang="zh-CN" sz="2400" b="1" i="1" dirty="0">
                          <a:solidFill>
                            <a:schemeClr val="bg1">
                              <a:lumMod val="10000"/>
                            </a:schemeClr>
                          </a:solidFill>
                          <a:effectLst>
                            <a:outerShdw blurRad="38100" dist="38100" dir="2700000" algn="tl">
                              <a:srgbClr val="C0C0C0"/>
                            </a:outerShdw>
                          </a:effectLst>
                          <a:latin typeface="Cambria Math" panose="02040503050406030204" charset="0"/>
                          <a:cs typeface="Cambria Math" panose="02040503050406030204" charset="0"/>
                        </a:rPr>
                        <m:t>)−</m:t>
                      </m:r>
                    </m:oMath>
                  </a14:m>
                  <a:r>
                    <a:rPr lang="en-US" altLang="zh-CN" sz="2400" dirty="0">
                      <a:solidFill>
                        <a:schemeClr val="bg1">
                          <a:lumMod val="10000"/>
                        </a:schemeClr>
                      </a:solidFill>
                      <a:effectLst>
                        <a:outerShdw blurRad="38100" dist="38100" dir="2700000" algn="tl">
                          <a:srgbClr val="C0C0C0"/>
                        </a:outerShdw>
                      </a:effectLst>
                      <a:sym typeface="+mn-ea"/>
                    </a:rPr>
                    <a:t>(</a:t>
                  </a:r>
                  <a14:m>
                    <m:oMath xmlns:m="http://schemas.openxmlformats.org/officeDocument/2006/math">
                      <m:r>
                        <a:rPr lang="en-US" altLang="zh-CN" sz="2400" b="1" i="1" dirty="0">
                          <a:solidFill>
                            <a:schemeClr val="bg1">
                              <a:lumMod val="10000"/>
                            </a:schemeClr>
                          </a:solidFill>
                          <a:effectLst>
                            <a:outerShdw blurRad="38100" dist="38100" dir="2700000" algn="tl">
                              <a:srgbClr val="C0C0C0"/>
                            </a:outerShdw>
                          </a:effectLst>
                          <a:latin typeface="Cambria Math" panose="02040503050406030204" charset="0"/>
                          <a:ea typeface="MS Mincho" charset="0"/>
                          <a:cs typeface="Cambria Math" panose="02040503050406030204" charset="0"/>
                        </a:rPr>
                        <m:t>𝜆</m:t>
                      </m:r>
                      <m:r>
                        <a:rPr lang="en-US" altLang="zh-CN" sz="2400" b="1" i="1" dirty="0">
                          <a:solidFill>
                            <a:schemeClr val="bg1">
                              <a:lumMod val="10000"/>
                            </a:schemeClr>
                          </a:solidFill>
                          <a:effectLst>
                            <a:outerShdw blurRad="38100" dist="38100" dir="2700000" algn="tl">
                              <a:srgbClr val="C0C0C0"/>
                            </a:outerShdw>
                          </a:effectLst>
                          <a:latin typeface="Cambria Math" panose="02040503050406030204" charset="0"/>
                          <a:cs typeface="Cambria Math" panose="02040503050406030204" charset="0"/>
                        </a:rPr>
                        <m:t>∆</m:t>
                      </m:r>
                      <m:r>
                        <a:rPr lang="en-US" altLang="zh-CN" sz="2400" b="1" i="1" dirty="0">
                          <a:solidFill>
                            <a:schemeClr val="bg1">
                              <a:lumMod val="10000"/>
                            </a:schemeClr>
                          </a:solidFill>
                          <a:effectLst>
                            <a:outerShdw blurRad="38100" dist="38100" dir="2700000" algn="tl">
                              <a:srgbClr val="C0C0C0"/>
                            </a:outerShdw>
                          </a:effectLst>
                          <a:latin typeface="Cambria Math" panose="02040503050406030204" charset="0"/>
                          <a:cs typeface="Cambria Math" panose="02040503050406030204" charset="0"/>
                        </a:rPr>
                        <m:t>𝒕</m:t>
                      </m:r>
                      <m:r>
                        <a:rPr lang="en-US" altLang="zh-CN" sz="2400" b="1" i="1" dirty="0">
                          <a:solidFill>
                            <a:schemeClr val="bg1">
                              <a:lumMod val="10000"/>
                            </a:schemeClr>
                          </a:solidFill>
                          <a:effectLst>
                            <a:outerShdw blurRad="38100" dist="38100" dir="2700000" algn="tl">
                              <a:srgbClr val="C0C0C0"/>
                            </a:outerShdw>
                          </a:effectLst>
                          <a:latin typeface="Cambria Math" panose="02040503050406030204" charset="0"/>
                          <a:cs typeface="Cambria Math" panose="02040503050406030204" charset="0"/>
                        </a:rPr>
                        <m:t>+</m:t>
                      </m:r>
                      <m:r>
                        <a:rPr lang="en-US" altLang="zh-CN" sz="2400" b="1" i="1" dirty="0">
                          <a:solidFill>
                            <a:schemeClr val="bg1">
                              <a:lumMod val="10000"/>
                            </a:schemeClr>
                          </a:solidFill>
                          <a:effectLst>
                            <a:outerShdw blurRad="38100" dist="38100" dir="2700000" algn="tl">
                              <a:srgbClr val="C0C0C0"/>
                            </a:outerShdw>
                          </a:effectLst>
                          <a:latin typeface="Cambria Math" panose="02040503050406030204" charset="0"/>
                          <a:cs typeface="Cambria Math" panose="02040503050406030204" charset="0"/>
                        </a:rPr>
                        <m:t>𝝁</m:t>
                      </m:r>
                      <m:r>
                        <a:rPr lang="en-US" altLang="zh-CN" sz="2400" b="1" i="1" dirty="0">
                          <a:solidFill>
                            <a:schemeClr val="bg1">
                              <a:lumMod val="10000"/>
                            </a:schemeClr>
                          </a:solidFill>
                          <a:effectLst>
                            <a:outerShdw blurRad="38100" dist="38100" dir="2700000" algn="tl">
                              <a:srgbClr val="C0C0C0"/>
                            </a:outerShdw>
                          </a:effectLst>
                          <a:latin typeface="Cambria Math" panose="02040503050406030204" charset="0"/>
                          <a:cs typeface="Cambria Math" panose="02040503050406030204" charset="0"/>
                        </a:rPr>
                        <m:t>∆</m:t>
                      </m:r>
                      <m:r>
                        <a:rPr lang="en-US" altLang="zh-CN" sz="2400" b="1" i="1" dirty="0">
                          <a:solidFill>
                            <a:schemeClr val="bg1">
                              <a:lumMod val="10000"/>
                            </a:schemeClr>
                          </a:solidFill>
                          <a:effectLst>
                            <a:outerShdw blurRad="38100" dist="38100" dir="2700000" algn="tl">
                              <a:srgbClr val="C0C0C0"/>
                            </a:outerShdw>
                          </a:effectLst>
                          <a:latin typeface="Cambria Math" panose="02040503050406030204" charset="0"/>
                          <a:cs typeface="Cambria Math" panose="02040503050406030204" charset="0"/>
                        </a:rPr>
                        <m:t>𝒕</m:t>
                      </m:r>
                      <m:r>
                        <a:rPr lang="en-US" altLang="zh-CN" sz="2400" b="1" i="1" dirty="0">
                          <a:solidFill>
                            <a:schemeClr val="bg1">
                              <a:lumMod val="10000"/>
                            </a:schemeClr>
                          </a:solidFill>
                          <a:effectLst>
                            <a:outerShdw blurRad="38100" dist="38100" dir="2700000" algn="tl">
                              <a:srgbClr val="C0C0C0"/>
                            </a:outerShdw>
                          </a:effectLst>
                          <a:latin typeface="Cambria Math" panose="02040503050406030204" charset="0"/>
                          <a:cs typeface="Cambria Math" panose="02040503050406030204" charset="0"/>
                        </a:rPr>
                        <m:t>)</m:t>
                      </m:r>
                      <m:sSub>
                        <m:sSubPr>
                          <m:ctrlPr>
                            <a:rPr lang="en-US" altLang="zh-CN" sz="2400" b="1" i="1" dirty="0">
                              <a:solidFill>
                                <a:schemeClr val="bg1">
                                  <a:lumMod val="10000"/>
                                </a:schemeClr>
                              </a:solidFill>
                              <a:effectLst>
                                <a:outerShdw blurRad="38100" dist="38100" dir="2700000" algn="tl">
                                  <a:srgbClr val="C0C0C0"/>
                                </a:outerShdw>
                              </a:effectLst>
                              <a:latin typeface="Cambria Math"/>
                              <a:cs typeface="Cambria Math" panose="02040503050406030204" charset="0"/>
                            </a:rPr>
                          </m:ctrlPr>
                        </m:sSubPr>
                        <m:e>
                          <m:r>
                            <a:rPr lang="en-US" altLang="zh-CN" sz="2400" b="1" i="1" dirty="0">
                              <a:solidFill>
                                <a:schemeClr val="bg1">
                                  <a:lumMod val="10000"/>
                                </a:schemeClr>
                              </a:solidFill>
                              <a:effectLst>
                                <a:outerShdw blurRad="38100" dist="38100" dir="2700000" algn="tl">
                                  <a:srgbClr val="C0C0C0"/>
                                </a:outerShdw>
                              </a:effectLst>
                              <a:latin typeface="Cambria Math" panose="02040503050406030204" charset="0"/>
                              <a:cs typeface="Cambria Math" panose="02040503050406030204" charset="0"/>
                            </a:rPr>
                            <m:t>𝒑</m:t>
                          </m:r>
                        </m:e>
                        <m:sub>
                          <m:r>
                            <a:rPr lang="en-US" altLang="zh-CN" sz="2400" b="1" i="1" dirty="0">
                              <a:solidFill>
                                <a:schemeClr val="bg1">
                                  <a:lumMod val="10000"/>
                                </a:schemeClr>
                              </a:solidFill>
                              <a:effectLst>
                                <a:outerShdw blurRad="38100" dist="38100" dir="2700000" algn="tl">
                                  <a:srgbClr val="C0C0C0"/>
                                </a:outerShdw>
                              </a:effectLst>
                              <a:latin typeface="Cambria Math" panose="02040503050406030204" charset="0"/>
                              <a:cs typeface="Cambria Math" panose="02040503050406030204" charset="0"/>
                            </a:rPr>
                            <m:t>𝟎</m:t>
                          </m:r>
                        </m:sub>
                      </m:sSub>
                      <m:r>
                        <a:rPr lang="en-US" altLang="zh-CN" sz="2400" b="1" i="1" dirty="0">
                          <a:solidFill>
                            <a:schemeClr val="bg1">
                              <a:lumMod val="10000"/>
                            </a:schemeClr>
                          </a:solidFill>
                          <a:effectLst>
                            <a:outerShdw blurRad="38100" dist="38100" dir="2700000" algn="tl">
                              <a:srgbClr val="C0C0C0"/>
                            </a:outerShdw>
                          </a:effectLst>
                          <a:latin typeface="Cambria Math" panose="02040503050406030204" charset="0"/>
                          <a:cs typeface="Cambria Math" panose="02040503050406030204" charset="0"/>
                        </a:rPr>
                        <m:t>(</m:t>
                      </m:r>
                      <m:r>
                        <a:rPr lang="en-US" altLang="zh-CN" sz="2400" b="1" i="1" dirty="0">
                          <a:solidFill>
                            <a:schemeClr val="bg1">
                              <a:lumMod val="10000"/>
                            </a:schemeClr>
                          </a:solidFill>
                          <a:effectLst>
                            <a:outerShdw blurRad="38100" dist="38100" dir="2700000" algn="tl">
                              <a:srgbClr val="C0C0C0"/>
                            </a:outerShdw>
                          </a:effectLst>
                          <a:latin typeface="Cambria Math" panose="02040503050406030204" charset="0"/>
                          <a:cs typeface="Cambria Math" panose="02040503050406030204" charset="0"/>
                        </a:rPr>
                        <m:t>𝒕</m:t>
                      </m:r>
                      <m:r>
                        <a:rPr lang="en-US" altLang="zh-CN" sz="2400" b="1" i="1" dirty="0">
                          <a:solidFill>
                            <a:schemeClr val="bg1">
                              <a:lumMod val="10000"/>
                            </a:schemeClr>
                          </a:solidFill>
                          <a:effectLst>
                            <a:outerShdw blurRad="38100" dist="38100" dir="2700000" algn="tl">
                              <a:srgbClr val="C0C0C0"/>
                            </a:outerShdw>
                          </a:effectLst>
                          <a:latin typeface="Cambria Math" panose="02040503050406030204" charset="0"/>
                          <a:cs typeface="Cambria Math" panose="02040503050406030204" charset="0"/>
                        </a:rPr>
                        <m:t>) , </m:t>
                      </m:r>
                      <m:r>
                        <a:rPr lang="en-US" altLang="zh-CN" sz="2400" b="1" i="1" dirty="0">
                          <a:solidFill>
                            <a:schemeClr val="bg1">
                              <a:lumMod val="10000"/>
                            </a:schemeClr>
                          </a:solidFill>
                          <a:effectLst>
                            <a:outerShdw blurRad="38100" dist="38100" dir="2700000" algn="tl">
                              <a:srgbClr val="C0C0C0"/>
                            </a:outerShdw>
                          </a:effectLst>
                          <a:latin typeface="Cambria Math" panose="02040503050406030204" charset="0"/>
                          <a:cs typeface="Cambria Math" panose="02040503050406030204" charset="0"/>
                        </a:rPr>
                        <m:t>𝒌</m:t>
                      </m:r>
                      <m:r>
                        <a:rPr lang="en-US" altLang="zh-CN" sz="2400" b="1" i="1" dirty="0">
                          <a:solidFill>
                            <a:schemeClr val="bg1">
                              <a:lumMod val="10000"/>
                            </a:schemeClr>
                          </a:solidFill>
                          <a:effectLst>
                            <a:outerShdw blurRad="38100" dist="38100" dir="2700000" algn="tl">
                              <a:srgbClr val="C0C0C0"/>
                            </a:outerShdw>
                          </a:effectLst>
                          <a:latin typeface="Cambria Math" panose="02040503050406030204" charset="0"/>
                          <a:cs typeface="Cambria Math" panose="02040503050406030204" charset="0"/>
                        </a:rPr>
                        <m:t>=</m:t>
                      </m:r>
                      <m:r>
                        <a:rPr lang="en-US" altLang="zh-CN" sz="2400" b="1" i="1" dirty="0">
                          <a:solidFill>
                            <a:schemeClr val="bg1">
                              <a:lumMod val="10000"/>
                            </a:schemeClr>
                          </a:solidFill>
                          <a:effectLst>
                            <a:outerShdw blurRad="38100" dist="38100" dir="2700000" algn="tl">
                              <a:srgbClr val="C0C0C0"/>
                            </a:outerShdw>
                          </a:effectLst>
                          <a:latin typeface="Cambria Math" panose="02040503050406030204" charset="0"/>
                          <a:cs typeface="Cambria Math" panose="02040503050406030204" charset="0"/>
                        </a:rPr>
                        <m:t>𝟎</m:t>
                      </m:r>
                    </m:oMath>
                  </a14:m>
                  <a:endParaRPr lang="en-US" altLang="zh-CN" sz="2400" b="1" i="1" dirty="0">
                    <a:solidFill>
                      <a:schemeClr val="bg1">
                        <a:lumMod val="10000"/>
                      </a:schemeClr>
                    </a:solidFill>
                    <a:effectLst>
                      <a:outerShdw blurRad="38100" dist="38100" dir="2700000" algn="tl">
                        <a:srgbClr val="C0C0C0"/>
                      </a:outerShdw>
                    </a:effectLst>
                    <a:latin typeface="Cambria Math" panose="02040503050406030204" charset="0"/>
                    <a:ea typeface="MS Mincho" charset="0"/>
                    <a:cs typeface="Cambria Math" panose="02040503050406030204" charset="0"/>
                  </a:endParaRPr>
                </a:p>
              </p:txBody>
            </p:sp>
          </mc:Choice>
          <mc:Fallback xmlns="">
            <p:sp>
              <p:nvSpPr>
                <p:cNvPr id="4" name="文本框 3"/>
                <p:cNvSpPr txBox="1">
                  <a:spLocks noRot="1" noChangeAspect="1" noMove="1" noResize="1" noEditPoints="1" noAdjustHandles="1" noChangeArrowheads="1" noChangeShapeType="1" noTextEdit="1"/>
                </p:cNvSpPr>
                <p:nvPr/>
              </p:nvSpPr>
              <p:spPr>
                <a:xfrm>
                  <a:off x="509" y="7615"/>
                  <a:ext cx="15169" cy="608"/>
                </a:xfrm>
                <a:prstGeom prst="rect">
                  <a:avLst/>
                </a:prstGeom>
                <a:blipFill rotWithShape="1">
                  <a:blip r:embed="rId4"/>
                </a:blipFill>
              </p:spPr>
              <p:txBody>
                <a:bodyPr/>
                <a:lstStyle/>
                <a:p>
                  <a:r>
                    <a:rPr lang="zh-CN" altLang="en-US">
                      <a:noFill/>
                    </a:rPr>
                    <a:t> </a:t>
                  </a:r>
                </a:p>
              </p:txBody>
            </p:sp>
          </mc:Fallback>
        </mc:AlternateContent>
      </p:grpSp>
      <p:sp>
        <p:nvSpPr>
          <p:cNvPr id="7" name="AutoShape 29"/>
          <p:cNvSpPr>
            <a:spLocks noChangeArrowheads="1"/>
          </p:cNvSpPr>
          <p:nvPr/>
        </p:nvSpPr>
        <p:spPr bwMode="auto">
          <a:xfrm rot="5400000">
            <a:off x="3552190" y="5304790"/>
            <a:ext cx="497205" cy="330200"/>
          </a:xfrm>
          <a:prstGeom prst="rightArrow">
            <a:avLst>
              <a:gd name="adj1" fmla="val 50000"/>
              <a:gd name="adj2" fmla="val 49890"/>
            </a:avLst>
          </a:prstGeom>
          <a:solidFill>
            <a:schemeClr val="accent3">
              <a:lumMod val="75000"/>
            </a:schemeClr>
          </a:solidFill>
          <a:ln w="9525">
            <a:solidFill>
              <a:schemeClr val="tx1"/>
            </a:solidFill>
            <a:miter lim="800000"/>
          </a:ln>
        </p:spPr>
        <p:txBody>
          <a:bodyPr wrap="none" anchor="ctr"/>
          <a:lstStyle/>
          <a:p>
            <a:pPr>
              <a:lnSpc>
                <a:spcPct val="100000"/>
              </a:lnSpc>
              <a:spcBef>
                <a:spcPct val="0"/>
              </a:spcBef>
              <a:buClrTx/>
              <a:buSzTx/>
              <a:buFontTx/>
              <a:buNone/>
            </a:pPr>
            <a:endParaRPr lang="zh-CN" altLang="en-US" sz="1800" b="0"/>
          </a:p>
        </p:txBody>
      </p:sp>
      <p:sp>
        <p:nvSpPr>
          <p:cNvPr id="8" name="矩形 3"/>
          <p:cNvSpPr>
            <a:spLocks noChangeArrowheads="1"/>
          </p:cNvSpPr>
          <p:nvPr/>
        </p:nvSpPr>
        <p:spPr bwMode="auto">
          <a:xfrm>
            <a:off x="539115" y="5805170"/>
            <a:ext cx="7501890" cy="435610"/>
          </a:xfrm>
          <a:prstGeom prst="rect">
            <a:avLst/>
          </a:prstGeom>
          <a:solidFill>
            <a:schemeClr val="accent3">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eaLnBrk="0" fontAlgn="base" hangingPunct="0">
              <a:spcBef>
                <a:spcPct val="0"/>
              </a:spcBef>
              <a:spcAft>
                <a:spcPct val="0"/>
              </a:spcAft>
              <a:buFontTx/>
              <a:buChar char="•"/>
            </a:pPr>
            <a:r>
              <a:rPr kumimoji="1" lang="en-US" altLang="zh-CN" sz="2800" b="1" i="1" dirty="0">
                <a:solidFill>
                  <a:srgbClr val="FF0000"/>
                </a:solidFill>
                <a:latin typeface="Times New Roman" panose="02020603050405020304" pitchFamily="18" charset="0"/>
                <a:cs typeface="Times New Roman" panose="02020603050405020304" pitchFamily="18" charset="0"/>
                <a:sym typeface="Symbol" panose="05050102010706020507" pitchFamily="18" charset="2"/>
              </a:rPr>
              <a:t>p</a:t>
            </a:r>
            <a:r>
              <a:rPr kumimoji="1" lang="en-US" altLang="zh-CN" sz="2800" b="1" i="1" baseline="-30000" dirty="0">
                <a:solidFill>
                  <a:srgbClr val="FF0000"/>
                </a:solidFill>
                <a:latin typeface="Times New Roman" panose="02020603050405020304" pitchFamily="18" charset="0"/>
                <a:cs typeface="Times New Roman" panose="02020603050405020304" pitchFamily="18" charset="0"/>
                <a:sym typeface="Symbol" panose="05050102010706020507" pitchFamily="18" charset="2"/>
              </a:rPr>
              <a:t>0</a:t>
            </a:r>
            <a:r>
              <a:rPr kumimoji="1" lang="en-US" altLang="zh-CN" sz="2800" b="1" i="1" dirty="0">
                <a:solidFill>
                  <a:srgbClr val="FF0000"/>
                </a:solidFill>
                <a:latin typeface="Times New Roman" panose="02020603050405020304" pitchFamily="18" charset="0"/>
                <a:cs typeface="Times New Roman" panose="02020603050405020304" pitchFamily="18" charset="0"/>
                <a:sym typeface="Symbol" panose="05050102010706020507" pitchFamily="18" charset="2"/>
              </a:rPr>
              <a:t>(</a:t>
            </a:r>
            <a:r>
              <a:rPr kumimoji="1" lang="en-US" altLang="zh-CN" sz="2800" b="1" i="1" dirty="0" err="1">
                <a:solidFill>
                  <a:srgbClr val="FF0000"/>
                </a:solidFill>
                <a:latin typeface="Times New Roman" panose="02020603050405020304" pitchFamily="18" charset="0"/>
                <a:cs typeface="Times New Roman" panose="02020603050405020304" pitchFamily="18" charset="0"/>
                <a:sym typeface="Symbol" panose="05050102010706020507" pitchFamily="18" charset="2"/>
              </a:rPr>
              <a:t>t+Δt</a:t>
            </a:r>
            <a:r>
              <a:rPr kumimoji="1" lang="en-US" altLang="zh-CN" sz="2800" b="1" i="1" dirty="0">
                <a:solidFill>
                  <a:srgbClr val="FF0000"/>
                </a:solidFill>
                <a:latin typeface="Times New Roman" panose="02020603050405020304" pitchFamily="18" charset="0"/>
                <a:cs typeface="Times New Roman" panose="02020603050405020304" pitchFamily="18" charset="0"/>
                <a:sym typeface="Symbol" panose="05050102010706020507" pitchFamily="18" charset="2"/>
              </a:rPr>
              <a:t>)= </a:t>
            </a:r>
            <a:r>
              <a:rPr kumimoji="1" lang="en-US" altLang="zh-CN" sz="2800" b="1" i="1" dirty="0">
                <a:solidFill>
                  <a:srgbClr val="FF0000"/>
                </a:solidFill>
                <a:latin typeface="Times New Roman" panose="02020603050405020304" pitchFamily="18" charset="0"/>
                <a:cs typeface="Times New Roman" panose="02020603050405020304" pitchFamily="18" charset="0"/>
              </a:rPr>
              <a:t>Δ</a:t>
            </a:r>
            <a:r>
              <a:rPr kumimoji="1" lang="en-US" altLang="zh-CN" sz="2800" b="1" i="1" dirty="0">
                <a:solidFill>
                  <a:srgbClr val="FF0000"/>
                </a:solidFill>
                <a:latin typeface="Times New Roman" panose="02020603050405020304" pitchFamily="18" charset="0"/>
                <a:cs typeface="Times New Roman" panose="02020603050405020304" pitchFamily="18" charset="0"/>
                <a:sym typeface="Symbol" panose="05050102010706020507" pitchFamily="18" charset="2"/>
              </a:rPr>
              <a:t>tp</a:t>
            </a:r>
            <a:r>
              <a:rPr kumimoji="1" lang="en-US" altLang="zh-CN" sz="2800" b="1" i="1" baseline="-30000" dirty="0">
                <a:solidFill>
                  <a:srgbClr val="FF0000"/>
                </a:solidFill>
                <a:latin typeface="Times New Roman" panose="02020603050405020304" pitchFamily="18" charset="0"/>
                <a:cs typeface="Times New Roman" panose="02020603050405020304" pitchFamily="18" charset="0"/>
                <a:sym typeface="Symbol" panose="05050102010706020507" pitchFamily="18" charset="2"/>
              </a:rPr>
              <a:t>1</a:t>
            </a:r>
            <a:r>
              <a:rPr kumimoji="1" lang="en-US" altLang="zh-CN" sz="2800" b="1" i="1" dirty="0">
                <a:solidFill>
                  <a:srgbClr val="FF0000"/>
                </a:solidFill>
                <a:latin typeface="Times New Roman" panose="02020603050405020304" pitchFamily="18" charset="0"/>
                <a:cs typeface="Times New Roman" panose="02020603050405020304" pitchFamily="18" charset="0"/>
                <a:sym typeface="Symbol" panose="05050102010706020507" pitchFamily="18" charset="2"/>
              </a:rPr>
              <a:t>(t)+ p</a:t>
            </a:r>
            <a:r>
              <a:rPr kumimoji="1" lang="en-US" altLang="zh-CN" sz="2800" b="1" i="1" baseline="-30000" dirty="0">
                <a:solidFill>
                  <a:srgbClr val="FF0000"/>
                </a:solidFill>
                <a:latin typeface="Times New Roman" panose="02020603050405020304" pitchFamily="18" charset="0"/>
                <a:cs typeface="Times New Roman" panose="02020603050405020304" pitchFamily="18" charset="0"/>
                <a:sym typeface="Symbol" panose="05050102010706020507" pitchFamily="18" charset="2"/>
              </a:rPr>
              <a:t>0</a:t>
            </a:r>
            <a:r>
              <a:rPr kumimoji="1" lang="en-US" altLang="zh-CN" sz="2800" b="1" i="1" dirty="0">
                <a:solidFill>
                  <a:srgbClr val="FF0000"/>
                </a:solidFill>
                <a:latin typeface="Times New Roman" panose="02020603050405020304" pitchFamily="18" charset="0"/>
                <a:cs typeface="Times New Roman" panose="02020603050405020304" pitchFamily="18" charset="0"/>
                <a:sym typeface="Symbol" panose="05050102010706020507" pitchFamily="18" charset="2"/>
              </a:rPr>
              <a:t>(t) -</a:t>
            </a:r>
            <a:r>
              <a:rPr kumimoji="1" lang="en-US" altLang="zh-CN" sz="2800" b="1" i="1" dirty="0" err="1">
                <a:solidFill>
                  <a:srgbClr val="FF0000"/>
                </a:solidFill>
                <a:latin typeface="Times New Roman" panose="02020603050405020304" pitchFamily="18" charset="0"/>
                <a:cs typeface="Times New Roman" panose="02020603050405020304" pitchFamily="18" charset="0"/>
              </a:rPr>
              <a:t>Δ</a:t>
            </a:r>
            <a:r>
              <a:rPr kumimoji="1" lang="en-US" altLang="zh-CN" sz="2800" b="1" i="1" dirty="0" err="1">
                <a:solidFill>
                  <a:srgbClr val="FF0000"/>
                </a:solidFill>
                <a:latin typeface="Times New Roman" panose="02020603050405020304" pitchFamily="18" charset="0"/>
                <a:cs typeface="Times New Roman" panose="02020603050405020304" pitchFamily="18" charset="0"/>
                <a:sym typeface="Symbol" panose="05050102010706020507" pitchFamily="18" charset="2"/>
              </a:rPr>
              <a:t>t</a:t>
            </a:r>
            <a:r>
              <a:rPr kumimoji="1" lang="en-US" altLang="zh-CN" sz="2800" b="1" i="1" dirty="0">
                <a:solidFill>
                  <a:srgbClr val="FF0000"/>
                </a:solidFill>
                <a:latin typeface="Times New Roman" panose="02020603050405020304" pitchFamily="18" charset="0"/>
                <a:cs typeface="Times New Roman" panose="02020603050405020304" pitchFamily="18" charset="0"/>
                <a:sym typeface="Symbol" panose="05050102010706020507" pitchFamily="18" charset="2"/>
              </a:rPr>
              <a:t> p</a:t>
            </a:r>
            <a:r>
              <a:rPr kumimoji="1" lang="en-US" altLang="zh-CN" sz="2800" b="1" i="1" baseline="-30000" dirty="0">
                <a:solidFill>
                  <a:srgbClr val="FF0000"/>
                </a:solidFill>
                <a:latin typeface="Times New Roman" panose="02020603050405020304" pitchFamily="18" charset="0"/>
                <a:cs typeface="Times New Roman" panose="02020603050405020304" pitchFamily="18" charset="0"/>
                <a:sym typeface="Symbol" panose="05050102010706020507" pitchFamily="18" charset="2"/>
              </a:rPr>
              <a:t>0</a:t>
            </a:r>
            <a:r>
              <a:rPr kumimoji="1" lang="en-US" altLang="zh-CN" sz="2800" b="1" i="1" dirty="0">
                <a:solidFill>
                  <a:srgbClr val="FF0000"/>
                </a:solidFill>
                <a:latin typeface="Times New Roman" panose="02020603050405020304" pitchFamily="18" charset="0"/>
                <a:cs typeface="Times New Roman" panose="02020603050405020304" pitchFamily="18" charset="0"/>
                <a:sym typeface="Symbol" panose="05050102010706020507" pitchFamily="18" charset="2"/>
              </a:rPr>
              <a:t>(t), k=0 </a:t>
            </a:r>
          </a:p>
        </p:txBody>
      </p:sp>
      <p:grpSp>
        <p:nvGrpSpPr>
          <p:cNvPr id="11" name="组合 10"/>
          <p:cNvGrpSpPr/>
          <p:nvPr/>
        </p:nvGrpSpPr>
        <p:grpSpPr>
          <a:xfrm>
            <a:off x="107950" y="548640"/>
            <a:ext cx="9036685" cy="2051050"/>
            <a:chOff x="170" y="864"/>
            <a:chExt cx="15508" cy="3230"/>
          </a:xfrm>
          <a:solidFill>
            <a:schemeClr val="accent3">
              <a:lumMod val="75000"/>
            </a:schemeClr>
          </a:solidFill>
        </p:grpSpPr>
        <p:sp>
          <p:nvSpPr>
            <p:cNvPr id="13" name="AutoShape 29"/>
            <p:cNvSpPr>
              <a:spLocks noChangeArrowheads="1"/>
            </p:cNvSpPr>
            <p:nvPr/>
          </p:nvSpPr>
          <p:spPr bwMode="auto">
            <a:xfrm rot="5400000">
              <a:off x="5428" y="2236"/>
              <a:ext cx="783" cy="568"/>
            </a:xfrm>
            <a:prstGeom prst="rightArrow">
              <a:avLst>
                <a:gd name="adj1" fmla="val 50000"/>
                <a:gd name="adj2" fmla="val 49890"/>
              </a:avLst>
            </a:prstGeom>
            <a:grpFill/>
            <a:ln w="9525">
              <a:solidFill>
                <a:schemeClr val="tx1"/>
              </a:solidFill>
              <a:miter lim="800000"/>
            </a:ln>
          </p:spPr>
          <p:txBody>
            <a:bodyPr wrap="none" anchor="ctr"/>
            <a:lstStyle/>
            <a:p>
              <a:pPr>
                <a:lnSpc>
                  <a:spcPct val="100000"/>
                </a:lnSpc>
                <a:spcBef>
                  <a:spcPct val="0"/>
                </a:spcBef>
                <a:buClrTx/>
                <a:buSzTx/>
                <a:buFontTx/>
                <a:buNone/>
              </a:pPr>
              <a:endParaRPr lang="zh-CN" altLang="en-US" sz="1800" b="0"/>
            </a:p>
          </p:txBody>
        </p:sp>
        <mc:AlternateContent xmlns:mc="http://schemas.openxmlformats.org/markup-compatibility/2006" xmlns:a14="http://schemas.microsoft.com/office/drawing/2010/main">
          <mc:Choice Requires="a14">
            <p:sp>
              <p:nvSpPr>
                <p:cNvPr id="9" name="文本框 8"/>
                <p:cNvSpPr txBox="1"/>
                <p:nvPr/>
              </p:nvSpPr>
              <p:spPr>
                <a:xfrm>
                  <a:off x="170" y="864"/>
                  <a:ext cx="15322" cy="1189"/>
                </a:xfrm>
                <a:prstGeom prst="rect">
                  <a:avLst/>
                </a:prstGeom>
                <a:grpFill/>
              </p:spPr>
              <p:txBody>
                <a:bodyPr wrap="square" rtlCol="0">
                  <a:spAutoFit/>
                </a:bodyPr>
                <a:lstStyle/>
                <a:p>
                  <a:pPr algn="l"/>
                  <a14:m>
                    <m:oMathPara xmlns:m="http://schemas.openxmlformats.org/officeDocument/2006/math">
                      <m:oMathParaPr>
                        <m:jc m:val="left"/>
                      </m:oMathParaPr>
                      <m:oMath xmlns:m="http://schemas.openxmlformats.org/officeDocument/2006/math">
                        <m:sSub>
                          <m:sSubPr>
                            <m:ctrlPr>
                              <a:rPr lang="en-US" altLang="zh-CN" sz="2400" b="1" i="1" dirty="0">
                                <a:solidFill>
                                  <a:srgbClr val="FF0000"/>
                                </a:solidFill>
                                <a:effectLst>
                                  <a:outerShdw blurRad="38100" dist="38100" dir="2700000" algn="tl">
                                    <a:srgbClr val="C0C0C0"/>
                                  </a:outerShdw>
                                </a:effectLst>
                                <a:latin typeface="Cambria Math"/>
                                <a:cs typeface="Cambria Math" panose="02040503050406030204" charset="0"/>
                              </a:rPr>
                            </m:ctrlPr>
                          </m:sSubPr>
                          <m:e>
                            <m:r>
                              <a:rPr lang="en-US" altLang="zh-CN" sz="2400" b="1" i="1" dirty="0">
                                <a:solidFill>
                                  <a:srgbClr val="FF0000"/>
                                </a:solidFill>
                                <a:effectLst>
                                  <a:outerShdw blurRad="38100" dist="38100" dir="2700000" algn="tl">
                                    <a:srgbClr val="C0C0C0"/>
                                  </a:outerShdw>
                                </a:effectLst>
                                <a:latin typeface="Cambria Math" panose="02040503050406030204" charset="0"/>
                                <a:cs typeface="Cambria Math" panose="02040503050406030204" charset="0"/>
                              </a:rPr>
                              <m:t>𝒑</m:t>
                            </m:r>
                          </m:e>
                          <m:sub>
                            <m:r>
                              <a:rPr lang="en-US" altLang="zh-CN" sz="2400" b="1" i="1" dirty="0">
                                <a:solidFill>
                                  <a:srgbClr val="FF0000"/>
                                </a:solidFill>
                                <a:effectLst>
                                  <a:outerShdw blurRad="38100" dist="38100" dir="2700000" algn="tl">
                                    <a:srgbClr val="C0C0C0"/>
                                  </a:outerShdw>
                                </a:effectLst>
                                <a:latin typeface="Cambria Math" panose="02040503050406030204" charset="0"/>
                                <a:cs typeface="Cambria Math" panose="02040503050406030204" charset="0"/>
                              </a:rPr>
                              <m:t>𝒌</m:t>
                            </m:r>
                          </m:sub>
                        </m:sSub>
                        <m:r>
                          <a:rPr lang="en-US" altLang="zh-CN" sz="2400" b="1" i="1" dirty="0">
                            <a:solidFill>
                              <a:srgbClr val="FF0000"/>
                            </a:solidFill>
                            <a:effectLst>
                              <a:outerShdw blurRad="38100" dist="38100" dir="2700000" algn="tl">
                                <a:srgbClr val="C0C0C0"/>
                              </a:outerShdw>
                            </a:effectLst>
                            <a:latin typeface="Cambria Math" panose="02040503050406030204" charset="0"/>
                            <a:cs typeface="Cambria Math" panose="02040503050406030204" charset="0"/>
                          </a:rPr>
                          <m:t>(</m:t>
                        </m:r>
                        <m:r>
                          <a:rPr lang="en-US" altLang="zh-CN" sz="2400" b="1" i="1" dirty="0">
                            <a:solidFill>
                              <a:srgbClr val="FF0000"/>
                            </a:solidFill>
                            <a:effectLst>
                              <a:outerShdw blurRad="38100" dist="38100" dir="2700000" algn="tl">
                                <a:srgbClr val="C0C0C0"/>
                              </a:outerShdw>
                            </a:effectLst>
                            <a:latin typeface="Cambria Math" panose="02040503050406030204" charset="0"/>
                            <a:cs typeface="Cambria Math" panose="02040503050406030204" charset="0"/>
                          </a:rPr>
                          <m:t>𝒕</m:t>
                        </m:r>
                        <m:r>
                          <a:rPr lang="en-US" altLang="zh-CN" sz="2400" b="1" i="1" dirty="0">
                            <a:solidFill>
                              <a:srgbClr val="FF0000"/>
                            </a:solidFill>
                            <a:effectLst>
                              <a:outerShdw blurRad="38100" dist="38100" dir="2700000" algn="tl">
                                <a:srgbClr val="C0C0C0"/>
                              </a:outerShdw>
                            </a:effectLst>
                            <a:latin typeface="Cambria Math" panose="02040503050406030204" charset="0"/>
                            <a:cs typeface="Cambria Math" panose="02040503050406030204" charset="0"/>
                          </a:rPr>
                          <m:t>+∆</m:t>
                        </m:r>
                        <m:r>
                          <a:rPr lang="en-US" altLang="zh-CN" sz="2400" b="1" i="1" dirty="0">
                            <a:solidFill>
                              <a:srgbClr val="FF0000"/>
                            </a:solidFill>
                            <a:effectLst>
                              <a:outerShdw blurRad="38100" dist="38100" dir="2700000" algn="tl">
                                <a:srgbClr val="C0C0C0"/>
                              </a:outerShdw>
                            </a:effectLst>
                            <a:latin typeface="Cambria Math" panose="02040503050406030204" charset="0"/>
                            <a:cs typeface="Cambria Math" panose="02040503050406030204" charset="0"/>
                          </a:rPr>
                          <m:t>𝒕</m:t>
                        </m:r>
                        <m:r>
                          <a:rPr lang="en-US" altLang="zh-CN" sz="2400" b="1" i="1" dirty="0">
                            <a:solidFill>
                              <a:srgbClr val="FF0000"/>
                            </a:solidFill>
                            <a:effectLst>
                              <a:outerShdw blurRad="38100" dist="38100" dir="2700000" algn="tl">
                                <a:srgbClr val="C0C0C0"/>
                              </a:outerShdw>
                            </a:effectLst>
                            <a:latin typeface="Cambria Math" panose="02040503050406030204" charset="0"/>
                            <a:cs typeface="Cambria Math" panose="02040503050406030204" charset="0"/>
                          </a:rPr>
                          <m:t>)</m:t>
                        </m:r>
                      </m:oMath>
                    </m:oMathPara>
                  </a14:m>
                  <a:endParaRPr lang="en-US" altLang="zh-CN" sz="2400" b="1" i="1" dirty="0">
                    <a:solidFill>
                      <a:schemeClr val="bg1">
                        <a:lumMod val="10000"/>
                      </a:schemeClr>
                    </a:solidFill>
                    <a:effectLst>
                      <a:outerShdw blurRad="38100" dist="38100" dir="2700000" algn="tl">
                        <a:srgbClr val="C0C0C0"/>
                      </a:outerShdw>
                    </a:effectLst>
                    <a:latin typeface="Cambria Math" panose="02040503050406030204" charset="0"/>
                    <a:cs typeface="Cambria Math" panose="02040503050406030204" charset="0"/>
                  </a:endParaRPr>
                </a:p>
                <a:p>
                  <a:pPr algn="l"/>
                  <a14:m>
                    <m:oMath xmlns:m="http://schemas.openxmlformats.org/officeDocument/2006/math">
                      <m:r>
                        <a:rPr lang="en-US" altLang="zh-CN" sz="2400" b="1" i="1" dirty="0">
                          <a:solidFill>
                            <a:schemeClr val="bg1">
                              <a:lumMod val="10000"/>
                            </a:schemeClr>
                          </a:solidFill>
                          <a:effectLst>
                            <a:outerShdw blurRad="38100" dist="38100" dir="2700000" algn="tl">
                              <a:srgbClr val="C0C0C0"/>
                            </a:outerShdw>
                          </a:effectLst>
                          <a:latin typeface="Cambria Math" panose="02040503050406030204" charset="0"/>
                          <a:cs typeface="Cambria Math" panose="02040503050406030204" charset="0"/>
                        </a:rPr>
                        <m:t>=</m:t>
                      </m:r>
                      <m:r>
                        <a:rPr lang="en-US" altLang="zh-CN" sz="2400" b="1" i="1" dirty="0">
                          <a:solidFill>
                            <a:schemeClr val="bg1">
                              <a:lumMod val="10000"/>
                            </a:schemeClr>
                          </a:solidFill>
                          <a:effectLst>
                            <a:outerShdw blurRad="38100" dist="38100" dir="2700000" algn="tl">
                              <a:srgbClr val="C0C0C0"/>
                            </a:outerShdw>
                          </a:effectLst>
                          <a:latin typeface="Cambria Math" panose="02040503050406030204" charset="0"/>
                          <a:ea typeface="MS Mincho" charset="0"/>
                          <a:cs typeface="Cambria Math" panose="02040503050406030204" charset="0"/>
                        </a:rPr>
                        <m:t>𝜆</m:t>
                      </m:r>
                      <m:r>
                        <a:rPr lang="en-US" altLang="zh-CN" sz="2400" b="1" i="1" dirty="0">
                          <a:solidFill>
                            <a:schemeClr val="bg1">
                              <a:lumMod val="10000"/>
                            </a:schemeClr>
                          </a:solidFill>
                          <a:effectLst>
                            <a:outerShdw blurRad="38100" dist="38100" dir="2700000" algn="tl">
                              <a:srgbClr val="C0C0C0"/>
                            </a:outerShdw>
                          </a:effectLst>
                          <a:latin typeface="Cambria Math" panose="02040503050406030204" charset="0"/>
                          <a:cs typeface="Cambria Math" panose="02040503050406030204" charset="0"/>
                        </a:rPr>
                        <m:t>∆</m:t>
                      </m:r>
                      <m:r>
                        <a:rPr lang="en-US" altLang="zh-CN" sz="2400" b="1" i="1" dirty="0">
                          <a:solidFill>
                            <a:schemeClr val="bg1">
                              <a:lumMod val="10000"/>
                            </a:schemeClr>
                          </a:solidFill>
                          <a:effectLst>
                            <a:outerShdw blurRad="38100" dist="38100" dir="2700000" algn="tl">
                              <a:srgbClr val="C0C0C0"/>
                            </a:outerShdw>
                          </a:effectLst>
                          <a:latin typeface="Cambria Math" panose="02040503050406030204" charset="0"/>
                          <a:cs typeface="Cambria Math" panose="02040503050406030204" charset="0"/>
                        </a:rPr>
                        <m:t>𝒕</m:t>
                      </m:r>
                      <m:sSub>
                        <m:sSubPr>
                          <m:ctrlPr>
                            <a:rPr lang="en-US" altLang="zh-CN" sz="2400" b="1" i="1" dirty="0">
                              <a:solidFill>
                                <a:schemeClr val="bg1">
                                  <a:lumMod val="10000"/>
                                </a:schemeClr>
                              </a:solidFill>
                              <a:effectLst>
                                <a:outerShdw blurRad="38100" dist="38100" dir="2700000" algn="tl">
                                  <a:srgbClr val="C0C0C0"/>
                                </a:outerShdw>
                              </a:effectLst>
                              <a:latin typeface="Cambria Math"/>
                              <a:cs typeface="Cambria Math" panose="02040503050406030204" charset="0"/>
                            </a:rPr>
                          </m:ctrlPr>
                        </m:sSubPr>
                        <m:e>
                          <m:r>
                            <a:rPr lang="en-US" altLang="zh-CN" sz="2400" b="1" i="1" dirty="0">
                              <a:solidFill>
                                <a:schemeClr val="bg1">
                                  <a:lumMod val="10000"/>
                                </a:schemeClr>
                              </a:solidFill>
                              <a:effectLst>
                                <a:outerShdw blurRad="38100" dist="38100" dir="2700000" algn="tl">
                                  <a:srgbClr val="C0C0C0"/>
                                </a:outerShdw>
                              </a:effectLst>
                              <a:latin typeface="Cambria Math" panose="02040503050406030204" charset="0"/>
                              <a:cs typeface="Cambria Math" panose="02040503050406030204" charset="0"/>
                            </a:rPr>
                            <m:t>𝒑</m:t>
                          </m:r>
                        </m:e>
                        <m:sub>
                          <m:r>
                            <a:rPr lang="en-US" altLang="zh-CN" sz="2400" b="1" i="1" dirty="0">
                              <a:solidFill>
                                <a:schemeClr val="bg1">
                                  <a:lumMod val="10000"/>
                                </a:schemeClr>
                              </a:solidFill>
                              <a:effectLst>
                                <a:outerShdw blurRad="38100" dist="38100" dir="2700000" algn="tl">
                                  <a:srgbClr val="C0C0C0"/>
                                </a:outerShdw>
                              </a:effectLst>
                              <a:latin typeface="Cambria Math" panose="02040503050406030204" charset="0"/>
                              <a:cs typeface="Cambria Math" panose="02040503050406030204" charset="0"/>
                            </a:rPr>
                            <m:t>𝒌</m:t>
                          </m:r>
                          <m:r>
                            <a:rPr lang="en-US" altLang="zh-CN" sz="2400" b="1" i="1" dirty="0">
                              <a:solidFill>
                                <a:schemeClr val="bg1">
                                  <a:lumMod val="10000"/>
                                </a:schemeClr>
                              </a:solidFill>
                              <a:effectLst>
                                <a:outerShdw blurRad="38100" dist="38100" dir="2700000" algn="tl">
                                  <a:srgbClr val="C0C0C0"/>
                                </a:outerShdw>
                              </a:effectLst>
                              <a:latin typeface="Cambria Math" panose="02040503050406030204" charset="0"/>
                              <a:cs typeface="Cambria Math" panose="02040503050406030204" charset="0"/>
                            </a:rPr>
                            <m:t>−</m:t>
                          </m:r>
                          <m:r>
                            <a:rPr lang="en-US" altLang="zh-CN" sz="2400" b="1" i="1" dirty="0">
                              <a:solidFill>
                                <a:schemeClr val="bg1">
                                  <a:lumMod val="10000"/>
                                </a:schemeClr>
                              </a:solidFill>
                              <a:effectLst>
                                <a:outerShdw blurRad="38100" dist="38100" dir="2700000" algn="tl">
                                  <a:srgbClr val="C0C0C0"/>
                                </a:outerShdw>
                              </a:effectLst>
                              <a:latin typeface="Cambria Math" panose="02040503050406030204" charset="0"/>
                              <a:cs typeface="Cambria Math" panose="02040503050406030204" charset="0"/>
                            </a:rPr>
                            <m:t>𝟏</m:t>
                          </m:r>
                        </m:sub>
                      </m:sSub>
                      <m:r>
                        <a:rPr lang="en-US" altLang="zh-CN" sz="2400" b="1" i="1" dirty="0">
                          <a:solidFill>
                            <a:schemeClr val="bg1">
                              <a:lumMod val="10000"/>
                            </a:schemeClr>
                          </a:solidFill>
                          <a:effectLst>
                            <a:outerShdw blurRad="38100" dist="38100" dir="2700000" algn="tl">
                              <a:srgbClr val="C0C0C0"/>
                            </a:outerShdw>
                          </a:effectLst>
                          <a:latin typeface="Cambria Math" panose="02040503050406030204" charset="0"/>
                          <a:cs typeface="Cambria Math" panose="02040503050406030204" charset="0"/>
                        </a:rPr>
                        <m:t>(</m:t>
                      </m:r>
                      <m:r>
                        <a:rPr lang="en-US" altLang="zh-CN" sz="2400" b="1" i="1" dirty="0">
                          <a:solidFill>
                            <a:schemeClr val="bg1">
                              <a:lumMod val="10000"/>
                            </a:schemeClr>
                          </a:solidFill>
                          <a:effectLst>
                            <a:outerShdw blurRad="38100" dist="38100" dir="2700000" algn="tl">
                              <a:srgbClr val="C0C0C0"/>
                            </a:outerShdw>
                          </a:effectLst>
                          <a:latin typeface="Cambria Math" panose="02040503050406030204" charset="0"/>
                          <a:cs typeface="Cambria Math" panose="02040503050406030204" charset="0"/>
                        </a:rPr>
                        <m:t>𝒕</m:t>
                      </m:r>
                      <m:r>
                        <a:rPr lang="en-US" altLang="zh-CN" sz="2400" b="1" i="1" dirty="0">
                          <a:solidFill>
                            <a:schemeClr val="bg1">
                              <a:lumMod val="10000"/>
                            </a:schemeClr>
                          </a:solidFill>
                          <a:effectLst>
                            <a:outerShdw blurRad="38100" dist="38100" dir="2700000" algn="tl">
                              <a:srgbClr val="C0C0C0"/>
                            </a:outerShdw>
                          </a:effectLst>
                          <a:latin typeface="Cambria Math" panose="02040503050406030204" charset="0"/>
                          <a:cs typeface="Cambria Math" panose="02040503050406030204" charset="0"/>
                        </a:rPr>
                        <m:t>)+</m:t>
                      </m:r>
                      <m:r>
                        <a:rPr lang="en-US" altLang="zh-CN" sz="2400" b="1" i="1" dirty="0">
                          <a:solidFill>
                            <a:schemeClr val="bg1">
                              <a:lumMod val="10000"/>
                            </a:schemeClr>
                          </a:solidFill>
                          <a:effectLst>
                            <a:outerShdw blurRad="38100" dist="38100" dir="2700000" algn="tl">
                              <a:srgbClr val="C0C0C0"/>
                            </a:outerShdw>
                          </a:effectLst>
                          <a:latin typeface="Cambria Math" panose="02040503050406030204" charset="0"/>
                          <a:cs typeface="Cambria Math" panose="02040503050406030204" charset="0"/>
                        </a:rPr>
                        <m:t>𝝁</m:t>
                      </m:r>
                      <m:r>
                        <a:rPr lang="en-US" altLang="zh-CN" sz="2400" b="1" i="1" dirty="0">
                          <a:solidFill>
                            <a:schemeClr val="bg1">
                              <a:lumMod val="10000"/>
                            </a:schemeClr>
                          </a:solidFill>
                          <a:effectLst>
                            <a:outerShdw blurRad="38100" dist="38100" dir="2700000" algn="tl">
                              <a:srgbClr val="C0C0C0"/>
                            </a:outerShdw>
                          </a:effectLst>
                          <a:latin typeface="Cambria Math" panose="02040503050406030204" charset="0"/>
                          <a:cs typeface="Cambria Math" panose="02040503050406030204" charset="0"/>
                        </a:rPr>
                        <m:t>∆</m:t>
                      </m:r>
                      <m:r>
                        <a:rPr lang="en-US" altLang="zh-CN" sz="2400" b="1" i="1" dirty="0">
                          <a:solidFill>
                            <a:schemeClr val="bg1">
                              <a:lumMod val="10000"/>
                            </a:schemeClr>
                          </a:solidFill>
                          <a:effectLst>
                            <a:outerShdw blurRad="38100" dist="38100" dir="2700000" algn="tl">
                              <a:srgbClr val="C0C0C0"/>
                            </a:outerShdw>
                          </a:effectLst>
                          <a:latin typeface="Cambria Math" panose="02040503050406030204" charset="0"/>
                          <a:cs typeface="Cambria Math" panose="02040503050406030204" charset="0"/>
                        </a:rPr>
                        <m:t>𝒕</m:t>
                      </m:r>
                      <m:sSub>
                        <m:sSubPr>
                          <m:ctrlPr>
                            <a:rPr lang="en-US" altLang="zh-CN" sz="2400" b="1" i="1" dirty="0">
                              <a:solidFill>
                                <a:schemeClr val="bg1">
                                  <a:lumMod val="10000"/>
                                </a:schemeClr>
                              </a:solidFill>
                              <a:effectLst>
                                <a:outerShdw blurRad="38100" dist="38100" dir="2700000" algn="tl">
                                  <a:srgbClr val="C0C0C0"/>
                                </a:outerShdw>
                              </a:effectLst>
                              <a:latin typeface="Cambria Math"/>
                              <a:cs typeface="Cambria Math" panose="02040503050406030204" charset="0"/>
                            </a:rPr>
                          </m:ctrlPr>
                        </m:sSubPr>
                        <m:e>
                          <m:r>
                            <a:rPr lang="en-US" altLang="zh-CN" sz="2400" b="1" i="1" dirty="0">
                              <a:solidFill>
                                <a:schemeClr val="bg1">
                                  <a:lumMod val="10000"/>
                                </a:schemeClr>
                              </a:solidFill>
                              <a:effectLst>
                                <a:outerShdw blurRad="38100" dist="38100" dir="2700000" algn="tl">
                                  <a:srgbClr val="C0C0C0"/>
                                </a:outerShdw>
                              </a:effectLst>
                              <a:latin typeface="Cambria Math" panose="02040503050406030204" charset="0"/>
                              <a:cs typeface="Cambria Math" panose="02040503050406030204" charset="0"/>
                            </a:rPr>
                            <m:t>𝒑</m:t>
                          </m:r>
                        </m:e>
                        <m:sub>
                          <m:r>
                            <a:rPr lang="en-US" altLang="zh-CN" sz="2400" b="1" i="1" dirty="0">
                              <a:solidFill>
                                <a:schemeClr val="bg1">
                                  <a:lumMod val="10000"/>
                                </a:schemeClr>
                              </a:solidFill>
                              <a:effectLst>
                                <a:outerShdw blurRad="38100" dist="38100" dir="2700000" algn="tl">
                                  <a:srgbClr val="C0C0C0"/>
                                </a:outerShdw>
                              </a:effectLst>
                              <a:latin typeface="Cambria Math" panose="02040503050406030204" charset="0"/>
                              <a:cs typeface="Cambria Math" panose="02040503050406030204" charset="0"/>
                            </a:rPr>
                            <m:t>𝒌</m:t>
                          </m:r>
                          <m:r>
                            <a:rPr lang="en-US" altLang="zh-CN" sz="2400" b="1" i="1" dirty="0">
                              <a:solidFill>
                                <a:schemeClr val="bg1">
                                  <a:lumMod val="10000"/>
                                </a:schemeClr>
                              </a:solidFill>
                              <a:effectLst>
                                <a:outerShdw blurRad="38100" dist="38100" dir="2700000" algn="tl">
                                  <a:srgbClr val="C0C0C0"/>
                                </a:outerShdw>
                              </a:effectLst>
                              <a:latin typeface="Cambria Math" panose="02040503050406030204" charset="0"/>
                              <a:cs typeface="Cambria Math" panose="02040503050406030204" charset="0"/>
                            </a:rPr>
                            <m:t>+</m:t>
                          </m:r>
                          <m:r>
                            <a:rPr lang="en-US" altLang="zh-CN" sz="2400" b="1" i="1" dirty="0">
                              <a:solidFill>
                                <a:schemeClr val="bg1">
                                  <a:lumMod val="10000"/>
                                </a:schemeClr>
                              </a:solidFill>
                              <a:effectLst>
                                <a:outerShdw blurRad="38100" dist="38100" dir="2700000" algn="tl">
                                  <a:srgbClr val="C0C0C0"/>
                                </a:outerShdw>
                              </a:effectLst>
                              <a:latin typeface="Cambria Math" panose="02040503050406030204" charset="0"/>
                              <a:cs typeface="Cambria Math" panose="02040503050406030204" charset="0"/>
                            </a:rPr>
                            <m:t>𝟏</m:t>
                          </m:r>
                        </m:sub>
                      </m:sSub>
                      <m:r>
                        <a:rPr lang="en-US" altLang="zh-CN" sz="2400" b="1" i="1" dirty="0">
                          <a:solidFill>
                            <a:schemeClr val="bg1">
                              <a:lumMod val="10000"/>
                            </a:schemeClr>
                          </a:solidFill>
                          <a:effectLst>
                            <a:outerShdw blurRad="38100" dist="38100" dir="2700000" algn="tl">
                              <a:srgbClr val="C0C0C0"/>
                            </a:outerShdw>
                          </a:effectLst>
                          <a:latin typeface="Cambria Math" panose="02040503050406030204" charset="0"/>
                          <a:cs typeface="Cambria Math" panose="02040503050406030204" charset="0"/>
                        </a:rPr>
                        <m:t>(</m:t>
                      </m:r>
                      <m:r>
                        <a:rPr lang="en-US" altLang="zh-CN" sz="2400" b="1" i="1" dirty="0">
                          <a:solidFill>
                            <a:schemeClr val="bg1">
                              <a:lumMod val="10000"/>
                            </a:schemeClr>
                          </a:solidFill>
                          <a:effectLst>
                            <a:outerShdw blurRad="38100" dist="38100" dir="2700000" algn="tl">
                              <a:srgbClr val="C0C0C0"/>
                            </a:outerShdw>
                          </a:effectLst>
                          <a:latin typeface="Cambria Math" panose="02040503050406030204" charset="0"/>
                          <a:cs typeface="Cambria Math" panose="02040503050406030204" charset="0"/>
                        </a:rPr>
                        <m:t>𝒕</m:t>
                      </m:r>
                      <m:r>
                        <a:rPr lang="en-US" altLang="zh-CN" sz="2400" b="1" i="1" dirty="0">
                          <a:solidFill>
                            <a:schemeClr val="bg1">
                              <a:lumMod val="10000"/>
                            </a:schemeClr>
                          </a:solidFill>
                          <a:effectLst>
                            <a:outerShdw blurRad="38100" dist="38100" dir="2700000" algn="tl">
                              <a:srgbClr val="C0C0C0"/>
                            </a:outerShdw>
                          </a:effectLst>
                          <a:latin typeface="Cambria Math" panose="02040503050406030204" charset="0"/>
                          <a:cs typeface="Cambria Math" panose="02040503050406030204" charset="0"/>
                        </a:rPr>
                        <m:t>)+</m:t>
                      </m:r>
                      <m:sSub>
                        <m:sSubPr>
                          <m:ctrlPr>
                            <a:rPr lang="en-US" altLang="zh-CN" sz="2400" b="1" i="1" dirty="0">
                              <a:solidFill>
                                <a:schemeClr val="bg1">
                                  <a:lumMod val="10000"/>
                                </a:schemeClr>
                              </a:solidFill>
                              <a:effectLst>
                                <a:outerShdw blurRad="38100" dist="38100" dir="2700000" algn="tl">
                                  <a:srgbClr val="C0C0C0"/>
                                </a:outerShdw>
                              </a:effectLst>
                              <a:latin typeface="Cambria Math"/>
                              <a:cs typeface="Cambria Math" panose="02040503050406030204" charset="0"/>
                            </a:rPr>
                          </m:ctrlPr>
                        </m:sSubPr>
                        <m:e>
                          <m:r>
                            <a:rPr lang="en-US" altLang="zh-CN" sz="2400" b="1" i="1" dirty="0">
                              <a:solidFill>
                                <a:schemeClr val="bg1">
                                  <a:lumMod val="10000"/>
                                </a:schemeClr>
                              </a:solidFill>
                              <a:effectLst>
                                <a:outerShdw blurRad="38100" dist="38100" dir="2700000" algn="tl">
                                  <a:srgbClr val="C0C0C0"/>
                                </a:outerShdw>
                              </a:effectLst>
                              <a:latin typeface="Cambria Math" panose="02040503050406030204" charset="0"/>
                              <a:cs typeface="Cambria Math" panose="02040503050406030204" charset="0"/>
                            </a:rPr>
                            <m:t>𝒑</m:t>
                          </m:r>
                        </m:e>
                        <m:sub>
                          <m:r>
                            <a:rPr lang="en-US" altLang="zh-CN" sz="2400" b="1" i="1" dirty="0">
                              <a:solidFill>
                                <a:schemeClr val="bg1">
                                  <a:lumMod val="10000"/>
                                </a:schemeClr>
                              </a:solidFill>
                              <a:effectLst>
                                <a:outerShdw blurRad="38100" dist="38100" dir="2700000" algn="tl">
                                  <a:srgbClr val="C0C0C0"/>
                                </a:outerShdw>
                              </a:effectLst>
                              <a:latin typeface="Cambria Math" panose="02040503050406030204" charset="0"/>
                              <a:cs typeface="Cambria Math" panose="02040503050406030204" charset="0"/>
                            </a:rPr>
                            <m:t>𝒌</m:t>
                          </m:r>
                        </m:sub>
                      </m:sSub>
                    </m:oMath>
                  </a14:m>
                  <a:r>
                    <a:rPr lang="en-US" altLang="zh-CN" sz="2400" dirty="0">
                      <a:solidFill>
                        <a:schemeClr val="bg1">
                          <a:lumMod val="10000"/>
                        </a:schemeClr>
                      </a:solidFill>
                      <a:effectLst>
                        <a:outerShdw blurRad="38100" dist="38100" dir="2700000" algn="tl">
                          <a:srgbClr val="C0C0C0"/>
                        </a:outerShdw>
                      </a:effectLst>
                      <a:sym typeface="+mn-ea"/>
                    </a:rPr>
                    <a:t>(t)(1-</a:t>
                  </a:r>
                  <a14:m>
                    <m:oMath xmlns:m="http://schemas.openxmlformats.org/officeDocument/2006/math">
                      <m:r>
                        <a:rPr lang="en-US" altLang="zh-CN" sz="2400" b="1" i="1" dirty="0">
                          <a:solidFill>
                            <a:schemeClr val="bg1">
                              <a:lumMod val="10000"/>
                            </a:schemeClr>
                          </a:solidFill>
                          <a:effectLst>
                            <a:outerShdw blurRad="38100" dist="38100" dir="2700000" algn="tl">
                              <a:srgbClr val="C0C0C0"/>
                            </a:outerShdw>
                          </a:effectLst>
                          <a:latin typeface="Cambria Math" panose="02040503050406030204" charset="0"/>
                          <a:ea typeface="MS Mincho" charset="0"/>
                          <a:cs typeface="Cambria Math" panose="02040503050406030204" charset="0"/>
                        </a:rPr>
                        <m:t>𝜆</m:t>
                      </m:r>
                      <m:r>
                        <a:rPr lang="en-US" altLang="zh-CN" sz="2400" b="1" i="1" dirty="0">
                          <a:solidFill>
                            <a:schemeClr val="bg1">
                              <a:lumMod val="10000"/>
                            </a:schemeClr>
                          </a:solidFill>
                          <a:effectLst>
                            <a:outerShdw blurRad="38100" dist="38100" dir="2700000" algn="tl">
                              <a:srgbClr val="C0C0C0"/>
                            </a:outerShdw>
                          </a:effectLst>
                          <a:latin typeface="Cambria Math" panose="02040503050406030204" charset="0"/>
                          <a:cs typeface="Cambria Math" panose="02040503050406030204" charset="0"/>
                        </a:rPr>
                        <m:t>∆</m:t>
                      </m:r>
                      <m:r>
                        <a:rPr lang="en-US" altLang="zh-CN" sz="2400" b="1" i="1" dirty="0">
                          <a:solidFill>
                            <a:schemeClr val="bg1">
                              <a:lumMod val="10000"/>
                            </a:schemeClr>
                          </a:solidFill>
                          <a:effectLst>
                            <a:outerShdw blurRad="38100" dist="38100" dir="2700000" algn="tl">
                              <a:srgbClr val="C0C0C0"/>
                            </a:outerShdw>
                          </a:effectLst>
                          <a:latin typeface="Cambria Math" panose="02040503050406030204" charset="0"/>
                          <a:cs typeface="Cambria Math" panose="02040503050406030204" charset="0"/>
                        </a:rPr>
                        <m:t>𝒕</m:t>
                      </m:r>
                      <m:r>
                        <a:rPr lang="en-US" altLang="zh-CN" sz="2400" b="1" i="1" dirty="0">
                          <a:solidFill>
                            <a:schemeClr val="bg1">
                              <a:lumMod val="10000"/>
                            </a:schemeClr>
                          </a:solidFill>
                          <a:effectLst>
                            <a:outerShdw blurRad="38100" dist="38100" dir="2700000" algn="tl">
                              <a:srgbClr val="C0C0C0"/>
                            </a:outerShdw>
                          </a:effectLst>
                          <a:latin typeface="Cambria Math" panose="02040503050406030204" charset="0"/>
                          <a:cs typeface="Cambria Math" panose="02040503050406030204" charset="0"/>
                        </a:rPr>
                        <m:t>)(</m:t>
                      </m:r>
                      <m:r>
                        <a:rPr lang="en-US" altLang="zh-CN" sz="2400" b="1" i="1" dirty="0">
                          <a:solidFill>
                            <a:schemeClr val="bg1">
                              <a:lumMod val="10000"/>
                            </a:schemeClr>
                          </a:solidFill>
                          <a:effectLst>
                            <a:outerShdw blurRad="38100" dist="38100" dir="2700000" algn="tl">
                              <a:srgbClr val="C0C0C0"/>
                            </a:outerShdw>
                          </a:effectLst>
                          <a:latin typeface="Cambria Math" panose="02040503050406030204" charset="0"/>
                          <a:cs typeface="Cambria Math" panose="02040503050406030204" charset="0"/>
                        </a:rPr>
                        <m:t>𝟏</m:t>
                      </m:r>
                      <m:r>
                        <a:rPr lang="en-US" altLang="zh-CN" sz="2400" b="1" i="1" dirty="0">
                          <a:solidFill>
                            <a:schemeClr val="bg1">
                              <a:lumMod val="10000"/>
                            </a:schemeClr>
                          </a:solidFill>
                          <a:effectLst>
                            <a:outerShdw blurRad="38100" dist="38100" dir="2700000" algn="tl">
                              <a:srgbClr val="C0C0C0"/>
                            </a:outerShdw>
                          </a:effectLst>
                          <a:latin typeface="Cambria Math" panose="02040503050406030204" charset="0"/>
                          <a:cs typeface="Cambria Math" panose="02040503050406030204" charset="0"/>
                        </a:rPr>
                        <m:t>−</m:t>
                      </m:r>
                      <m:r>
                        <a:rPr lang="en-US" altLang="zh-CN" sz="2400" b="1" i="1" dirty="0">
                          <a:solidFill>
                            <a:schemeClr val="bg1">
                              <a:lumMod val="10000"/>
                            </a:schemeClr>
                          </a:solidFill>
                          <a:effectLst>
                            <a:outerShdw blurRad="38100" dist="38100" dir="2700000" algn="tl">
                              <a:srgbClr val="C0C0C0"/>
                            </a:outerShdw>
                          </a:effectLst>
                          <a:latin typeface="Cambria Math" panose="02040503050406030204" charset="0"/>
                          <a:cs typeface="Cambria Math" panose="02040503050406030204" charset="0"/>
                        </a:rPr>
                        <m:t>𝝁</m:t>
                      </m:r>
                      <m:r>
                        <a:rPr lang="en-US" altLang="zh-CN" sz="2400" b="1" i="1" dirty="0">
                          <a:solidFill>
                            <a:schemeClr val="bg1">
                              <a:lumMod val="10000"/>
                            </a:schemeClr>
                          </a:solidFill>
                          <a:effectLst>
                            <a:outerShdw blurRad="38100" dist="38100" dir="2700000" algn="tl">
                              <a:srgbClr val="C0C0C0"/>
                            </a:outerShdw>
                          </a:effectLst>
                          <a:latin typeface="Cambria Math" panose="02040503050406030204" charset="0"/>
                          <a:cs typeface="Cambria Math" panose="02040503050406030204" charset="0"/>
                        </a:rPr>
                        <m:t>∆</m:t>
                      </m:r>
                      <m:r>
                        <a:rPr lang="en-US" altLang="zh-CN" sz="2400" b="1" i="1" dirty="0">
                          <a:solidFill>
                            <a:schemeClr val="bg1">
                              <a:lumMod val="10000"/>
                            </a:schemeClr>
                          </a:solidFill>
                          <a:effectLst>
                            <a:outerShdw blurRad="38100" dist="38100" dir="2700000" algn="tl">
                              <a:srgbClr val="C0C0C0"/>
                            </a:outerShdw>
                          </a:effectLst>
                          <a:latin typeface="Cambria Math" panose="02040503050406030204" charset="0"/>
                          <a:cs typeface="Cambria Math" panose="02040503050406030204" charset="0"/>
                        </a:rPr>
                        <m:t>𝒕</m:t>
                      </m:r>
                      <m:r>
                        <a:rPr lang="en-US" altLang="zh-CN" sz="2400" b="1" i="1" dirty="0">
                          <a:solidFill>
                            <a:schemeClr val="bg1">
                              <a:lumMod val="10000"/>
                            </a:schemeClr>
                          </a:solidFill>
                          <a:effectLst>
                            <a:outerShdw blurRad="38100" dist="38100" dir="2700000" algn="tl">
                              <a:srgbClr val="C0C0C0"/>
                            </a:outerShdw>
                          </a:effectLst>
                          <a:latin typeface="Cambria Math" panose="02040503050406030204" charset="0"/>
                          <a:cs typeface="Cambria Math" panose="02040503050406030204" charset="0"/>
                        </a:rPr>
                        <m:t>), </m:t>
                      </m:r>
                      <m:r>
                        <a:rPr lang="en-US" altLang="zh-CN" sz="2400" b="1" i="1" dirty="0">
                          <a:solidFill>
                            <a:schemeClr val="bg1">
                              <a:lumMod val="10000"/>
                            </a:schemeClr>
                          </a:solidFill>
                          <a:effectLst>
                            <a:outerShdw blurRad="38100" dist="38100" dir="2700000" algn="tl">
                              <a:srgbClr val="C0C0C0"/>
                            </a:outerShdw>
                          </a:effectLst>
                          <a:latin typeface="Cambria Math" panose="02040503050406030204" charset="0"/>
                          <a:cs typeface="Cambria Math" panose="02040503050406030204" charset="0"/>
                        </a:rPr>
                        <m:t>𝒌</m:t>
                      </m:r>
                      <m:r>
                        <a:rPr lang="en-US" altLang="zh-CN" sz="2400" b="1" i="1" dirty="0">
                          <a:solidFill>
                            <a:schemeClr val="bg1">
                              <a:lumMod val="10000"/>
                            </a:schemeClr>
                          </a:solidFill>
                          <a:effectLst>
                            <a:outerShdw blurRad="38100" dist="38100" dir="2700000" algn="tl">
                              <a:srgbClr val="C0C0C0"/>
                            </a:outerShdw>
                          </a:effectLst>
                          <a:latin typeface="Cambria Math" panose="02040503050406030204" charset="0"/>
                          <a:cs typeface="Cambria Math" panose="02040503050406030204" charset="0"/>
                        </a:rPr>
                        <m:t>&gt;</m:t>
                      </m:r>
                      <m:r>
                        <a:rPr lang="en-US" altLang="zh-CN" sz="2400" b="1" i="1" dirty="0">
                          <a:solidFill>
                            <a:schemeClr val="bg1">
                              <a:lumMod val="10000"/>
                            </a:schemeClr>
                          </a:solidFill>
                          <a:effectLst>
                            <a:outerShdw blurRad="38100" dist="38100" dir="2700000" algn="tl">
                              <a:srgbClr val="C0C0C0"/>
                            </a:outerShdw>
                          </a:effectLst>
                          <a:latin typeface="Cambria Math" panose="02040503050406030204" charset="0"/>
                          <a:cs typeface="Cambria Math" panose="02040503050406030204" charset="0"/>
                        </a:rPr>
                        <m:t>𝟎</m:t>
                      </m:r>
                    </m:oMath>
                  </a14:m>
                  <a:endParaRPr lang="en-US" altLang="zh-CN" sz="2400" b="1" i="1" dirty="0">
                    <a:solidFill>
                      <a:schemeClr val="bg1">
                        <a:lumMod val="10000"/>
                      </a:schemeClr>
                    </a:solidFill>
                    <a:effectLst>
                      <a:outerShdw blurRad="38100" dist="38100" dir="2700000" algn="tl">
                        <a:srgbClr val="C0C0C0"/>
                      </a:outerShdw>
                    </a:effectLst>
                    <a:latin typeface="Cambria Math" panose="02040503050406030204" charset="0"/>
                    <a:ea typeface="MS Mincho" charset="0"/>
                    <a:cs typeface="Cambria Math" panose="02040503050406030204" charset="0"/>
                  </a:endParaRPr>
                </a:p>
              </p:txBody>
            </p:sp>
          </mc:Choice>
          <mc:Fallback xmlns="">
            <p:sp>
              <p:nvSpPr>
                <p:cNvPr id="9" name="文本框 8"/>
                <p:cNvSpPr txBox="1">
                  <a:spLocks noRot="1" noChangeAspect="1" noMove="1" noResize="1" noEditPoints="1" noAdjustHandles="1" noChangeArrowheads="1" noChangeShapeType="1" noTextEdit="1"/>
                </p:cNvSpPr>
                <p:nvPr/>
              </p:nvSpPr>
              <p:spPr>
                <a:xfrm>
                  <a:off x="170" y="864"/>
                  <a:ext cx="15322" cy="1189"/>
                </a:xfrm>
                <a:prstGeom prst="rect">
                  <a:avLst/>
                </a:prstGeom>
                <a:blipFill rotWithShape="1">
                  <a:blip r:embed="rId5"/>
                  <a:stretch>
                    <a:fillRect l="-342" t="-2419" b="-2258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9"/>
                <p:cNvSpPr txBox="1"/>
                <p:nvPr/>
              </p:nvSpPr>
              <p:spPr>
                <a:xfrm>
                  <a:off x="628" y="2905"/>
                  <a:ext cx="15050" cy="1189"/>
                </a:xfrm>
                <a:prstGeom prst="rect">
                  <a:avLst/>
                </a:prstGeom>
                <a:grpFill/>
              </p:spPr>
              <p:txBody>
                <a:bodyPr wrap="square" rtlCol="0">
                  <a:spAutoFit/>
                </a:bodyPr>
                <a:lstStyle/>
                <a:p>
                  <a:pPr algn="l"/>
                  <a14:m>
                    <m:oMathPara xmlns:m="http://schemas.openxmlformats.org/officeDocument/2006/math">
                      <m:oMathParaPr>
                        <m:jc m:val="left"/>
                      </m:oMathParaPr>
                      <m:oMath xmlns:m="http://schemas.openxmlformats.org/officeDocument/2006/math">
                        <m:sSub>
                          <m:sSubPr>
                            <m:ctrlPr>
                              <a:rPr lang="en-US" altLang="zh-CN" sz="2400" b="1" i="1" dirty="0">
                                <a:solidFill>
                                  <a:srgbClr val="FF0000"/>
                                </a:solidFill>
                                <a:effectLst>
                                  <a:outerShdw blurRad="38100" dist="38100" dir="2700000" algn="tl">
                                    <a:srgbClr val="C0C0C0"/>
                                  </a:outerShdw>
                                </a:effectLst>
                                <a:latin typeface="Cambria Math"/>
                                <a:cs typeface="Cambria Math" panose="02040503050406030204" charset="0"/>
                              </a:rPr>
                            </m:ctrlPr>
                          </m:sSubPr>
                          <m:e>
                            <m:r>
                              <a:rPr lang="en-US" altLang="zh-CN" sz="2400" b="1" i="1" dirty="0">
                                <a:solidFill>
                                  <a:srgbClr val="FF0000"/>
                                </a:solidFill>
                                <a:effectLst>
                                  <a:outerShdw blurRad="38100" dist="38100" dir="2700000" algn="tl">
                                    <a:srgbClr val="C0C0C0"/>
                                  </a:outerShdw>
                                </a:effectLst>
                                <a:latin typeface="Cambria Math" panose="02040503050406030204" charset="0"/>
                                <a:cs typeface="Cambria Math" panose="02040503050406030204" charset="0"/>
                              </a:rPr>
                              <m:t>𝒑</m:t>
                            </m:r>
                          </m:e>
                          <m:sub>
                            <m:r>
                              <a:rPr lang="en-US" altLang="zh-CN" sz="2400" b="1" i="1" dirty="0">
                                <a:solidFill>
                                  <a:srgbClr val="FF0000"/>
                                </a:solidFill>
                                <a:effectLst>
                                  <a:outerShdw blurRad="38100" dist="38100" dir="2700000" algn="tl">
                                    <a:srgbClr val="C0C0C0"/>
                                  </a:outerShdw>
                                </a:effectLst>
                                <a:latin typeface="Cambria Math" panose="02040503050406030204" charset="0"/>
                                <a:cs typeface="Cambria Math" panose="02040503050406030204" charset="0"/>
                              </a:rPr>
                              <m:t>𝒌</m:t>
                            </m:r>
                          </m:sub>
                        </m:sSub>
                        <m:r>
                          <a:rPr lang="en-US" altLang="zh-CN" sz="2400" b="1" i="1" dirty="0">
                            <a:solidFill>
                              <a:srgbClr val="FF0000"/>
                            </a:solidFill>
                            <a:effectLst>
                              <a:outerShdw blurRad="38100" dist="38100" dir="2700000" algn="tl">
                                <a:srgbClr val="C0C0C0"/>
                              </a:outerShdw>
                            </a:effectLst>
                            <a:latin typeface="Cambria Math" panose="02040503050406030204" charset="0"/>
                            <a:cs typeface="Cambria Math" panose="02040503050406030204" charset="0"/>
                          </a:rPr>
                          <m:t>(</m:t>
                        </m:r>
                        <m:r>
                          <a:rPr lang="en-US" altLang="zh-CN" sz="2400" b="1" i="1" dirty="0">
                            <a:solidFill>
                              <a:srgbClr val="FF0000"/>
                            </a:solidFill>
                            <a:effectLst>
                              <a:outerShdw blurRad="38100" dist="38100" dir="2700000" algn="tl">
                                <a:srgbClr val="C0C0C0"/>
                              </a:outerShdw>
                            </a:effectLst>
                            <a:latin typeface="Cambria Math" panose="02040503050406030204" charset="0"/>
                            <a:cs typeface="Cambria Math" panose="02040503050406030204" charset="0"/>
                          </a:rPr>
                          <m:t>𝒕</m:t>
                        </m:r>
                        <m:r>
                          <a:rPr lang="en-US" altLang="zh-CN" sz="2400" b="1" i="1" dirty="0">
                            <a:solidFill>
                              <a:srgbClr val="FF0000"/>
                            </a:solidFill>
                            <a:effectLst>
                              <a:outerShdw blurRad="38100" dist="38100" dir="2700000" algn="tl">
                                <a:srgbClr val="C0C0C0"/>
                              </a:outerShdw>
                            </a:effectLst>
                            <a:latin typeface="Cambria Math" panose="02040503050406030204" charset="0"/>
                            <a:cs typeface="Cambria Math" panose="02040503050406030204" charset="0"/>
                          </a:rPr>
                          <m:t>+∆</m:t>
                        </m:r>
                        <m:r>
                          <a:rPr lang="en-US" altLang="zh-CN" sz="2400" b="1" i="1" dirty="0">
                            <a:solidFill>
                              <a:srgbClr val="FF0000"/>
                            </a:solidFill>
                            <a:effectLst>
                              <a:outerShdw blurRad="38100" dist="38100" dir="2700000" algn="tl">
                                <a:srgbClr val="C0C0C0"/>
                              </a:outerShdw>
                            </a:effectLst>
                            <a:latin typeface="Cambria Math" panose="02040503050406030204" charset="0"/>
                            <a:cs typeface="Cambria Math" panose="02040503050406030204" charset="0"/>
                          </a:rPr>
                          <m:t>𝒕</m:t>
                        </m:r>
                        <m:r>
                          <a:rPr lang="en-US" altLang="zh-CN" sz="2400" b="1" i="1" dirty="0">
                            <a:solidFill>
                              <a:srgbClr val="FF0000"/>
                            </a:solidFill>
                            <a:effectLst>
                              <a:outerShdw blurRad="38100" dist="38100" dir="2700000" algn="tl">
                                <a:srgbClr val="C0C0C0"/>
                              </a:outerShdw>
                            </a:effectLst>
                            <a:latin typeface="Cambria Math" panose="02040503050406030204" charset="0"/>
                            <a:cs typeface="Cambria Math" panose="02040503050406030204" charset="0"/>
                          </a:rPr>
                          <m:t>)=</m:t>
                        </m:r>
                      </m:oMath>
                    </m:oMathPara>
                  </a14:m>
                  <a:endParaRPr lang="en-US" altLang="zh-CN" sz="2400" b="1" i="1" dirty="0">
                    <a:solidFill>
                      <a:schemeClr val="bg1">
                        <a:lumMod val="10000"/>
                      </a:schemeClr>
                    </a:solidFill>
                    <a:effectLst>
                      <a:outerShdw blurRad="38100" dist="38100" dir="2700000" algn="tl">
                        <a:srgbClr val="C0C0C0"/>
                      </a:outerShdw>
                    </a:effectLst>
                    <a:latin typeface="Cambria Math" panose="02040503050406030204" charset="0"/>
                    <a:cs typeface="Cambria Math" panose="02040503050406030204" charset="0"/>
                  </a:endParaRPr>
                </a:p>
                <a:p>
                  <a:pPr algn="l"/>
                  <a14:m>
                    <m:oMath xmlns:m="http://schemas.openxmlformats.org/officeDocument/2006/math">
                      <m:r>
                        <a:rPr lang="en-US" altLang="zh-CN" sz="2400" b="1" i="1" dirty="0">
                          <a:solidFill>
                            <a:schemeClr val="bg1">
                              <a:lumMod val="10000"/>
                            </a:schemeClr>
                          </a:solidFill>
                          <a:effectLst>
                            <a:outerShdw blurRad="38100" dist="38100" dir="2700000" algn="tl">
                              <a:srgbClr val="C0C0C0"/>
                            </a:outerShdw>
                          </a:effectLst>
                          <a:latin typeface="Cambria Math" panose="02040503050406030204" charset="0"/>
                          <a:ea typeface="MS Mincho" charset="0"/>
                          <a:cs typeface="Cambria Math" panose="02040503050406030204" charset="0"/>
                        </a:rPr>
                        <m:t>𝜆</m:t>
                      </m:r>
                      <m:r>
                        <a:rPr lang="en-US" altLang="zh-CN" sz="2400" b="1" i="1" dirty="0">
                          <a:solidFill>
                            <a:schemeClr val="bg1">
                              <a:lumMod val="10000"/>
                            </a:schemeClr>
                          </a:solidFill>
                          <a:effectLst>
                            <a:outerShdw blurRad="38100" dist="38100" dir="2700000" algn="tl">
                              <a:srgbClr val="C0C0C0"/>
                            </a:outerShdw>
                          </a:effectLst>
                          <a:latin typeface="Cambria Math" panose="02040503050406030204" charset="0"/>
                          <a:cs typeface="Cambria Math" panose="02040503050406030204" charset="0"/>
                        </a:rPr>
                        <m:t>∆</m:t>
                      </m:r>
                      <m:r>
                        <a:rPr lang="en-US" altLang="zh-CN" sz="2400" b="1" i="1" dirty="0">
                          <a:solidFill>
                            <a:schemeClr val="bg1">
                              <a:lumMod val="10000"/>
                            </a:schemeClr>
                          </a:solidFill>
                          <a:effectLst>
                            <a:outerShdw blurRad="38100" dist="38100" dir="2700000" algn="tl">
                              <a:srgbClr val="C0C0C0"/>
                            </a:outerShdw>
                          </a:effectLst>
                          <a:latin typeface="Cambria Math" panose="02040503050406030204" charset="0"/>
                          <a:cs typeface="Cambria Math" panose="02040503050406030204" charset="0"/>
                        </a:rPr>
                        <m:t>𝒕</m:t>
                      </m:r>
                      <m:sSub>
                        <m:sSubPr>
                          <m:ctrlPr>
                            <a:rPr lang="en-US" altLang="zh-CN" sz="2400" b="1" i="1" dirty="0">
                              <a:solidFill>
                                <a:schemeClr val="bg1">
                                  <a:lumMod val="10000"/>
                                </a:schemeClr>
                              </a:solidFill>
                              <a:effectLst>
                                <a:outerShdw blurRad="38100" dist="38100" dir="2700000" algn="tl">
                                  <a:srgbClr val="C0C0C0"/>
                                </a:outerShdw>
                              </a:effectLst>
                              <a:latin typeface="Cambria Math"/>
                              <a:cs typeface="Cambria Math" panose="02040503050406030204" charset="0"/>
                            </a:rPr>
                          </m:ctrlPr>
                        </m:sSubPr>
                        <m:e>
                          <m:r>
                            <a:rPr lang="en-US" altLang="zh-CN" sz="2400" b="1" i="1" dirty="0">
                              <a:solidFill>
                                <a:schemeClr val="bg1">
                                  <a:lumMod val="10000"/>
                                </a:schemeClr>
                              </a:solidFill>
                              <a:effectLst>
                                <a:outerShdw blurRad="38100" dist="38100" dir="2700000" algn="tl">
                                  <a:srgbClr val="C0C0C0"/>
                                </a:outerShdw>
                              </a:effectLst>
                              <a:latin typeface="Cambria Math" panose="02040503050406030204" charset="0"/>
                              <a:cs typeface="Cambria Math" panose="02040503050406030204" charset="0"/>
                            </a:rPr>
                            <m:t>𝒑</m:t>
                          </m:r>
                        </m:e>
                        <m:sub>
                          <m:r>
                            <a:rPr lang="en-US" altLang="zh-CN" sz="2400" b="1" i="1" dirty="0">
                              <a:solidFill>
                                <a:schemeClr val="bg1">
                                  <a:lumMod val="10000"/>
                                </a:schemeClr>
                              </a:solidFill>
                              <a:effectLst>
                                <a:outerShdw blurRad="38100" dist="38100" dir="2700000" algn="tl">
                                  <a:srgbClr val="C0C0C0"/>
                                </a:outerShdw>
                              </a:effectLst>
                              <a:latin typeface="Cambria Math" panose="02040503050406030204" charset="0"/>
                              <a:cs typeface="Cambria Math" panose="02040503050406030204" charset="0"/>
                            </a:rPr>
                            <m:t>𝒌</m:t>
                          </m:r>
                          <m:r>
                            <a:rPr lang="en-US" altLang="zh-CN" sz="2400" b="1" i="1" dirty="0">
                              <a:solidFill>
                                <a:schemeClr val="bg1">
                                  <a:lumMod val="10000"/>
                                </a:schemeClr>
                              </a:solidFill>
                              <a:effectLst>
                                <a:outerShdw blurRad="38100" dist="38100" dir="2700000" algn="tl">
                                  <a:srgbClr val="C0C0C0"/>
                                </a:outerShdw>
                              </a:effectLst>
                              <a:latin typeface="Cambria Math" panose="02040503050406030204" charset="0"/>
                              <a:cs typeface="Cambria Math" panose="02040503050406030204" charset="0"/>
                            </a:rPr>
                            <m:t>−</m:t>
                          </m:r>
                          <m:r>
                            <a:rPr lang="en-US" altLang="zh-CN" sz="2400" b="1" i="1" dirty="0">
                              <a:solidFill>
                                <a:schemeClr val="bg1">
                                  <a:lumMod val="10000"/>
                                </a:schemeClr>
                              </a:solidFill>
                              <a:effectLst>
                                <a:outerShdw blurRad="38100" dist="38100" dir="2700000" algn="tl">
                                  <a:srgbClr val="C0C0C0"/>
                                </a:outerShdw>
                              </a:effectLst>
                              <a:latin typeface="Cambria Math" panose="02040503050406030204" charset="0"/>
                              <a:cs typeface="Cambria Math" panose="02040503050406030204" charset="0"/>
                            </a:rPr>
                            <m:t>𝟏</m:t>
                          </m:r>
                        </m:sub>
                      </m:sSub>
                      <m:r>
                        <a:rPr lang="en-US" altLang="zh-CN" sz="2400" b="1" i="1" dirty="0">
                          <a:solidFill>
                            <a:schemeClr val="bg1">
                              <a:lumMod val="10000"/>
                            </a:schemeClr>
                          </a:solidFill>
                          <a:effectLst>
                            <a:outerShdw blurRad="38100" dist="38100" dir="2700000" algn="tl">
                              <a:srgbClr val="C0C0C0"/>
                            </a:outerShdw>
                          </a:effectLst>
                          <a:latin typeface="Cambria Math" panose="02040503050406030204" charset="0"/>
                          <a:cs typeface="Cambria Math" panose="02040503050406030204" charset="0"/>
                        </a:rPr>
                        <m:t>(</m:t>
                      </m:r>
                      <m:r>
                        <a:rPr lang="en-US" altLang="zh-CN" sz="2400" b="1" i="1" dirty="0">
                          <a:solidFill>
                            <a:schemeClr val="bg1">
                              <a:lumMod val="10000"/>
                            </a:schemeClr>
                          </a:solidFill>
                          <a:effectLst>
                            <a:outerShdw blurRad="38100" dist="38100" dir="2700000" algn="tl">
                              <a:srgbClr val="C0C0C0"/>
                            </a:outerShdw>
                          </a:effectLst>
                          <a:latin typeface="Cambria Math" panose="02040503050406030204" charset="0"/>
                          <a:cs typeface="Cambria Math" panose="02040503050406030204" charset="0"/>
                        </a:rPr>
                        <m:t>𝒕</m:t>
                      </m:r>
                      <m:r>
                        <a:rPr lang="en-US" altLang="zh-CN" sz="2400" b="1" i="1" dirty="0">
                          <a:solidFill>
                            <a:schemeClr val="bg1">
                              <a:lumMod val="10000"/>
                            </a:schemeClr>
                          </a:solidFill>
                          <a:effectLst>
                            <a:outerShdw blurRad="38100" dist="38100" dir="2700000" algn="tl">
                              <a:srgbClr val="C0C0C0"/>
                            </a:outerShdw>
                          </a:effectLst>
                          <a:latin typeface="Cambria Math" panose="02040503050406030204" charset="0"/>
                          <a:cs typeface="Cambria Math" panose="02040503050406030204" charset="0"/>
                        </a:rPr>
                        <m:t>)+</m:t>
                      </m:r>
                      <m:r>
                        <a:rPr lang="en-US" altLang="zh-CN" sz="2400" b="1" i="1" dirty="0">
                          <a:solidFill>
                            <a:schemeClr val="bg1">
                              <a:lumMod val="10000"/>
                            </a:schemeClr>
                          </a:solidFill>
                          <a:effectLst>
                            <a:outerShdw blurRad="38100" dist="38100" dir="2700000" algn="tl">
                              <a:srgbClr val="C0C0C0"/>
                            </a:outerShdw>
                          </a:effectLst>
                          <a:latin typeface="Cambria Math" panose="02040503050406030204" charset="0"/>
                          <a:cs typeface="Cambria Math" panose="02040503050406030204" charset="0"/>
                        </a:rPr>
                        <m:t>𝝁</m:t>
                      </m:r>
                      <m:r>
                        <a:rPr lang="en-US" altLang="zh-CN" sz="2400" b="1" i="1" dirty="0">
                          <a:solidFill>
                            <a:schemeClr val="bg1">
                              <a:lumMod val="10000"/>
                            </a:schemeClr>
                          </a:solidFill>
                          <a:effectLst>
                            <a:outerShdw blurRad="38100" dist="38100" dir="2700000" algn="tl">
                              <a:srgbClr val="C0C0C0"/>
                            </a:outerShdw>
                          </a:effectLst>
                          <a:latin typeface="Cambria Math" panose="02040503050406030204" charset="0"/>
                          <a:cs typeface="Cambria Math" panose="02040503050406030204" charset="0"/>
                        </a:rPr>
                        <m:t>∆</m:t>
                      </m:r>
                      <m:r>
                        <a:rPr lang="en-US" altLang="zh-CN" sz="2400" b="1" i="1" dirty="0">
                          <a:solidFill>
                            <a:schemeClr val="bg1">
                              <a:lumMod val="10000"/>
                            </a:schemeClr>
                          </a:solidFill>
                          <a:effectLst>
                            <a:outerShdw blurRad="38100" dist="38100" dir="2700000" algn="tl">
                              <a:srgbClr val="C0C0C0"/>
                            </a:outerShdw>
                          </a:effectLst>
                          <a:latin typeface="Cambria Math" panose="02040503050406030204" charset="0"/>
                          <a:cs typeface="Cambria Math" panose="02040503050406030204" charset="0"/>
                        </a:rPr>
                        <m:t>𝒕</m:t>
                      </m:r>
                      <m:sSub>
                        <m:sSubPr>
                          <m:ctrlPr>
                            <a:rPr lang="en-US" altLang="zh-CN" sz="2400" b="1" i="1" dirty="0">
                              <a:solidFill>
                                <a:schemeClr val="bg1">
                                  <a:lumMod val="10000"/>
                                </a:schemeClr>
                              </a:solidFill>
                              <a:effectLst>
                                <a:outerShdw blurRad="38100" dist="38100" dir="2700000" algn="tl">
                                  <a:srgbClr val="C0C0C0"/>
                                </a:outerShdw>
                              </a:effectLst>
                              <a:latin typeface="Cambria Math"/>
                              <a:cs typeface="Cambria Math" panose="02040503050406030204" charset="0"/>
                            </a:rPr>
                          </m:ctrlPr>
                        </m:sSubPr>
                        <m:e>
                          <m:r>
                            <a:rPr lang="en-US" altLang="zh-CN" sz="2400" b="1" i="1" dirty="0">
                              <a:solidFill>
                                <a:schemeClr val="bg1">
                                  <a:lumMod val="10000"/>
                                </a:schemeClr>
                              </a:solidFill>
                              <a:effectLst>
                                <a:outerShdw blurRad="38100" dist="38100" dir="2700000" algn="tl">
                                  <a:srgbClr val="C0C0C0"/>
                                </a:outerShdw>
                              </a:effectLst>
                              <a:latin typeface="Cambria Math" panose="02040503050406030204" charset="0"/>
                              <a:cs typeface="Cambria Math" panose="02040503050406030204" charset="0"/>
                            </a:rPr>
                            <m:t>𝒑</m:t>
                          </m:r>
                        </m:e>
                        <m:sub>
                          <m:r>
                            <a:rPr lang="en-US" altLang="zh-CN" sz="2400" b="1" i="1" dirty="0">
                              <a:solidFill>
                                <a:schemeClr val="bg1">
                                  <a:lumMod val="10000"/>
                                </a:schemeClr>
                              </a:solidFill>
                              <a:effectLst>
                                <a:outerShdw blurRad="38100" dist="38100" dir="2700000" algn="tl">
                                  <a:srgbClr val="C0C0C0"/>
                                </a:outerShdw>
                              </a:effectLst>
                              <a:latin typeface="Cambria Math" panose="02040503050406030204" charset="0"/>
                              <a:cs typeface="Cambria Math" panose="02040503050406030204" charset="0"/>
                            </a:rPr>
                            <m:t>𝒌</m:t>
                          </m:r>
                          <m:r>
                            <a:rPr lang="en-US" altLang="zh-CN" sz="2400" b="1" i="1" dirty="0">
                              <a:solidFill>
                                <a:schemeClr val="bg1">
                                  <a:lumMod val="10000"/>
                                </a:schemeClr>
                              </a:solidFill>
                              <a:effectLst>
                                <a:outerShdw blurRad="38100" dist="38100" dir="2700000" algn="tl">
                                  <a:srgbClr val="C0C0C0"/>
                                </a:outerShdw>
                              </a:effectLst>
                              <a:latin typeface="Cambria Math" panose="02040503050406030204" charset="0"/>
                              <a:cs typeface="Cambria Math" panose="02040503050406030204" charset="0"/>
                            </a:rPr>
                            <m:t>+</m:t>
                          </m:r>
                          <m:r>
                            <a:rPr lang="en-US" altLang="zh-CN" sz="2400" b="1" i="1" dirty="0">
                              <a:solidFill>
                                <a:schemeClr val="bg1">
                                  <a:lumMod val="10000"/>
                                </a:schemeClr>
                              </a:solidFill>
                              <a:effectLst>
                                <a:outerShdw blurRad="38100" dist="38100" dir="2700000" algn="tl">
                                  <a:srgbClr val="C0C0C0"/>
                                </a:outerShdw>
                              </a:effectLst>
                              <a:latin typeface="Cambria Math" panose="02040503050406030204" charset="0"/>
                              <a:cs typeface="Cambria Math" panose="02040503050406030204" charset="0"/>
                            </a:rPr>
                            <m:t>𝟏</m:t>
                          </m:r>
                        </m:sub>
                      </m:sSub>
                      <m:r>
                        <a:rPr lang="en-US" altLang="zh-CN" sz="2400" b="1" i="1" dirty="0">
                          <a:solidFill>
                            <a:schemeClr val="bg1">
                              <a:lumMod val="10000"/>
                            </a:schemeClr>
                          </a:solidFill>
                          <a:effectLst>
                            <a:outerShdw blurRad="38100" dist="38100" dir="2700000" algn="tl">
                              <a:srgbClr val="C0C0C0"/>
                            </a:outerShdw>
                          </a:effectLst>
                          <a:latin typeface="Cambria Math" panose="02040503050406030204" charset="0"/>
                          <a:cs typeface="Cambria Math" panose="02040503050406030204" charset="0"/>
                        </a:rPr>
                        <m:t>(</m:t>
                      </m:r>
                      <m:r>
                        <a:rPr lang="en-US" altLang="zh-CN" sz="2400" b="1" i="1" dirty="0">
                          <a:solidFill>
                            <a:schemeClr val="bg1">
                              <a:lumMod val="10000"/>
                            </a:schemeClr>
                          </a:solidFill>
                          <a:effectLst>
                            <a:outerShdw blurRad="38100" dist="38100" dir="2700000" algn="tl">
                              <a:srgbClr val="C0C0C0"/>
                            </a:outerShdw>
                          </a:effectLst>
                          <a:latin typeface="Cambria Math" panose="02040503050406030204" charset="0"/>
                          <a:cs typeface="Cambria Math" panose="02040503050406030204" charset="0"/>
                        </a:rPr>
                        <m:t>𝒕</m:t>
                      </m:r>
                      <m:r>
                        <a:rPr lang="en-US" altLang="zh-CN" sz="2400" b="1" i="1" dirty="0">
                          <a:solidFill>
                            <a:schemeClr val="bg1">
                              <a:lumMod val="10000"/>
                            </a:schemeClr>
                          </a:solidFill>
                          <a:effectLst>
                            <a:outerShdw blurRad="38100" dist="38100" dir="2700000" algn="tl">
                              <a:srgbClr val="C0C0C0"/>
                            </a:outerShdw>
                          </a:effectLst>
                          <a:latin typeface="Cambria Math" panose="02040503050406030204" charset="0"/>
                          <a:cs typeface="Cambria Math" panose="02040503050406030204" charset="0"/>
                        </a:rPr>
                        <m:t>)+</m:t>
                      </m:r>
                      <m:sSub>
                        <m:sSubPr>
                          <m:ctrlPr>
                            <a:rPr lang="en-US" altLang="zh-CN" sz="2400" b="1" i="1" dirty="0">
                              <a:solidFill>
                                <a:schemeClr val="bg1">
                                  <a:lumMod val="10000"/>
                                </a:schemeClr>
                              </a:solidFill>
                              <a:effectLst>
                                <a:outerShdw blurRad="38100" dist="38100" dir="2700000" algn="tl">
                                  <a:srgbClr val="C0C0C0"/>
                                </a:outerShdw>
                              </a:effectLst>
                              <a:latin typeface="Cambria Math"/>
                              <a:cs typeface="Cambria Math" panose="02040503050406030204" charset="0"/>
                            </a:rPr>
                          </m:ctrlPr>
                        </m:sSubPr>
                        <m:e>
                          <m:r>
                            <a:rPr lang="en-US" altLang="zh-CN" sz="2400" b="1" i="1" dirty="0">
                              <a:solidFill>
                                <a:schemeClr val="bg1">
                                  <a:lumMod val="10000"/>
                                </a:schemeClr>
                              </a:solidFill>
                              <a:effectLst>
                                <a:outerShdw blurRad="38100" dist="38100" dir="2700000" algn="tl">
                                  <a:srgbClr val="C0C0C0"/>
                                </a:outerShdw>
                              </a:effectLst>
                              <a:latin typeface="Cambria Math" panose="02040503050406030204" charset="0"/>
                              <a:cs typeface="Cambria Math" panose="02040503050406030204" charset="0"/>
                            </a:rPr>
                            <m:t>𝒑</m:t>
                          </m:r>
                        </m:e>
                        <m:sub>
                          <m:r>
                            <a:rPr lang="en-US" altLang="zh-CN" sz="2400" b="1" i="1" dirty="0">
                              <a:solidFill>
                                <a:schemeClr val="bg1">
                                  <a:lumMod val="10000"/>
                                </a:schemeClr>
                              </a:solidFill>
                              <a:effectLst>
                                <a:outerShdw blurRad="38100" dist="38100" dir="2700000" algn="tl">
                                  <a:srgbClr val="C0C0C0"/>
                                </a:outerShdw>
                              </a:effectLst>
                              <a:latin typeface="Cambria Math" panose="02040503050406030204" charset="0"/>
                              <a:cs typeface="Cambria Math" panose="02040503050406030204" charset="0"/>
                            </a:rPr>
                            <m:t>𝒌</m:t>
                          </m:r>
                        </m:sub>
                      </m:sSub>
                    </m:oMath>
                  </a14:m>
                  <a:r>
                    <a:rPr lang="en-US" altLang="zh-CN" sz="2400" dirty="0">
                      <a:solidFill>
                        <a:schemeClr val="bg1">
                          <a:lumMod val="10000"/>
                        </a:schemeClr>
                      </a:solidFill>
                      <a:effectLst>
                        <a:outerShdw blurRad="38100" dist="38100" dir="2700000" algn="tl">
                          <a:srgbClr val="C0C0C0"/>
                        </a:outerShdw>
                      </a:effectLst>
                      <a:sym typeface="+mn-ea"/>
                    </a:rPr>
                    <a:t>(t)-(</a:t>
                  </a:r>
                  <a14:m>
                    <m:oMath xmlns:m="http://schemas.openxmlformats.org/officeDocument/2006/math">
                      <m:r>
                        <a:rPr lang="en-US" altLang="zh-CN" sz="2400" b="1" i="1" dirty="0">
                          <a:solidFill>
                            <a:schemeClr val="bg1">
                              <a:lumMod val="10000"/>
                            </a:schemeClr>
                          </a:solidFill>
                          <a:effectLst>
                            <a:outerShdw blurRad="38100" dist="38100" dir="2700000" algn="tl">
                              <a:srgbClr val="C0C0C0"/>
                            </a:outerShdw>
                          </a:effectLst>
                          <a:latin typeface="Cambria Math" panose="02040503050406030204" charset="0"/>
                          <a:ea typeface="MS Mincho" charset="0"/>
                          <a:cs typeface="Cambria Math" panose="02040503050406030204" charset="0"/>
                        </a:rPr>
                        <m:t>𝜆</m:t>
                      </m:r>
                      <m:r>
                        <a:rPr lang="en-US" altLang="zh-CN" sz="2400" b="1" i="1" dirty="0">
                          <a:solidFill>
                            <a:schemeClr val="bg1">
                              <a:lumMod val="10000"/>
                            </a:schemeClr>
                          </a:solidFill>
                          <a:effectLst>
                            <a:outerShdw blurRad="38100" dist="38100" dir="2700000" algn="tl">
                              <a:srgbClr val="C0C0C0"/>
                            </a:outerShdw>
                          </a:effectLst>
                          <a:latin typeface="Cambria Math" panose="02040503050406030204" charset="0"/>
                          <a:cs typeface="Cambria Math" panose="02040503050406030204" charset="0"/>
                        </a:rPr>
                        <m:t>∆</m:t>
                      </m:r>
                      <m:r>
                        <a:rPr lang="en-US" altLang="zh-CN" sz="2400" b="1" i="1" dirty="0">
                          <a:solidFill>
                            <a:schemeClr val="bg1">
                              <a:lumMod val="10000"/>
                            </a:schemeClr>
                          </a:solidFill>
                          <a:effectLst>
                            <a:outerShdw blurRad="38100" dist="38100" dir="2700000" algn="tl">
                              <a:srgbClr val="C0C0C0"/>
                            </a:outerShdw>
                          </a:effectLst>
                          <a:latin typeface="Cambria Math" panose="02040503050406030204" charset="0"/>
                          <a:cs typeface="Cambria Math" panose="02040503050406030204" charset="0"/>
                        </a:rPr>
                        <m:t>𝒕</m:t>
                      </m:r>
                      <m:r>
                        <a:rPr lang="en-US" altLang="zh-CN" sz="2400" b="1" i="1" dirty="0">
                          <a:solidFill>
                            <a:schemeClr val="bg1">
                              <a:lumMod val="10000"/>
                            </a:schemeClr>
                          </a:solidFill>
                          <a:effectLst>
                            <a:outerShdw blurRad="38100" dist="38100" dir="2700000" algn="tl">
                              <a:srgbClr val="C0C0C0"/>
                            </a:outerShdw>
                          </a:effectLst>
                          <a:latin typeface="Cambria Math" panose="02040503050406030204" charset="0"/>
                          <a:cs typeface="Cambria Math" panose="02040503050406030204" charset="0"/>
                        </a:rPr>
                        <m:t>+</m:t>
                      </m:r>
                      <m:r>
                        <a:rPr lang="en-US" altLang="zh-CN" sz="2400" b="1" i="1" dirty="0">
                          <a:solidFill>
                            <a:schemeClr val="bg1">
                              <a:lumMod val="10000"/>
                            </a:schemeClr>
                          </a:solidFill>
                          <a:effectLst>
                            <a:outerShdw blurRad="38100" dist="38100" dir="2700000" algn="tl">
                              <a:srgbClr val="C0C0C0"/>
                            </a:outerShdw>
                          </a:effectLst>
                          <a:latin typeface="Cambria Math" panose="02040503050406030204" charset="0"/>
                          <a:cs typeface="Cambria Math" panose="02040503050406030204" charset="0"/>
                        </a:rPr>
                        <m:t>𝝁</m:t>
                      </m:r>
                      <m:r>
                        <a:rPr lang="en-US" altLang="zh-CN" sz="2400" b="1" i="1" dirty="0">
                          <a:solidFill>
                            <a:schemeClr val="bg1">
                              <a:lumMod val="10000"/>
                            </a:schemeClr>
                          </a:solidFill>
                          <a:effectLst>
                            <a:outerShdw blurRad="38100" dist="38100" dir="2700000" algn="tl">
                              <a:srgbClr val="C0C0C0"/>
                            </a:outerShdw>
                          </a:effectLst>
                          <a:latin typeface="Cambria Math" panose="02040503050406030204" charset="0"/>
                          <a:cs typeface="Cambria Math" panose="02040503050406030204" charset="0"/>
                        </a:rPr>
                        <m:t>∆</m:t>
                      </m:r>
                      <m:r>
                        <a:rPr lang="en-US" altLang="zh-CN" sz="2400" b="1" i="1" dirty="0">
                          <a:solidFill>
                            <a:schemeClr val="bg1">
                              <a:lumMod val="10000"/>
                            </a:schemeClr>
                          </a:solidFill>
                          <a:effectLst>
                            <a:outerShdw blurRad="38100" dist="38100" dir="2700000" algn="tl">
                              <a:srgbClr val="C0C0C0"/>
                            </a:outerShdw>
                          </a:effectLst>
                          <a:latin typeface="Cambria Math" panose="02040503050406030204" charset="0"/>
                          <a:cs typeface="Cambria Math" panose="02040503050406030204" charset="0"/>
                        </a:rPr>
                        <m:t>𝒕</m:t>
                      </m:r>
                      <m:r>
                        <a:rPr lang="en-US" altLang="zh-CN" sz="2400" b="1" i="1" dirty="0">
                          <a:solidFill>
                            <a:schemeClr val="bg1">
                              <a:lumMod val="10000"/>
                            </a:schemeClr>
                          </a:solidFill>
                          <a:effectLst>
                            <a:outerShdw blurRad="38100" dist="38100" dir="2700000" algn="tl">
                              <a:srgbClr val="C0C0C0"/>
                            </a:outerShdw>
                          </a:effectLst>
                          <a:latin typeface="Cambria Math" panose="02040503050406030204" charset="0"/>
                          <a:cs typeface="Cambria Math" panose="02040503050406030204" charset="0"/>
                        </a:rPr>
                        <m:t>)</m:t>
                      </m:r>
                      <m:sSub>
                        <m:sSubPr>
                          <m:ctrlPr>
                            <a:rPr lang="en-US" altLang="zh-CN" sz="2400" b="1" i="1" dirty="0">
                              <a:solidFill>
                                <a:schemeClr val="bg1">
                                  <a:lumMod val="10000"/>
                                </a:schemeClr>
                              </a:solidFill>
                              <a:effectLst>
                                <a:outerShdw blurRad="38100" dist="38100" dir="2700000" algn="tl">
                                  <a:srgbClr val="C0C0C0"/>
                                </a:outerShdw>
                              </a:effectLst>
                              <a:latin typeface="Cambria Math"/>
                              <a:cs typeface="Cambria Math" panose="02040503050406030204" charset="0"/>
                            </a:rPr>
                          </m:ctrlPr>
                        </m:sSubPr>
                        <m:e>
                          <m:r>
                            <a:rPr lang="en-US" altLang="zh-CN" sz="2400" b="1" i="1" dirty="0">
                              <a:solidFill>
                                <a:schemeClr val="bg1">
                                  <a:lumMod val="10000"/>
                                </a:schemeClr>
                              </a:solidFill>
                              <a:effectLst>
                                <a:outerShdw blurRad="38100" dist="38100" dir="2700000" algn="tl">
                                  <a:srgbClr val="C0C0C0"/>
                                </a:outerShdw>
                              </a:effectLst>
                              <a:latin typeface="Cambria Math" panose="02040503050406030204" charset="0"/>
                              <a:cs typeface="Cambria Math" panose="02040503050406030204" charset="0"/>
                            </a:rPr>
                            <m:t>𝒑</m:t>
                          </m:r>
                        </m:e>
                        <m:sub>
                          <m:r>
                            <a:rPr lang="en-US" altLang="zh-CN" sz="2400" b="1" i="1" dirty="0">
                              <a:solidFill>
                                <a:schemeClr val="bg1">
                                  <a:lumMod val="10000"/>
                                </a:schemeClr>
                              </a:solidFill>
                              <a:effectLst>
                                <a:outerShdw blurRad="38100" dist="38100" dir="2700000" algn="tl">
                                  <a:srgbClr val="C0C0C0"/>
                                </a:outerShdw>
                              </a:effectLst>
                              <a:latin typeface="Cambria Math" panose="02040503050406030204" charset="0"/>
                              <a:cs typeface="Cambria Math" panose="02040503050406030204" charset="0"/>
                            </a:rPr>
                            <m:t>𝒌</m:t>
                          </m:r>
                        </m:sub>
                      </m:sSub>
                      <m:r>
                        <a:rPr lang="en-US" altLang="zh-CN" sz="2400" dirty="0">
                          <a:solidFill>
                            <a:schemeClr val="bg1">
                              <a:lumMod val="10000"/>
                            </a:schemeClr>
                          </a:solidFill>
                          <a:effectLst>
                            <a:outerShdw blurRad="38100" dist="38100" dir="2700000" algn="tl">
                              <a:srgbClr val="C0C0C0"/>
                            </a:outerShdw>
                          </a:effectLst>
                          <a:latin typeface="Cambria Math" panose="02040503050406030204" pitchFamily="18" charset="0"/>
                          <a:sym typeface="+mn-ea"/>
                        </a:rPr>
                        <m:t>(</m:t>
                      </m:r>
                      <m:r>
                        <a:rPr lang="en-US" altLang="zh-CN" sz="2400" dirty="0">
                          <a:solidFill>
                            <a:schemeClr val="bg1">
                              <a:lumMod val="10000"/>
                            </a:schemeClr>
                          </a:solidFill>
                          <a:effectLst>
                            <a:outerShdw blurRad="38100" dist="38100" dir="2700000" algn="tl">
                              <a:srgbClr val="C0C0C0"/>
                            </a:outerShdw>
                          </a:effectLst>
                          <a:latin typeface="Cambria Math" panose="02040503050406030204" pitchFamily="18" charset="0"/>
                          <a:sym typeface="+mn-ea"/>
                        </a:rPr>
                        <m:t>𝑡</m:t>
                      </m:r>
                      <m:r>
                        <a:rPr lang="en-US" altLang="zh-CN" sz="2400" dirty="0">
                          <a:solidFill>
                            <a:schemeClr val="bg1">
                              <a:lumMod val="10000"/>
                            </a:schemeClr>
                          </a:solidFill>
                          <a:effectLst>
                            <a:outerShdw blurRad="38100" dist="38100" dir="2700000" algn="tl">
                              <a:srgbClr val="C0C0C0"/>
                            </a:outerShdw>
                          </a:effectLst>
                          <a:latin typeface="Cambria Math" panose="02040503050406030204" pitchFamily="18" charset="0"/>
                          <a:sym typeface="+mn-ea"/>
                        </a:rPr>
                        <m:t>)</m:t>
                      </m:r>
                      <m:r>
                        <a:rPr lang="en-US" altLang="zh-CN" sz="2400" b="1" i="1" dirty="0">
                          <a:solidFill>
                            <a:schemeClr val="bg1">
                              <a:lumMod val="10000"/>
                            </a:schemeClr>
                          </a:solidFill>
                          <a:effectLst>
                            <a:outerShdw blurRad="38100" dist="38100" dir="2700000" algn="tl">
                              <a:srgbClr val="C0C0C0"/>
                            </a:outerShdw>
                          </a:effectLst>
                          <a:latin typeface="Cambria Math" panose="02040503050406030204" charset="0"/>
                          <a:cs typeface="Cambria Math" panose="02040503050406030204" charset="0"/>
                        </a:rPr>
                        <m:t>, </m:t>
                      </m:r>
                      <m:r>
                        <a:rPr lang="en-US" altLang="zh-CN" sz="2400" b="1" i="1" dirty="0">
                          <a:solidFill>
                            <a:schemeClr val="bg1">
                              <a:lumMod val="10000"/>
                            </a:schemeClr>
                          </a:solidFill>
                          <a:effectLst>
                            <a:outerShdw blurRad="38100" dist="38100" dir="2700000" algn="tl">
                              <a:srgbClr val="C0C0C0"/>
                            </a:outerShdw>
                          </a:effectLst>
                          <a:latin typeface="Cambria Math" panose="02040503050406030204" charset="0"/>
                          <a:cs typeface="Cambria Math" panose="02040503050406030204" charset="0"/>
                        </a:rPr>
                        <m:t>𝒌</m:t>
                      </m:r>
                      <m:r>
                        <a:rPr lang="en-US" altLang="zh-CN" sz="2400" b="1" i="1" dirty="0">
                          <a:solidFill>
                            <a:schemeClr val="bg1">
                              <a:lumMod val="10000"/>
                            </a:schemeClr>
                          </a:solidFill>
                          <a:effectLst>
                            <a:outerShdw blurRad="38100" dist="38100" dir="2700000" algn="tl">
                              <a:srgbClr val="C0C0C0"/>
                            </a:outerShdw>
                          </a:effectLst>
                          <a:latin typeface="Cambria Math" panose="02040503050406030204" charset="0"/>
                          <a:cs typeface="Cambria Math" panose="02040503050406030204" charset="0"/>
                        </a:rPr>
                        <m:t>&gt;</m:t>
                      </m:r>
                      <m:r>
                        <a:rPr lang="en-US" altLang="zh-CN" sz="2400" b="1" i="1" dirty="0">
                          <a:solidFill>
                            <a:schemeClr val="bg1">
                              <a:lumMod val="10000"/>
                            </a:schemeClr>
                          </a:solidFill>
                          <a:effectLst>
                            <a:outerShdw blurRad="38100" dist="38100" dir="2700000" algn="tl">
                              <a:srgbClr val="C0C0C0"/>
                            </a:outerShdw>
                          </a:effectLst>
                          <a:latin typeface="Cambria Math" panose="02040503050406030204" charset="0"/>
                          <a:cs typeface="Cambria Math" panose="02040503050406030204" charset="0"/>
                        </a:rPr>
                        <m:t>𝟎</m:t>
                      </m:r>
                    </m:oMath>
                  </a14:m>
                  <a:endParaRPr lang="en-US" altLang="zh-CN" sz="2400" b="1" i="1" dirty="0">
                    <a:solidFill>
                      <a:schemeClr val="bg1">
                        <a:lumMod val="10000"/>
                      </a:schemeClr>
                    </a:solidFill>
                    <a:effectLst>
                      <a:outerShdw blurRad="38100" dist="38100" dir="2700000" algn="tl">
                        <a:srgbClr val="C0C0C0"/>
                      </a:outerShdw>
                    </a:effectLst>
                    <a:latin typeface="Cambria Math" panose="02040503050406030204" charset="0"/>
                    <a:ea typeface="MS Mincho" charset="0"/>
                    <a:cs typeface="Cambria Math" panose="02040503050406030204" charset="0"/>
                  </a:endParaRPr>
                </a:p>
              </p:txBody>
            </p:sp>
          </mc:Choice>
          <mc:Fallback xmlns="">
            <p:sp>
              <p:nvSpPr>
                <p:cNvPr id="10" name="文本框 9"/>
                <p:cNvSpPr txBox="1">
                  <a:spLocks noRot="1" noChangeAspect="1" noMove="1" noResize="1" noEditPoints="1" noAdjustHandles="1" noChangeArrowheads="1" noChangeShapeType="1" noTextEdit="1"/>
                </p:cNvSpPr>
                <p:nvPr/>
              </p:nvSpPr>
              <p:spPr>
                <a:xfrm>
                  <a:off x="628" y="2905"/>
                  <a:ext cx="15050" cy="1189"/>
                </a:xfrm>
                <a:prstGeom prst="rect">
                  <a:avLst/>
                </a:prstGeom>
                <a:blipFill rotWithShape="1">
                  <a:blip r:embed="rId6"/>
                </a:blipFill>
              </p:spPr>
              <p:txBody>
                <a:bodyPr/>
                <a:lstStyle/>
                <a:p>
                  <a:r>
                    <a:rPr lang="zh-CN" altLang="en-US">
                      <a:noFill/>
                    </a:rPr>
                    <a:t> </a:t>
                  </a:r>
                </a:p>
              </p:txBody>
            </p:sp>
          </mc:Fallback>
        </mc:AlternateContent>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P spid="7" grpId="1" animBg="1"/>
      <p:bldP spid="8" grpId="0" bldLvl="0" animBg="1"/>
      <p:bldP spid="8" grpId="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73" name="Rectangle 9"/>
          <p:cNvSpPr>
            <a:spLocks noGrp="1" noChangeArrowheads="1"/>
          </p:cNvSpPr>
          <p:nvPr>
            <p:ph type="title"/>
          </p:nvPr>
        </p:nvSpPr>
        <p:spPr>
          <a:xfrm>
            <a:off x="250825" y="-7421"/>
            <a:ext cx="8540750" cy="484094"/>
          </a:xfrm>
        </p:spPr>
        <p:txBody>
          <a:bodyPr/>
          <a:lstStyle/>
          <a:p>
            <a:pPr algn="l" eaLnBrk="1" hangingPunct="1">
              <a:defRPr/>
            </a:pPr>
            <a:r>
              <a:rPr lang="zh-CN" altLang="en-US" sz="3600" dirty="0" smtClean="0"/>
              <a:t>系统的差微分方程（</a:t>
            </a:r>
            <a:r>
              <a:rPr lang="zh-CN" altLang="en-US" sz="3600" dirty="0" smtClean="0">
                <a:solidFill>
                  <a:srgbClr val="FF0000"/>
                </a:solidFill>
              </a:rPr>
              <a:t>队长</a:t>
            </a:r>
            <a:r>
              <a:rPr lang="en-US" altLang="zh-CN" sz="3600" dirty="0" smtClean="0">
                <a:solidFill>
                  <a:srgbClr val="FF0000"/>
                </a:solidFill>
              </a:rPr>
              <a:t>k</a:t>
            </a:r>
            <a:r>
              <a:rPr lang="zh-CN" altLang="en-US" sz="3600" dirty="0" smtClean="0">
                <a:solidFill>
                  <a:srgbClr val="FF0000"/>
                </a:solidFill>
              </a:rPr>
              <a:t>为状态变量）</a:t>
            </a:r>
          </a:p>
        </p:txBody>
      </p:sp>
      <p:graphicFrame>
        <p:nvGraphicFramePr>
          <p:cNvPr id="60421" name="Object 7"/>
          <p:cNvGraphicFramePr>
            <a:graphicFrameLocks noChangeAspect="1"/>
          </p:cNvGraphicFramePr>
          <p:nvPr/>
        </p:nvGraphicFramePr>
        <p:xfrm>
          <a:off x="467926" y="3429953"/>
          <a:ext cx="7512050" cy="1008062"/>
        </p:xfrm>
        <a:graphic>
          <a:graphicData uri="http://schemas.openxmlformats.org/presentationml/2006/ole">
            <mc:AlternateContent xmlns:mc="http://schemas.openxmlformats.org/markup-compatibility/2006">
              <mc:Choice xmlns:v="urn:schemas-microsoft-com:vml" Requires="v">
                <p:oleObj spid="_x0000_s2317" name="公式" r:id="rId7" imgW="3251200" imgH="393700" progId="Equation.3">
                  <p:embed/>
                </p:oleObj>
              </mc:Choice>
              <mc:Fallback>
                <p:oleObj name="公式" r:id="rId7" imgW="3251200" imgH="393700" progId="Equation.3">
                  <p:embed/>
                  <p:pic>
                    <p:nvPicPr>
                      <p:cNvPr id="0" name="图片 207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7926" y="3429953"/>
                        <a:ext cx="7512050" cy="1008062"/>
                      </a:xfrm>
                      <a:prstGeom prst="rect">
                        <a:avLst/>
                      </a:prstGeom>
                      <a:noFill/>
                    </p:spPr>
                  </p:pic>
                </p:oleObj>
              </mc:Fallback>
            </mc:AlternateContent>
          </a:graphicData>
        </a:graphic>
      </p:graphicFrame>
      <p:graphicFrame>
        <p:nvGraphicFramePr>
          <p:cNvPr id="60422" name="Object 11"/>
          <p:cNvGraphicFramePr>
            <a:graphicFrameLocks noGrp="1" noChangeAspect="1"/>
          </p:cNvGraphicFramePr>
          <p:nvPr>
            <p:ph sz="quarter" idx="3"/>
          </p:nvPr>
        </p:nvGraphicFramePr>
        <p:xfrm>
          <a:off x="610553" y="4985703"/>
          <a:ext cx="7705725" cy="931862"/>
        </p:xfrm>
        <a:graphic>
          <a:graphicData uri="http://schemas.openxmlformats.org/presentationml/2006/ole">
            <mc:AlternateContent xmlns:mc="http://schemas.openxmlformats.org/markup-compatibility/2006">
              <mc:Choice xmlns:v="urn:schemas-microsoft-com:vml" Requires="v">
                <p:oleObj spid="_x0000_s2318" name="公式" r:id="rId9" imgW="3251200" imgH="393700" progId="Equation.3">
                  <p:embed/>
                </p:oleObj>
              </mc:Choice>
              <mc:Fallback>
                <p:oleObj name="公式" r:id="rId9" imgW="3251200" imgH="393700" progId="Equation.3">
                  <p:embed/>
                  <p:pic>
                    <p:nvPicPr>
                      <p:cNvPr id="0" name="图片 2075"/>
                      <p:cNvPicPr>
                        <a:picLocks noGrp="1"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10553" y="4985703"/>
                        <a:ext cx="7705725" cy="931862"/>
                      </a:xfrm>
                      <a:prstGeom prst="rect">
                        <a:avLst/>
                      </a:prstGeom>
                      <a:solidFill>
                        <a:schemeClr val="accent1"/>
                      </a:solidFill>
                      <a:ln>
                        <a:noFill/>
                      </a:ln>
                      <a:effectLst/>
                    </p:spPr>
                  </p:pic>
                </p:oleObj>
              </mc:Fallback>
            </mc:AlternateContent>
          </a:graphicData>
        </a:graphic>
      </p:graphicFrame>
      <p:sp>
        <p:nvSpPr>
          <p:cNvPr id="113677" name="Rectangle 13"/>
          <p:cNvSpPr>
            <a:spLocks noRot="1" noChangeArrowheads="1"/>
          </p:cNvSpPr>
          <p:nvPr/>
        </p:nvSpPr>
        <p:spPr bwMode="auto">
          <a:xfrm>
            <a:off x="323215" y="2492693"/>
            <a:ext cx="8424863" cy="1152525"/>
          </a:xfrm>
          <a:prstGeom prst="rect">
            <a:avLst/>
          </a:prstGeom>
          <a:noFill/>
          <a:ln>
            <a:noFill/>
          </a:ln>
          <a:effectLst/>
        </p:spPr>
        <p:txBody>
          <a:bodyPr/>
          <a:lstStyle/>
          <a:p>
            <a:pPr marL="342900" indent="-342900" fontAlgn="base">
              <a:spcBef>
                <a:spcPct val="0"/>
              </a:spcBef>
              <a:spcAft>
                <a:spcPct val="0"/>
              </a:spcAft>
              <a:defRPr/>
            </a:pPr>
            <a:endParaRPr lang="en-US" altLang="zh-CN" sz="2800" b="1" dirty="0">
              <a:solidFill>
                <a:srgbClr val="FF0000"/>
              </a:solidFill>
              <a:effectLst>
                <a:outerShdw blurRad="38100" dist="38100" dir="2700000" algn="tl">
                  <a:srgbClr val="C0C0C0"/>
                </a:outerShdw>
              </a:effectLst>
            </a:endParaRPr>
          </a:p>
          <a:p>
            <a:pPr marL="342900" indent="-342900" fontAlgn="base">
              <a:spcBef>
                <a:spcPct val="0"/>
              </a:spcBef>
              <a:spcAft>
                <a:spcPct val="0"/>
              </a:spcAft>
              <a:buFont typeface="Wingdings" panose="05000000000000000000" pitchFamily="2" charset="2"/>
              <a:buChar char="Ø"/>
              <a:defRPr/>
            </a:pPr>
            <a:r>
              <a:rPr lang="zh-CN" altLang="en-US" sz="3600" dirty="0" smtClean="0">
                <a:solidFill>
                  <a:srgbClr val="005FBE"/>
                </a:solidFill>
                <a:effectLst>
                  <a:outerShdw blurRad="38100" dist="38100" dir="2700000" algn="tl">
                    <a:srgbClr val="C0C0C0"/>
                  </a:outerShdw>
                </a:effectLst>
              </a:rPr>
              <a:t>对</a:t>
            </a:r>
            <a:r>
              <a:rPr lang="en-US" altLang="zh-CN" sz="3600" dirty="0">
                <a:solidFill>
                  <a:srgbClr val="005FBE"/>
                </a:solidFill>
                <a:effectLst>
                  <a:outerShdw blurRad="38100" dist="38100" dir="2700000" algn="tl">
                    <a:srgbClr val="C0C0C0"/>
                  </a:outerShdw>
                </a:effectLst>
              </a:rPr>
              <a:t>k</a:t>
            </a:r>
            <a:r>
              <a:rPr lang="en-US" altLang="zh-CN" sz="3600" b="1" dirty="0" smtClean="0">
                <a:solidFill>
                  <a:srgbClr val="005FBE"/>
                </a:solidFill>
                <a:effectLst>
                  <a:outerShdw blurRad="38100" dist="38100" dir="2700000" algn="tl">
                    <a:srgbClr val="C0C0C0"/>
                  </a:outerShdw>
                </a:effectLst>
              </a:rPr>
              <a:t>&gt;0</a:t>
            </a:r>
            <a:r>
              <a:rPr lang="zh-CN" altLang="en-US" sz="3600" b="1" dirty="0" smtClean="0">
                <a:solidFill>
                  <a:srgbClr val="005FBE"/>
                </a:solidFill>
                <a:effectLst>
                  <a:outerShdw blurRad="38100" dist="38100" dir="2700000" algn="tl">
                    <a:srgbClr val="C0C0C0"/>
                  </a:outerShdw>
                </a:effectLst>
              </a:rPr>
              <a:t>移项</a:t>
            </a:r>
            <a:r>
              <a:rPr lang="zh-CN" altLang="en-US" sz="3600" b="1" dirty="0">
                <a:solidFill>
                  <a:srgbClr val="005FBE"/>
                </a:solidFill>
                <a:effectLst>
                  <a:outerShdw blurRad="38100" dist="38100" dir="2700000" algn="tl">
                    <a:srgbClr val="C0C0C0"/>
                  </a:outerShdw>
                </a:effectLst>
              </a:rPr>
              <a:t>整理得：</a:t>
            </a:r>
          </a:p>
        </p:txBody>
      </p:sp>
      <p:sp>
        <p:nvSpPr>
          <p:cNvPr id="113678" name="Rectangle 14"/>
          <p:cNvSpPr>
            <a:spLocks noRot="1" noChangeArrowheads="1"/>
          </p:cNvSpPr>
          <p:nvPr/>
        </p:nvSpPr>
        <p:spPr bwMode="auto">
          <a:xfrm>
            <a:off x="179388" y="4425950"/>
            <a:ext cx="8424862" cy="1152525"/>
          </a:xfrm>
          <a:prstGeom prst="rect">
            <a:avLst/>
          </a:prstGeom>
          <a:noFill/>
          <a:ln>
            <a:noFill/>
          </a:ln>
          <a:effectLst/>
        </p:spPr>
        <p:txBody>
          <a:bodyPr/>
          <a:lstStyle/>
          <a:p>
            <a:pPr marL="342900" indent="-342900" fontAlgn="base">
              <a:spcBef>
                <a:spcPct val="0"/>
              </a:spcBef>
              <a:spcAft>
                <a:spcPct val="0"/>
              </a:spcAft>
              <a:buFont typeface="Wingdings" panose="05000000000000000000" pitchFamily="2" charset="2"/>
              <a:buChar char="Ø"/>
              <a:defRPr/>
            </a:pPr>
            <a:r>
              <a:rPr lang="zh-CN" altLang="en-US" sz="2800" b="1" dirty="0">
                <a:solidFill>
                  <a:srgbClr val="FF0000"/>
                </a:solidFill>
                <a:effectLst>
                  <a:outerShdw blurRad="38100" dist="38100" dir="2700000" algn="tl">
                    <a:srgbClr val="C0C0C0"/>
                  </a:outerShdw>
                </a:effectLst>
              </a:rPr>
              <a:t>令</a:t>
            </a:r>
            <a:r>
              <a:rPr lang="zh-CN" altLang="en-US" sz="2800" b="1" dirty="0">
                <a:solidFill>
                  <a:srgbClr val="005FBE"/>
                </a:solidFill>
                <a:effectLst>
                  <a:outerShdw blurRad="38100" dist="38100" dir="2700000" algn="tl">
                    <a:srgbClr val="C0C0C0"/>
                  </a:outerShdw>
                </a:effectLst>
              </a:rPr>
              <a:t>△</a:t>
            </a:r>
            <a:r>
              <a:rPr lang="en-US" altLang="zh-CN" sz="2800" b="1" dirty="0">
                <a:solidFill>
                  <a:srgbClr val="005FBE"/>
                </a:solidFill>
                <a:effectLst>
                  <a:outerShdw blurRad="38100" dist="38100" dir="2700000" algn="tl">
                    <a:srgbClr val="C0C0C0"/>
                  </a:outerShdw>
                </a:effectLst>
              </a:rPr>
              <a:t>t</a:t>
            </a:r>
            <a:r>
              <a:rPr lang="en-US" altLang="zh-CN" sz="2800" b="1" dirty="0">
                <a:solidFill>
                  <a:srgbClr val="005FBE"/>
                </a:solidFill>
                <a:effectLst>
                  <a:outerShdw blurRad="38100" dist="38100" dir="2700000" algn="tl">
                    <a:srgbClr val="C0C0C0"/>
                  </a:outerShdw>
                </a:effectLst>
                <a:latin typeface="宋体" panose="02010600030101010101" pitchFamily="2" charset="-122"/>
              </a:rPr>
              <a:t>→0</a:t>
            </a:r>
            <a:r>
              <a:rPr lang="zh-CN" altLang="en-US" sz="2800" b="1" dirty="0">
                <a:solidFill>
                  <a:srgbClr val="005FBE"/>
                </a:solidFill>
                <a:effectLst>
                  <a:outerShdw blurRad="38100" dist="38100" dir="2700000" algn="tl">
                    <a:srgbClr val="C0C0C0"/>
                  </a:outerShdw>
                </a:effectLst>
                <a:latin typeface="宋体" panose="02010600030101010101" pitchFamily="2" charset="-122"/>
              </a:rPr>
              <a:t>，得：</a:t>
            </a:r>
            <a:endParaRPr lang="en-US" altLang="en-US" sz="2800" b="1" baseline="30000" dirty="0">
              <a:solidFill>
                <a:srgbClr val="005FBE"/>
              </a:solidFill>
              <a:effectLst>
                <a:outerShdw blurRad="38100" dist="38100" dir="2700000" algn="tl">
                  <a:srgbClr val="C0C0C0"/>
                </a:outerShdw>
              </a:effectLst>
              <a:latin typeface="宋体" panose="02010600030101010101" pitchFamily="2" charset="-122"/>
            </a:endParaRPr>
          </a:p>
        </p:txBody>
      </p:sp>
      <p:sp>
        <p:nvSpPr>
          <p:cNvPr id="8" name="矩形 3"/>
          <p:cNvSpPr>
            <a:spLocks noChangeArrowheads="1"/>
          </p:cNvSpPr>
          <p:nvPr>
            <p:custDataLst>
              <p:tags r:id="rId2"/>
            </p:custDataLst>
          </p:nvPr>
        </p:nvSpPr>
        <p:spPr bwMode="auto">
          <a:xfrm>
            <a:off x="825179" y="1636209"/>
            <a:ext cx="8208962" cy="435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fontAlgn="base" hangingPunct="0">
              <a:spcBef>
                <a:spcPct val="0"/>
              </a:spcBef>
              <a:spcAft>
                <a:spcPct val="0"/>
              </a:spcAft>
              <a:buFontTx/>
              <a:buChar char="•"/>
            </a:pPr>
            <a:r>
              <a:rPr kumimoji="1" lang="en-US" altLang="zh-CN" sz="2800" b="1" i="1" dirty="0">
                <a:solidFill>
                  <a:srgbClr val="FF0000"/>
                </a:solidFill>
                <a:latin typeface="Times New Roman" panose="02020603050405020304" pitchFamily="18" charset="0"/>
                <a:cs typeface="Times New Roman" panose="02020603050405020304" pitchFamily="18" charset="0"/>
                <a:sym typeface="Symbol" panose="05050102010706020507" pitchFamily="18" charset="2"/>
              </a:rPr>
              <a:t>p</a:t>
            </a:r>
            <a:r>
              <a:rPr kumimoji="1" lang="en-US" altLang="zh-CN" sz="2800" b="1" i="1" baseline="-30000" dirty="0">
                <a:solidFill>
                  <a:srgbClr val="FF0000"/>
                </a:solidFill>
                <a:latin typeface="Times New Roman" panose="02020603050405020304" pitchFamily="18" charset="0"/>
                <a:cs typeface="Times New Roman" panose="02020603050405020304" pitchFamily="18" charset="0"/>
                <a:sym typeface="Symbol" panose="05050102010706020507" pitchFamily="18" charset="2"/>
              </a:rPr>
              <a:t>0</a:t>
            </a:r>
            <a:r>
              <a:rPr kumimoji="1" lang="en-US" altLang="zh-CN" sz="2800" b="1" i="1" dirty="0">
                <a:solidFill>
                  <a:srgbClr val="FF0000"/>
                </a:solidFill>
                <a:latin typeface="Times New Roman" panose="02020603050405020304" pitchFamily="18" charset="0"/>
                <a:cs typeface="Times New Roman" panose="02020603050405020304" pitchFamily="18" charset="0"/>
                <a:sym typeface="Symbol" panose="05050102010706020507" pitchFamily="18" charset="2"/>
              </a:rPr>
              <a:t>(</a:t>
            </a:r>
            <a:r>
              <a:rPr kumimoji="1" lang="en-US" altLang="zh-CN" sz="2800" b="1" i="1" dirty="0" err="1">
                <a:solidFill>
                  <a:srgbClr val="FF0000"/>
                </a:solidFill>
                <a:latin typeface="Times New Roman" panose="02020603050405020304" pitchFamily="18" charset="0"/>
                <a:cs typeface="Times New Roman" panose="02020603050405020304" pitchFamily="18" charset="0"/>
                <a:sym typeface="Symbol" panose="05050102010706020507" pitchFamily="18" charset="2"/>
              </a:rPr>
              <a:t>t+Δt</a:t>
            </a:r>
            <a:r>
              <a:rPr kumimoji="1" lang="en-US" altLang="zh-CN" sz="2800" b="1" i="1" dirty="0">
                <a:solidFill>
                  <a:srgbClr val="FF0000"/>
                </a:solidFill>
                <a:latin typeface="Times New Roman" panose="02020603050405020304" pitchFamily="18" charset="0"/>
                <a:cs typeface="Times New Roman" panose="02020603050405020304" pitchFamily="18" charset="0"/>
                <a:sym typeface="Symbol" panose="05050102010706020507" pitchFamily="18" charset="2"/>
              </a:rPr>
              <a:t>)= </a:t>
            </a:r>
            <a:r>
              <a:rPr kumimoji="1" lang="en-US" altLang="zh-CN" sz="2800" b="1" i="1" dirty="0">
                <a:solidFill>
                  <a:srgbClr val="FF0000"/>
                </a:solidFill>
                <a:latin typeface="Times New Roman" panose="02020603050405020304" pitchFamily="18" charset="0"/>
                <a:cs typeface="Times New Roman" panose="02020603050405020304" pitchFamily="18" charset="0"/>
              </a:rPr>
              <a:t>Δ</a:t>
            </a:r>
            <a:r>
              <a:rPr kumimoji="1" lang="en-US" altLang="zh-CN" sz="2800" b="1" i="1" dirty="0">
                <a:solidFill>
                  <a:srgbClr val="FF0000"/>
                </a:solidFill>
                <a:latin typeface="Times New Roman" panose="02020603050405020304" pitchFamily="18" charset="0"/>
                <a:cs typeface="Times New Roman" panose="02020603050405020304" pitchFamily="18" charset="0"/>
                <a:sym typeface="Symbol" panose="05050102010706020507" pitchFamily="18" charset="2"/>
              </a:rPr>
              <a:t>tp</a:t>
            </a:r>
            <a:r>
              <a:rPr kumimoji="1" lang="en-US" altLang="zh-CN" sz="2800" b="1" i="1" baseline="-30000" dirty="0">
                <a:solidFill>
                  <a:srgbClr val="FF0000"/>
                </a:solidFill>
                <a:latin typeface="Times New Roman" panose="02020603050405020304" pitchFamily="18" charset="0"/>
                <a:cs typeface="Times New Roman" panose="02020603050405020304" pitchFamily="18" charset="0"/>
                <a:sym typeface="Symbol" panose="05050102010706020507" pitchFamily="18" charset="2"/>
              </a:rPr>
              <a:t>1</a:t>
            </a:r>
            <a:r>
              <a:rPr kumimoji="1" lang="en-US" altLang="zh-CN" sz="2800" b="1" i="1" dirty="0">
                <a:solidFill>
                  <a:srgbClr val="FF0000"/>
                </a:solidFill>
                <a:latin typeface="Times New Roman" panose="02020603050405020304" pitchFamily="18" charset="0"/>
                <a:cs typeface="Times New Roman" panose="02020603050405020304" pitchFamily="18" charset="0"/>
                <a:sym typeface="Symbol" panose="05050102010706020507" pitchFamily="18" charset="2"/>
              </a:rPr>
              <a:t>(t)+ p</a:t>
            </a:r>
            <a:r>
              <a:rPr kumimoji="1" lang="en-US" altLang="zh-CN" sz="2800" b="1" i="1" baseline="-30000" dirty="0">
                <a:solidFill>
                  <a:srgbClr val="FF0000"/>
                </a:solidFill>
                <a:latin typeface="Times New Roman" panose="02020603050405020304" pitchFamily="18" charset="0"/>
                <a:cs typeface="Times New Roman" panose="02020603050405020304" pitchFamily="18" charset="0"/>
                <a:sym typeface="Symbol" panose="05050102010706020507" pitchFamily="18" charset="2"/>
              </a:rPr>
              <a:t>0</a:t>
            </a:r>
            <a:r>
              <a:rPr kumimoji="1" lang="en-US" altLang="zh-CN" sz="2800" b="1" i="1" dirty="0">
                <a:solidFill>
                  <a:srgbClr val="FF0000"/>
                </a:solidFill>
                <a:latin typeface="Times New Roman" panose="02020603050405020304" pitchFamily="18" charset="0"/>
                <a:cs typeface="Times New Roman" panose="02020603050405020304" pitchFamily="18" charset="0"/>
                <a:sym typeface="Symbol" panose="05050102010706020507" pitchFamily="18" charset="2"/>
              </a:rPr>
              <a:t>(t) -</a:t>
            </a:r>
            <a:r>
              <a:rPr kumimoji="1" lang="en-US" altLang="zh-CN" sz="2800" b="1" i="1" dirty="0" err="1">
                <a:solidFill>
                  <a:srgbClr val="FF0000"/>
                </a:solidFill>
                <a:latin typeface="Times New Roman" panose="02020603050405020304" pitchFamily="18" charset="0"/>
                <a:cs typeface="Times New Roman" panose="02020603050405020304" pitchFamily="18" charset="0"/>
              </a:rPr>
              <a:t>Δ</a:t>
            </a:r>
            <a:r>
              <a:rPr kumimoji="1" lang="en-US" altLang="zh-CN" sz="2800" b="1" i="1" dirty="0" err="1">
                <a:solidFill>
                  <a:srgbClr val="FF0000"/>
                </a:solidFill>
                <a:latin typeface="Times New Roman" panose="02020603050405020304" pitchFamily="18" charset="0"/>
                <a:cs typeface="Times New Roman" panose="02020603050405020304" pitchFamily="18" charset="0"/>
                <a:sym typeface="Symbol" panose="05050102010706020507" pitchFamily="18" charset="2"/>
              </a:rPr>
              <a:t>t</a:t>
            </a:r>
            <a:r>
              <a:rPr kumimoji="1" lang="en-US" altLang="zh-CN" sz="2800" b="1" i="1" dirty="0">
                <a:solidFill>
                  <a:srgbClr val="FF0000"/>
                </a:solidFill>
                <a:latin typeface="Times New Roman" panose="02020603050405020304" pitchFamily="18" charset="0"/>
                <a:cs typeface="Times New Roman" panose="02020603050405020304" pitchFamily="18" charset="0"/>
                <a:sym typeface="Symbol" panose="05050102010706020507" pitchFamily="18" charset="2"/>
              </a:rPr>
              <a:t> p</a:t>
            </a:r>
            <a:r>
              <a:rPr kumimoji="1" lang="en-US" altLang="zh-CN" sz="2800" b="1" i="1" baseline="-30000" dirty="0">
                <a:solidFill>
                  <a:srgbClr val="FF0000"/>
                </a:solidFill>
                <a:latin typeface="Times New Roman" panose="02020603050405020304" pitchFamily="18" charset="0"/>
                <a:cs typeface="Times New Roman" panose="02020603050405020304" pitchFamily="18" charset="0"/>
                <a:sym typeface="Symbol" panose="05050102010706020507" pitchFamily="18" charset="2"/>
              </a:rPr>
              <a:t>0</a:t>
            </a:r>
            <a:r>
              <a:rPr kumimoji="1" lang="en-US" altLang="zh-CN" sz="2800" b="1" i="1" dirty="0">
                <a:solidFill>
                  <a:srgbClr val="FF0000"/>
                </a:solidFill>
                <a:latin typeface="Times New Roman" panose="02020603050405020304" pitchFamily="18" charset="0"/>
                <a:cs typeface="Times New Roman" panose="02020603050405020304" pitchFamily="18" charset="0"/>
                <a:sym typeface="Symbol" panose="05050102010706020507" pitchFamily="18" charset="2"/>
              </a:rPr>
              <a:t>(t), k=0 </a:t>
            </a:r>
          </a:p>
        </p:txBody>
      </p:sp>
      <mc:AlternateContent xmlns:mc="http://schemas.openxmlformats.org/markup-compatibility/2006" xmlns:a14="http://schemas.microsoft.com/office/drawing/2010/main">
        <mc:Choice Requires="a14">
          <p:sp>
            <p:nvSpPr>
              <p:cNvPr id="5" name="文本框 4"/>
              <p:cNvSpPr txBox="1"/>
              <p:nvPr>
                <p:custDataLst>
                  <p:tags r:id="rId3"/>
                </p:custDataLst>
              </p:nvPr>
            </p:nvSpPr>
            <p:spPr>
              <a:xfrm>
                <a:off x="968375" y="678815"/>
                <a:ext cx="9556750" cy="755015"/>
              </a:xfrm>
              <a:prstGeom prst="rect">
                <a:avLst/>
              </a:prstGeom>
              <a:noFill/>
            </p:spPr>
            <p:txBody>
              <a:bodyPr wrap="square" rtlCol="0">
                <a:spAutoFit/>
              </a:bodyPr>
              <a:lstStyle/>
              <a:p>
                <a:pPr algn="l"/>
                <a14:m>
                  <m:oMathPara xmlns:m="http://schemas.openxmlformats.org/officeDocument/2006/math">
                    <m:oMathParaPr>
                      <m:jc m:val="left"/>
                    </m:oMathParaPr>
                    <m:oMath xmlns:m="http://schemas.openxmlformats.org/officeDocument/2006/math">
                      <m:sSub>
                        <m:sSubPr>
                          <m:ctrlPr>
                            <a:rPr lang="en-US" altLang="zh-CN" sz="2400" b="1" i="1" dirty="0">
                              <a:solidFill>
                                <a:srgbClr val="FF0000"/>
                              </a:solidFill>
                              <a:effectLst>
                                <a:outerShdw blurRad="38100" dist="38100" dir="2700000" algn="tl">
                                  <a:srgbClr val="C0C0C0"/>
                                </a:outerShdw>
                              </a:effectLst>
                              <a:latin typeface="Cambria Math"/>
                              <a:cs typeface="Cambria Math" panose="02040503050406030204" charset="0"/>
                            </a:rPr>
                          </m:ctrlPr>
                        </m:sSubPr>
                        <m:e>
                          <m:r>
                            <a:rPr lang="en-US" altLang="zh-CN" sz="2400" b="1" i="1" dirty="0">
                              <a:solidFill>
                                <a:srgbClr val="FF0000"/>
                              </a:solidFill>
                              <a:effectLst>
                                <a:outerShdw blurRad="38100" dist="38100" dir="2700000" algn="tl">
                                  <a:srgbClr val="C0C0C0"/>
                                </a:outerShdw>
                              </a:effectLst>
                              <a:latin typeface="Cambria Math" panose="02040503050406030204" charset="0"/>
                              <a:cs typeface="Cambria Math" panose="02040503050406030204" charset="0"/>
                            </a:rPr>
                            <m:t>𝒑</m:t>
                          </m:r>
                        </m:e>
                        <m:sub>
                          <m:r>
                            <a:rPr lang="en-US" altLang="zh-CN" sz="2400" b="1" i="1" dirty="0">
                              <a:solidFill>
                                <a:srgbClr val="FF0000"/>
                              </a:solidFill>
                              <a:effectLst>
                                <a:outerShdw blurRad="38100" dist="38100" dir="2700000" algn="tl">
                                  <a:srgbClr val="C0C0C0"/>
                                </a:outerShdw>
                              </a:effectLst>
                              <a:latin typeface="Cambria Math" panose="02040503050406030204" charset="0"/>
                              <a:cs typeface="Cambria Math" panose="02040503050406030204" charset="0"/>
                            </a:rPr>
                            <m:t>𝒌</m:t>
                          </m:r>
                        </m:sub>
                      </m:sSub>
                      <m:r>
                        <a:rPr lang="en-US" altLang="zh-CN" sz="2400" b="1" i="1" dirty="0">
                          <a:solidFill>
                            <a:srgbClr val="FF0000"/>
                          </a:solidFill>
                          <a:effectLst>
                            <a:outerShdw blurRad="38100" dist="38100" dir="2700000" algn="tl">
                              <a:srgbClr val="C0C0C0"/>
                            </a:outerShdw>
                          </a:effectLst>
                          <a:latin typeface="Cambria Math" panose="02040503050406030204" charset="0"/>
                          <a:cs typeface="Cambria Math" panose="02040503050406030204" charset="0"/>
                        </a:rPr>
                        <m:t>(</m:t>
                      </m:r>
                      <m:r>
                        <a:rPr lang="en-US" altLang="zh-CN" sz="2400" b="1" i="1" dirty="0">
                          <a:solidFill>
                            <a:srgbClr val="FF0000"/>
                          </a:solidFill>
                          <a:effectLst>
                            <a:outerShdw blurRad="38100" dist="38100" dir="2700000" algn="tl">
                              <a:srgbClr val="C0C0C0"/>
                            </a:outerShdw>
                          </a:effectLst>
                          <a:latin typeface="Cambria Math" panose="02040503050406030204" charset="0"/>
                          <a:cs typeface="Cambria Math" panose="02040503050406030204" charset="0"/>
                        </a:rPr>
                        <m:t>𝒕</m:t>
                      </m:r>
                      <m:r>
                        <a:rPr lang="en-US" altLang="zh-CN" sz="2400" b="1" i="1" dirty="0">
                          <a:solidFill>
                            <a:srgbClr val="FF0000"/>
                          </a:solidFill>
                          <a:effectLst>
                            <a:outerShdw blurRad="38100" dist="38100" dir="2700000" algn="tl">
                              <a:srgbClr val="C0C0C0"/>
                            </a:outerShdw>
                          </a:effectLst>
                          <a:latin typeface="Cambria Math" panose="02040503050406030204" charset="0"/>
                          <a:cs typeface="Cambria Math" panose="02040503050406030204" charset="0"/>
                        </a:rPr>
                        <m:t>+∆</m:t>
                      </m:r>
                      <m:r>
                        <a:rPr lang="en-US" altLang="zh-CN" sz="2400" b="1" i="1" dirty="0">
                          <a:solidFill>
                            <a:srgbClr val="FF0000"/>
                          </a:solidFill>
                          <a:effectLst>
                            <a:outerShdw blurRad="38100" dist="38100" dir="2700000" algn="tl">
                              <a:srgbClr val="C0C0C0"/>
                            </a:outerShdw>
                          </a:effectLst>
                          <a:latin typeface="Cambria Math" panose="02040503050406030204" charset="0"/>
                          <a:cs typeface="Cambria Math" panose="02040503050406030204" charset="0"/>
                        </a:rPr>
                        <m:t>𝒕</m:t>
                      </m:r>
                      <m:r>
                        <a:rPr lang="en-US" altLang="zh-CN" sz="2400" b="1" i="1" dirty="0">
                          <a:solidFill>
                            <a:srgbClr val="FF0000"/>
                          </a:solidFill>
                          <a:effectLst>
                            <a:outerShdw blurRad="38100" dist="38100" dir="2700000" algn="tl">
                              <a:srgbClr val="C0C0C0"/>
                            </a:outerShdw>
                          </a:effectLst>
                          <a:latin typeface="Cambria Math" panose="02040503050406030204" charset="0"/>
                          <a:cs typeface="Cambria Math" panose="02040503050406030204" charset="0"/>
                        </a:rPr>
                        <m:t>)=</m:t>
                      </m:r>
                    </m:oMath>
                  </m:oMathPara>
                </a14:m>
                <a:endParaRPr lang="en-US" altLang="zh-CN" sz="2400" b="1" i="1" dirty="0">
                  <a:solidFill>
                    <a:schemeClr val="bg1">
                      <a:lumMod val="10000"/>
                    </a:schemeClr>
                  </a:solidFill>
                  <a:effectLst>
                    <a:outerShdw blurRad="38100" dist="38100" dir="2700000" algn="tl">
                      <a:srgbClr val="C0C0C0"/>
                    </a:outerShdw>
                  </a:effectLst>
                  <a:latin typeface="Cambria Math" panose="02040503050406030204" charset="0"/>
                  <a:cs typeface="Cambria Math" panose="02040503050406030204" charset="0"/>
                </a:endParaRPr>
              </a:p>
              <a:p>
                <a:pPr algn="l"/>
                <a14:m>
                  <m:oMath xmlns:m="http://schemas.openxmlformats.org/officeDocument/2006/math">
                    <m:r>
                      <a:rPr lang="en-US" altLang="zh-CN" sz="2400" b="1" i="1" dirty="0">
                        <a:solidFill>
                          <a:schemeClr val="bg1">
                            <a:lumMod val="10000"/>
                          </a:schemeClr>
                        </a:solidFill>
                        <a:effectLst>
                          <a:outerShdw blurRad="38100" dist="38100" dir="2700000" algn="tl">
                            <a:srgbClr val="C0C0C0"/>
                          </a:outerShdw>
                        </a:effectLst>
                        <a:latin typeface="Cambria Math" panose="02040503050406030204" charset="0"/>
                        <a:ea typeface="MS Mincho" charset="0"/>
                        <a:cs typeface="Cambria Math" panose="02040503050406030204" charset="0"/>
                      </a:rPr>
                      <m:t>𝜆</m:t>
                    </m:r>
                    <m:r>
                      <a:rPr lang="en-US" altLang="zh-CN" sz="2400" b="1" i="1" dirty="0">
                        <a:solidFill>
                          <a:schemeClr val="bg1">
                            <a:lumMod val="10000"/>
                          </a:schemeClr>
                        </a:solidFill>
                        <a:effectLst>
                          <a:outerShdw blurRad="38100" dist="38100" dir="2700000" algn="tl">
                            <a:srgbClr val="C0C0C0"/>
                          </a:outerShdw>
                        </a:effectLst>
                        <a:latin typeface="Cambria Math" panose="02040503050406030204" charset="0"/>
                        <a:cs typeface="Cambria Math" panose="02040503050406030204" charset="0"/>
                      </a:rPr>
                      <m:t>∆</m:t>
                    </m:r>
                    <m:r>
                      <a:rPr lang="en-US" altLang="zh-CN" sz="2400" b="1" i="1" dirty="0">
                        <a:solidFill>
                          <a:schemeClr val="bg1">
                            <a:lumMod val="10000"/>
                          </a:schemeClr>
                        </a:solidFill>
                        <a:effectLst>
                          <a:outerShdw blurRad="38100" dist="38100" dir="2700000" algn="tl">
                            <a:srgbClr val="C0C0C0"/>
                          </a:outerShdw>
                        </a:effectLst>
                        <a:latin typeface="Cambria Math" panose="02040503050406030204" charset="0"/>
                        <a:cs typeface="Cambria Math" panose="02040503050406030204" charset="0"/>
                      </a:rPr>
                      <m:t>𝒕</m:t>
                    </m:r>
                    <m:sSub>
                      <m:sSubPr>
                        <m:ctrlPr>
                          <a:rPr lang="en-US" altLang="zh-CN" sz="2400" b="1" i="1" dirty="0">
                            <a:solidFill>
                              <a:schemeClr val="bg1">
                                <a:lumMod val="10000"/>
                              </a:schemeClr>
                            </a:solidFill>
                            <a:effectLst>
                              <a:outerShdw blurRad="38100" dist="38100" dir="2700000" algn="tl">
                                <a:srgbClr val="C0C0C0"/>
                              </a:outerShdw>
                            </a:effectLst>
                            <a:latin typeface="Cambria Math"/>
                            <a:cs typeface="Cambria Math" panose="02040503050406030204" charset="0"/>
                          </a:rPr>
                        </m:ctrlPr>
                      </m:sSubPr>
                      <m:e>
                        <m:r>
                          <a:rPr lang="en-US" altLang="zh-CN" sz="2400" b="1" i="1" dirty="0">
                            <a:solidFill>
                              <a:schemeClr val="bg1">
                                <a:lumMod val="10000"/>
                              </a:schemeClr>
                            </a:solidFill>
                            <a:effectLst>
                              <a:outerShdw blurRad="38100" dist="38100" dir="2700000" algn="tl">
                                <a:srgbClr val="C0C0C0"/>
                              </a:outerShdw>
                            </a:effectLst>
                            <a:latin typeface="Cambria Math" panose="02040503050406030204" charset="0"/>
                            <a:cs typeface="Cambria Math" panose="02040503050406030204" charset="0"/>
                          </a:rPr>
                          <m:t>𝒑</m:t>
                        </m:r>
                      </m:e>
                      <m:sub>
                        <m:r>
                          <a:rPr lang="en-US" altLang="zh-CN" sz="2400" b="1" i="1" dirty="0">
                            <a:solidFill>
                              <a:schemeClr val="bg1">
                                <a:lumMod val="10000"/>
                              </a:schemeClr>
                            </a:solidFill>
                            <a:effectLst>
                              <a:outerShdw blurRad="38100" dist="38100" dir="2700000" algn="tl">
                                <a:srgbClr val="C0C0C0"/>
                              </a:outerShdw>
                            </a:effectLst>
                            <a:latin typeface="Cambria Math" panose="02040503050406030204" charset="0"/>
                            <a:cs typeface="Cambria Math" panose="02040503050406030204" charset="0"/>
                          </a:rPr>
                          <m:t>𝒌</m:t>
                        </m:r>
                        <m:r>
                          <a:rPr lang="en-US" altLang="zh-CN" sz="2400" b="1" i="1" dirty="0">
                            <a:solidFill>
                              <a:schemeClr val="bg1">
                                <a:lumMod val="10000"/>
                              </a:schemeClr>
                            </a:solidFill>
                            <a:effectLst>
                              <a:outerShdw blurRad="38100" dist="38100" dir="2700000" algn="tl">
                                <a:srgbClr val="C0C0C0"/>
                              </a:outerShdw>
                            </a:effectLst>
                            <a:latin typeface="Cambria Math" panose="02040503050406030204" charset="0"/>
                            <a:cs typeface="Cambria Math" panose="02040503050406030204" charset="0"/>
                          </a:rPr>
                          <m:t>−</m:t>
                        </m:r>
                        <m:r>
                          <a:rPr lang="en-US" altLang="zh-CN" sz="2400" b="1" i="1" dirty="0">
                            <a:solidFill>
                              <a:schemeClr val="bg1">
                                <a:lumMod val="10000"/>
                              </a:schemeClr>
                            </a:solidFill>
                            <a:effectLst>
                              <a:outerShdw blurRad="38100" dist="38100" dir="2700000" algn="tl">
                                <a:srgbClr val="C0C0C0"/>
                              </a:outerShdw>
                            </a:effectLst>
                            <a:latin typeface="Cambria Math" panose="02040503050406030204" charset="0"/>
                            <a:cs typeface="Cambria Math" panose="02040503050406030204" charset="0"/>
                          </a:rPr>
                          <m:t>𝟏</m:t>
                        </m:r>
                      </m:sub>
                    </m:sSub>
                    <m:r>
                      <a:rPr lang="en-US" altLang="zh-CN" sz="2400" b="1" i="1" dirty="0">
                        <a:solidFill>
                          <a:schemeClr val="bg1">
                            <a:lumMod val="10000"/>
                          </a:schemeClr>
                        </a:solidFill>
                        <a:effectLst>
                          <a:outerShdw blurRad="38100" dist="38100" dir="2700000" algn="tl">
                            <a:srgbClr val="C0C0C0"/>
                          </a:outerShdw>
                        </a:effectLst>
                        <a:latin typeface="Cambria Math" panose="02040503050406030204" charset="0"/>
                        <a:cs typeface="Cambria Math" panose="02040503050406030204" charset="0"/>
                      </a:rPr>
                      <m:t>(</m:t>
                    </m:r>
                    <m:r>
                      <a:rPr lang="en-US" altLang="zh-CN" sz="2400" b="1" i="1" dirty="0">
                        <a:solidFill>
                          <a:schemeClr val="bg1">
                            <a:lumMod val="10000"/>
                          </a:schemeClr>
                        </a:solidFill>
                        <a:effectLst>
                          <a:outerShdw blurRad="38100" dist="38100" dir="2700000" algn="tl">
                            <a:srgbClr val="C0C0C0"/>
                          </a:outerShdw>
                        </a:effectLst>
                        <a:latin typeface="Cambria Math" panose="02040503050406030204" charset="0"/>
                        <a:cs typeface="Cambria Math" panose="02040503050406030204" charset="0"/>
                      </a:rPr>
                      <m:t>𝒕</m:t>
                    </m:r>
                    <m:r>
                      <a:rPr lang="en-US" altLang="zh-CN" sz="2400" b="1" i="1" dirty="0">
                        <a:solidFill>
                          <a:schemeClr val="bg1">
                            <a:lumMod val="10000"/>
                          </a:schemeClr>
                        </a:solidFill>
                        <a:effectLst>
                          <a:outerShdw blurRad="38100" dist="38100" dir="2700000" algn="tl">
                            <a:srgbClr val="C0C0C0"/>
                          </a:outerShdw>
                        </a:effectLst>
                        <a:latin typeface="Cambria Math" panose="02040503050406030204" charset="0"/>
                        <a:cs typeface="Cambria Math" panose="02040503050406030204" charset="0"/>
                      </a:rPr>
                      <m:t>)+</m:t>
                    </m:r>
                    <m:r>
                      <a:rPr lang="en-US" altLang="zh-CN" sz="2400" b="1" i="1" dirty="0">
                        <a:solidFill>
                          <a:schemeClr val="bg1">
                            <a:lumMod val="10000"/>
                          </a:schemeClr>
                        </a:solidFill>
                        <a:effectLst>
                          <a:outerShdw blurRad="38100" dist="38100" dir="2700000" algn="tl">
                            <a:srgbClr val="C0C0C0"/>
                          </a:outerShdw>
                        </a:effectLst>
                        <a:latin typeface="Cambria Math" panose="02040503050406030204" charset="0"/>
                        <a:cs typeface="Cambria Math" panose="02040503050406030204" charset="0"/>
                      </a:rPr>
                      <m:t>𝝁</m:t>
                    </m:r>
                    <m:r>
                      <a:rPr lang="en-US" altLang="zh-CN" sz="2400" b="1" i="1" dirty="0">
                        <a:solidFill>
                          <a:schemeClr val="bg1">
                            <a:lumMod val="10000"/>
                          </a:schemeClr>
                        </a:solidFill>
                        <a:effectLst>
                          <a:outerShdw blurRad="38100" dist="38100" dir="2700000" algn="tl">
                            <a:srgbClr val="C0C0C0"/>
                          </a:outerShdw>
                        </a:effectLst>
                        <a:latin typeface="Cambria Math" panose="02040503050406030204" charset="0"/>
                        <a:cs typeface="Cambria Math" panose="02040503050406030204" charset="0"/>
                      </a:rPr>
                      <m:t>∆</m:t>
                    </m:r>
                    <m:r>
                      <a:rPr lang="en-US" altLang="zh-CN" sz="2400" b="1" i="1" dirty="0">
                        <a:solidFill>
                          <a:schemeClr val="bg1">
                            <a:lumMod val="10000"/>
                          </a:schemeClr>
                        </a:solidFill>
                        <a:effectLst>
                          <a:outerShdw blurRad="38100" dist="38100" dir="2700000" algn="tl">
                            <a:srgbClr val="C0C0C0"/>
                          </a:outerShdw>
                        </a:effectLst>
                        <a:latin typeface="Cambria Math" panose="02040503050406030204" charset="0"/>
                        <a:cs typeface="Cambria Math" panose="02040503050406030204" charset="0"/>
                      </a:rPr>
                      <m:t>𝒕</m:t>
                    </m:r>
                    <m:sSub>
                      <m:sSubPr>
                        <m:ctrlPr>
                          <a:rPr lang="en-US" altLang="zh-CN" sz="2400" b="1" i="1" dirty="0">
                            <a:solidFill>
                              <a:schemeClr val="bg1">
                                <a:lumMod val="10000"/>
                              </a:schemeClr>
                            </a:solidFill>
                            <a:effectLst>
                              <a:outerShdw blurRad="38100" dist="38100" dir="2700000" algn="tl">
                                <a:srgbClr val="C0C0C0"/>
                              </a:outerShdw>
                            </a:effectLst>
                            <a:latin typeface="Cambria Math"/>
                            <a:cs typeface="Cambria Math" panose="02040503050406030204" charset="0"/>
                          </a:rPr>
                        </m:ctrlPr>
                      </m:sSubPr>
                      <m:e>
                        <m:r>
                          <a:rPr lang="en-US" altLang="zh-CN" sz="2400" b="1" i="1" dirty="0">
                            <a:solidFill>
                              <a:schemeClr val="bg1">
                                <a:lumMod val="10000"/>
                              </a:schemeClr>
                            </a:solidFill>
                            <a:effectLst>
                              <a:outerShdw blurRad="38100" dist="38100" dir="2700000" algn="tl">
                                <a:srgbClr val="C0C0C0"/>
                              </a:outerShdw>
                            </a:effectLst>
                            <a:latin typeface="Cambria Math" panose="02040503050406030204" charset="0"/>
                            <a:cs typeface="Cambria Math" panose="02040503050406030204" charset="0"/>
                          </a:rPr>
                          <m:t>𝒑</m:t>
                        </m:r>
                      </m:e>
                      <m:sub>
                        <m:r>
                          <a:rPr lang="en-US" altLang="zh-CN" sz="2400" b="1" i="1" dirty="0">
                            <a:solidFill>
                              <a:schemeClr val="bg1">
                                <a:lumMod val="10000"/>
                              </a:schemeClr>
                            </a:solidFill>
                            <a:effectLst>
                              <a:outerShdw blurRad="38100" dist="38100" dir="2700000" algn="tl">
                                <a:srgbClr val="C0C0C0"/>
                              </a:outerShdw>
                            </a:effectLst>
                            <a:latin typeface="Cambria Math" panose="02040503050406030204" charset="0"/>
                            <a:cs typeface="Cambria Math" panose="02040503050406030204" charset="0"/>
                          </a:rPr>
                          <m:t>𝒌</m:t>
                        </m:r>
                        <m:r>
                          <a:rPr lang="en-US" altLang="zh-CN" sz="2400" b="1" i="1" dirty="0">
                            <a:solidFill>
                              <a:schemeClr val="bg1">
                                <a:lumMod val="10000"/>
                              </a:schemeClr>
                            </a:solidFill>
                            <a:effectLst>
                              <a:outerShdw blurRad="38100" dist="38100" dir="2700000" algn="tl">
                                <a:srgbClr val="C0C0C0"/>
                              </a:outerShdw>
                            </a:effectLst>
                            <a:latin typeface="Cambria Math" panose="02040503050406030204" charset="0"/>
                            <a:cs typeface="Cambria Math" panose="02040503050406030204" charset="0"/>
                          </a:rPr>
                          <m:t>+</m:t>
                        </m:r>
                        <m:r>
                          <a:rPr lang="en-US" altLang="zh-CN" sz="2400" b="1" i="1" dirty="0">
                            <a:solidFill>
                              <a:schemeClr val="bg1">
                                <a:lumMod val="10000"/>
                              </a:schemeClr>
                            </a:solidFill>
                            <a:effectLst>
                              <a:outerShdw blurRad="38100" dist="38100" dir="2700000" algn="tl">
                                <a:srgbClr val="C0C0C0"/>
                              </a:outerShdw>
                            </a:effectLst>
                            <a:latin typeface="Cambria Math" panose="02040503050406030204" charset="0"/>
                            <a:cs typeface="Cambria Math" panose="02040503050406030204" charset="0"/>
                          </a:rPr>
                          <m:t>𝟏</m:t>
                        </m:r>
                      </m:sub>
                    </m:sSub>
                    <m:r>
                      <a:rPr lang="en-US" altLang="zh-CN" sz="2400" b="1" i="1" dirty="0">
                        <a:solidFill>
                          <a:schemeClr val="bg1">
                            <a:lumMod val="10000"/>
                          </a:schemeClr>
                        </a:solidFill>
                        <a:effectLst>
                          <a:outerShdw blurRad="38100" dist="38100" dir="2700000" algn="tl">
                            <a:srgbClr val="C0C0C0"/>
                          </a:outerShdw>
                        </a:effectLst>
                        <a:latin typeface="Cambria Math" panose="02040503050406030204" charset="0"/>
                        <a:cs typeface="Cambria Math" panose="02040503050406030204" charset="0"/>
                      </a:rPr>
                      <m:t>(</m:t>
                    </m:r>
                    <m:r>
                      <a:rPr lang="en-US" altLang="zh-CN" sz="2400" b="1" i="1" dirty="0">
                        <a:solidFill>
                          <a:schemeClr val="bg1">
                            <a:lumMod val="10000"/>
                          </a:schemeClr>
                        </a:solidFill>
                        <a:effectLst>
                          <a:outerShdw blurRad="38100" dist="38100" dir="2700000" algn="tl">
                            <a:srgbClr val="C0C0C0"/>
                          </a:outerShdw>
                        </a:effectLst>
                        <a:latin typeface="Cambria Math" panose="02040503050406030204" charset="0"/>
                        <a:cs typeface="Cambria Math" panose="02040503050406030204" charset="0"/>
                      </a:rPr>
                      <m:t>𝒕</m:t>
                    </m:r>
                    <m:r>
                      <a:rPr lang="en-US" altLang="zh-CN" sz="2400" b="1" i="1" dirty="0">
                        <a:solidFill>
                          <a:schemeClr val="bg1">
                            <a:lumMod val="10000"/>
                          </a:schemeClr>
                        </a:solidFill>
                        <a:effectLst>
                          <a:outerShdw blurRad="38100" dist="38100" dir="2700000" algn="tl">
                            <a:srgbClr val="C0C0C0"/>
                          </a:outerShdw>
                        </a:effectLst>
                        <a:latin typeface="Cambria Math" panose="02040503050406030204" charset="0"/>
                        <a:cs typeface="Cambria Math" panose="02040503050406030204" charset="0"/>
                      </a:rPr>
                      <m:t>)+</m:t>
                    </m:r>
                    <m:sSub>
                      <m:sSubPr>
                        <m:ctrlPr>
                          <a:rPr lang="en-US" altLang="zh-CN" sz="2400" b="1" i="1" dirty="0">
                            <a:solidFill>
                              <a:schemeClr val="bg1">
                                <a:lumMod val="10000"/>
                              </a:schemeClr>
                            </a:solidFill>
                            <a:effectLst>
                              <a:outerShdw blurRad="38100" dist="38100" dir="2700000" algn="tl">
                                <a:srgbClr val="C0C0C0"/>
                              </a:outerShdw>
                            </a:effectLst>
                            <a:latin typeface="Cambria Math"/>
                            <a:cs typeface="Cambria Math" panose="02040503050406030204" charset="0"/>
                          </a:rPr>
                        </m:ctrlPr>
                      </m:sSubPr>
                      <m:e>
                        <m:r>
                          <a:rPr lang="en-US" altLang="zh-CN" sz="2400" b="1" i="1" dirty="0">
                            <a:solidFill>
                              <a:schemeClr val="bg1">
                                <a:lumMod val="10000"/>
                              </a:schemeClr>
                            </a:solidFill>
                            <a:effectLst>
                              <a:outerShdw blurRad="38100" dist="38100" dir="2700000" algn="tl">
                                <a:srgbClr val="C0C0C0"/>
                              </a:outerShdw>
                            </a:effectLst>
                            <a:latin typeface="Cambria Math" panose="02040503050406030204" charset="0"/>
                            <a:cs typeface="Cambria Math" panose="02040503050406030204" charset="0"/>
                          </a:rPr>
                          <m:t>𝒑</m:t>
                        </m:r>
                      </m:e>
                      <m:sub>
                        <m:r>
                          <a:rPr lang="en-US" altLang="zh-CN" sz="2400" b="1" i="1" dirty="0">
                            <a:solidFill>
                              <a:schemeClr val="bg1">
                                <a:lumMod val="10000"/>
                              </a:schemeClr>
                            </a:solidFill>
                            <a:effectLst>
                              <a:outerShdw blurRad="38100" dist="38100" dir="2700000" algn="tl">
                                <a:srgbClr val="C0C0C0"/>
                              </a:outerShdw>
                            </a:effectLst>
                            <a:latin typeface="Cambria Math" panose="02040503050406030204" charset="0"/>
                            <a:cs typeface="Cambria Math" panose="02040503050406030204" charset="0"/>
                          </a:rPr>
                          <m:t>𝒌</m:t>
                        </m:r>
                      </m:sub>
                    </m:sSub>
                  </m:oMath>
                </a14:m>
                <a:r>
                  <a:rPr lang="en-US" altLang="zh-CN" sz="2400" dirty="0">
                    <a:solidFill>
                      <a:schemeClr val="bg1">
                        <a:lumMod val="10000"/>
                      </a:schemeClr>
                    </a:solidFill>
                    <a:effectLst>
                      <a:outerShdw blurRad="38100" dist="38100" dir="2700000" algn="tl">
                        <a:srgbClr val="C0C0C0"/>
                      </a:outerShdw>
                    </a:effectLst>
                    <a:sym typeface="+mn-ea"/>
                  </a:rPr>
                  <a:t>(t)-(</a:t>
                </a:r>
                <a14:m>
                  <m:oMath xmlns:m="http://schemas.openxmlformats.org/officeDocument/2006/math">
                    <m:r>
                      <a:rPr lang="en-US" altLang="zh-CN" sz="2400" b="1" i="1" dirty="0">
                        <a:solidFill>
                          <a:schemeClr val="bg1">
                            <a:lumMod val="10000"/>
                          </a:schemeClr>
                        </a:solidFill>
                        <a:effectLst>
                          <a:outerShdw blurRad="38100" dist="38100" dir="2700000" algn="tl">
                            <a:srgbClr val="C0C0C0"/>
                          </a:outerShdw>
                        </a:effectLst>
                        <a:latin typeface="Cambria Math" panose="02040503050406030204" charset="0"/>
                        <a:ea typeface="MS Mincho" charset="0"/>
                        <a:cs typeface="Cambria Math" panose="02040503050406030204" charset="0"/>
                      </a:rPr>
                      <m:t>𝜆</m:t>
                    </m:r>
                    <m:r>
                      <a:rPr lang="en-US" altLang="zh-CN" sz="2400" b="1" i="1" dirty="0">
                        <a:solidFill>
                          <a:schemeClr val="bg1">
                            <a:lumMod val="10000"/>
                          </a:schemeClr>
                        </a:solidFill>
                        <a:effectLst>
                          <a:outerShdw blurRad="38100" dist="38100" dir="2700000" algn="tl">
                            <a:srgbClr val="C0C0C0"/>
                          </a:outerShdw>
                        </a:effectLst>
                        <a:latin typeface="Cambria Math" panose="02040503050406030204" charset="0"/>
                        <a:cs typeface="Cambria Math" panose="02040503050406030204" charset="0"/>
                      </a:rPr>
                      <m:t>∆</m:t>
                    </m:r>
                    <m:r>
                      <a:rPr lang="en-US" altLang="zh-CN" sz="2400" b="1" i="1" dirty="0">
                        <a:solidFill>
                          <a:schemeClr val="bg1">
                            <a:lumMod val="10000"/>
                          </a:schemeClr>
                        </a:solidFill>
                        <a:effectLst>
                          <a:outerShdw blurRad="38100" dist="38100" dir="2700000" algn="tl">
                            <a:srgbClr val="C0C0C0"/>
                          </a:outerShdw>
                        </a:effectLst>
                        <a:latin typeface="Cambria Math" panose="02040503050406030204" charset="0"/>
                        <a:cs typeface="Cambria Math" panose="02040503050406030204" charset="0"/>
                      </a:rPr>
                      <m:t>𝒕</m:t>
                    </m:r>
                    <m:r>
                      <a:rPr lang="en-US" altLang="zh-CN" sz="2400" b="1" i="1" dirty="0">
                        <a:solidFill>
                          <a:schemeClr val="bg1">
                            <a:lumMod val="10000"/>
                          </a:schemeClr>
                        </a:solidFill>
                        <a:effectLst>
                          <a:outerShdw blurRad="38100" dist="38100" dir="2700000" algn="tl">
                            <a:srgbClr val="C0C0C0"/>
                          </a:outerShdw>
                        </a:effectLst>
                        <a:latin typeface="Cambria Math" panose="02040503050406030204" charset="0"/>
                        <a:cs typeface="Cambria Math" panose="02040503050406030204" charset="0"/>
                      </a:rPr>
                      <m:t>+</m:t>
                    </m:r>
                    <m:r>
                      <a:rPr lang="en-US" altLang="zh-CN" sz="2400" b="1" i="1" dirty="0">
                        <a:solidFill>
                          <a:schemeClr val="bg1">
                            <a:lumMod val="10000"/>
                          </a:schemeClr>
                        </a:solidFill>
                        <a:effectLst>
                          <a:outerShdw blurRad="38100" dist="38100" dir="2700000" algn="tl">
                            <a:srgbClr val="C0C0C0"/>
                          </a:outerShdw>
                        </a:effectLst>
                        <a:latin typeface="Cambria Math" panose="02040503050406030204" charset="0"/>
                        <a:cs typeface="Cambria Math" panose="02040503050406030204" charset="0"/>
                      </a:rPr>
                      <m:t>𝝁</m:t>
                    </m:r>
                    <m:r>
                      <a:rPr lang="en-US" altLang="zh-CN" sz="2400" b="1" i="1" dirty="0">
                        <a:solidFill>
                          <a:schemeClr val="bg1">
                            <a:lumMod val="10000"/>
                          </a:schemeClr>
                        </a:solidFill>
                        <a:effectLst>
                          <a:outerShdw blurRad="38100" dist="38100" dir="2700000" algn="tl">
                            <a:srgbClr val="C0C0C0"/>
                          </a:outerShdw>
                        </a:effectLst>
                        <a:latin typeface="Cambria Math" panose="02040503050406030204" charset="0"/>
                        <a:cs typeface="Cambria Math" panose="02040503050406030204" charset="0"/>
                      </a:rPr>
                      <m:t>∆</m:t>
                    </m:r>
                    <m:r>
                      <a:rPr lang="en-US" altLang="zh-CN" sz="2400" b="1" i="1" dirty="0">
                        <a:solidFill>
                          <a:schemeClr val="bg1">
                            <a:lumMod val="10000"/>
                          </a:schemeClr>
                        </a:solidFill>
                        <a:effectLst>
                          <a:outerShdw blurRad="38100" dist="38100" dir="2700000" algn="tl">
                            <a:srgbClr val="C0C0C0"/>
                          </a:outerShdw>
                        </a:effectLst>
                        <a:latin typeface="Cambria Math" panose="02040503050406030204" charset="0"/>
                        <a:cs typeface="Cambria Math" panose="02040503050406030204" charset="0"/>
                      </a:rPr>
                      <m:t>𝒕</m:t>
                    </m:r>
                    <m:r>
                      <a:rPr lang="en-US" altLang="zh-CN" sz="2400" b="1" i="1" dirty="0">
                        <a:solidFill>
                          <a:schemeClr val="bg1">
                            <a:lumMod val="10000"/>
                          </a:schemeClr>
                        </a:solidFill>
                        <a:effectLst>
                          <a:outerShdw blurRad="38100" dist="38100" dir="2700000" algn="tl">
                            <a:srgbClr val="C0C0C0"/>
                          </a:outerShdw>
                        </a:effectLst>
                        <a:latin typeface="Cambria Math" panose="02040503050406030204" charset="0"/>
                        <a:cs typeface="Cambria Math" panose="02040503050406030204" charset="0"/>
                      </a:rPr>
                      <m:t>)</m:t>
                    </m:r>
                    <m:sSub>
                      <m:sSubPr>
                        <m:ctrlPr>
                          <a:rPr lang="en-US" altLang="zh-CN" sz="2400" b="1" i="1" dirty="0">
                            <a:solidFill>
                              <a:schemeClr val="bg1">
                                <a:lumMod val="10000"/>
                              </a:schemeClr>
                            </a:solidFill>
                            <a:effectLst>
                              <a:outerShdw blurRad="38100" dist="38100" dir="2700000" algn="tl">
                                <a:srgbClr val="C0C0C0"/>
                              </a:outerShdw>
                            </a:effectLst>
                            <a:latin typeface="Cambria Math"/>
                            <a:cs typeface="Cambria Math" panose="02040503050406030204" charset="0"/>
                          </a:rPr>
                        </m:ctrlPr>
                      </m:sSubPr>
                      <m:e>
                        <m:r>
                          <a:rPr lang="en-US" altLang="zh-CN" sz="2400" b="1" i="1" dirty="0">
                            <a:solidFill>
                              <a:schemeClr val="bg1">
                                <a:lumMod val="10000"/>
                              </a:schemeClr>
                            </a:solidFill>
                            <a:effectLst>
                              <a:outerShdw blurRad="38100" dist="38100" dir="2700000" algn="tl">
                                <a:srgbClr val="C0C0C0"/>
                              </a:outerShdw>
                            </a:effectLst>
                            <a:latin typeface="Cambria Math" panose="02040503050406030204" charset="0"/>
                            <a:cs typeface="Cambria Math" panose="02040503050406030204" charset="0"/>
                          </a:rPr>
                          <m:t>𝒑</m:t>
                        </m:r>
                      </m:e>
                      <m:sub>
                        <m:r>
                          <a:rPr lang="en-US" altLang="zh-CN" sz="2400" b="1" i="1" dirty="0">
                            <a:solidFill>
                              <a:schemeClr val="bg1">
                                <a:lumMod val="10000"/>
                              </a:schemeClr>
                            </a:solidFill>
                            <a:effectLst>
                              <a:outerShdw blurRad="38100" dist="38100" dir="2700000" algn="tl">
                                <a:srgbClr val="C0C0C0"/>
                              </a:outerShdw>
                            </a:effectLst>
                            <a:latin typeface="Cambria Math" panose="02040503050406030204" charset="0"/>
                            <a:cs typeface="Cambria Math" panose="02040503050406030204" charset="0"/>
                          </a:rPr>
                          <m:t>𝒌</m:t>
                        </m:r>
                      </m:sub>
                    </m:sSub>
                    <m:r>
                      <a:rPr lang="en-US" altLang="zh-CN" sz="2400" dirty="0">
                        <a:solidFill>
                          <a:schemeClr val="bg1">
                            <a:lumMod val="10000"/>
                          </a:schemeClr>
                        </a:solidFill>
                        <a:effectLst>
                          <a:outerShdw blurRad="38100" dist="38100" dir="2700000" algn="tl">
                            <a:srgbClr val="C0C0C0"/>
                          </a:outerShdw>
                        </a:effectLst>
                        <a:latin typeface="Cambria Math" panose="02040503050406030204" charset="0"/>
                        <a:sym typeface="+mn-ea"/>
                      </a:rPr>
                      <m:t>(</m:t>
                    </m:r>
                    <m:r>
                      <a:rPr lang="en-US" altLang="zh-CN" sz="2400" dirty="0">
                        <a:solidFill>
                          <a:schemeClr val="bg1">
                            <a:lumMod val="10000"/>
                          </a:schemeClr>
                        </a:solidFill>
                        <a:effectLst>
                          <a:outerShdw blurRad="38100" dist="38100" dir="2700000" algn="tl">
                            <a:srgbClr val="C0C0C0"/>
                          </a:outerShdw>
                        </a:effectLst>
                        <a:latin typeface="Cambria Math" panose="02040503050406030204" charset="0"/>
                        <a:sym typeface="+mn-ea"/>
                      </a:rPr>
                      <m:t>𝑡</m:t>
                    </m:r>
                    <m:r>
                      <a:rPr lang="en-US" altLang="zh-CN" sz="2400" dirty="0">
                        <a:solidFill>
                          <a:schemeClr val="bg1">
                            <a:lumMod val="10000"/>
                          </a:schemeClr>
                        </a:solidFill>
                        <a:effectLst>
                          <a:outerShdw blurRad="38100" dist="38100" dir="2700000" algn="tl">
                            <a:srgbClr val="C0C0C0"/>
                          </a:outerShdw>
                        </a:effectLst>
                        <a:latin typeface="Cambria Math" panose="02040503050406030204" charset="0"/>
                        <a:sym typeface="+mn-ea"/>
                      </a:rPr>
                      <m:t>)</m:t>
                    </m:r>
                    <m:r>
                      <a:rPr lang="en-US" altLang="zh-CN" sz="2400" b="1" i="1" dirty="0">
                        <a:solidFill>
                          <a:schemeClr val="bg1">
                            <a:lumMod val="10000"/>
                          </a:schemeClr>
                        </a:solidFill>
                        <a:effectLst>
                          <a:outerShdw blurRad="38100" dist="38100" dir="2700000" algn="tl">
                            <a:srgbClr val="C0C0C0"/>
                          </a:outerShdw>
                        </a:effectLst>
                        <a:latin typeface="Cambria Math" panose="02040503050406030204" charset="0"/>
                        <a:cs typeface="Cambria Math" panose="02040503050406030204" charset="0"/>
                      </a:rPr>
                      <m:t>, </m:t>
                    </m:r>
                    <m:r>
                      <a:rPr lang="en-US" altLang="zh-CN" sz="2400" b="1" i="1" dirty="0">
                        <a:solidFill>
                          <a:schemeClr val="bg1">
                            <a:lumMod val="10000"/>
                          </a:schemeClr>
                        </a:solidFill>
                        <a:effectLst>
                          <a:outerShdw blurRad="38100" dist="38100" dir="2700000" algn="tl">
                            <a:srgbClr val="C0C0C0"/>
                          </a:outerShdw>
                        </a:effectLst>
                        <a:latin typeface="Cambria Math" panose="02040503050406030204" charset="0"/>
                        <a:cs typeface="Cambria Math" panose="02040503050406030204" charset="0"/>
                      </a:rPr>
                      <m:t>𝒌</m:t>
                    </m:r>
                    <m:r>
                      <a:rPr lang="en-US" altLang="zh-CN" sz="2400" b="1" i="1" dirty="0">
                        <a:solidFill>
                          <a:schemeClr val="bg1">
                            <a:lumMod val="10000"/>
                          </a:schemeClr>
                        </a:solidFill>
                        <a:effectLst>
                          <a:outerShdw blurRad="38100" dist="38100" dir="2700000" algn="tl">
                            <a:srgbClr val="C0C0C0"/>
                          </a:outerShdw>
                        </a:effectLst>
                        <a:latin typeface="Cambria Math" panose="02040503050406030204" charset="0"/>
                        <a:cs typeface="Cambria Math" panose="02040503050406030204" charset="0"/>
                      </a:rPr>
                      <m:t>&gt;</m:t>
                    </m:r>
                    <m:r>
                      <a:rPr lang="en-US" altLang="zh-CN" sz="2400" b="1" i="1" dirty="0">
                        <a:solidFill>
                          <a:schemeClr val="bg1">
                            <a:lumMod val="10000"/>
                          </a:schemeClr>
                        </a:solidFill>
                        <a:effectLst>
                          <a:outerShdw blurRad="38100" dist="38100" dir="2700000" algn="tl">
                            <a:srgbClr val="C0C0C0"/>
                          </a:outerShdw>
                        </a:effectLst>
                        <a:latin typeface="Cambria Math" panose="02040503050406030204" charset="0"/>
                        <a:cs typeface="Cambria Math" panose="02040503050406030204" charset="0"/>
                      </a:rPr>
                      <m:t>𝟎</m:t>
                    </m:r>
                  </m:oMath>
                </a14:m>
                <a:endParaRPr lang="en-US" altLang="zh-CN" sz="2400" b="1" i="1" dirty="0">
                  <a:solidFill>
                    <a:schemeClr val="bg1">
                      <a:lumMod val="10000"/>
                    </a:schemeClr>
                  </a:solidFill>
                  <a:effectLst>
                    <a:outerShdw blurRad="38100" dist="38100" dir="2700000" algn="tl">
                      <a:srgbClr val="C0C0C0"/>
                    </a:outerShdw>
                  </a:effectLst>
                  <a:latin typeface="Cambria Math" panose="02040503050406030204" charset="0"/>
                  <a:ea typeface="MS Mincho" charset="0"/>
                  <a:cs typeface="Cambria Math" panose="02040503050406030204" charset="0"/>
                </a:endParaRPr>
              </a:p>
            </p:txBody>
          </p:sp>
        </mc:Choice>
        <mc:Fallback xmlns="">
          <p:sp>
            <p:nvSpPr>
              <p:cNvPr id="5" name="文本框 4"/>
              <p:cNvSpPr txBox="1">
                <a:spLocks noRot="1" noChangeAspect="1" noMove="1" noResize="1" noEditPoints="1" noAdjustHandles="1" noChangeArrowheads="1" noChangeShapeType="1" noTextEdit="1"/>
              </p:cNvSpPr>
              <p:nvPr>
                <p:custDataLst>
                  <p:tags r:id="rId11"/>
                </p:custDataLst>
              </p:nvPr>
            </p:nvSpPr>
            <p:spPr>
              <a:xfrm>
                <a:off x="968375" y="678815"/>
                <a:ext cx="9556750" cy="755015"/>
              </a:xfrm>
              <a:prstGeom prst="rect">
                <a:avLst/>
              </a:prstGeom>
              <a:blipFill rotWithShape="1">
                <a:blip r:embed="rId12"/>
                <a:stretch>
                  <a:fillRect/>
                </a:stretch>
              </a:blipFill>
            </p:spPr>
            <p:txBody>
              <a:bodyPr/>
              <a:lstStyle/>
              <a:p>
                <a:r>
                  <a:rPr lang="zh-CN" altLang="en-US">
                    <a:noFill/>
                  </a:rPr>
                  <a:t> </a:t>
                </a:r>
              </a:p>
            </p:txBody>
          </p:sp>
        </mc:Fallback>
      </mc:AlternateContent>
      <p:sp>
        <p:nvSpPr>
          <p:cNvPr id="61455" name="左大括号 3"/>
          <p:cNvSpPr/>
          <p:nvPr>
            <p:custDataLst>
              <p:tags r:id="rId4"/>
            </p:custDataLst>
          </p:nvPr>
        </p:nvSpPr>
        <p:spPr bwMode="auto">
          <a:xfrm>
            <a:off x="323850" y="908685"/>
            <a:ext cx="614045" cy="855980"/>
          </a:xfrm>
          <a:prstGeom prst="leftBrace">
            <a:avLst>
              <a:gd name="adj1" fmla="val 8324"/>
              <a:gd name="adj2" fmla="val 50000"/>
            </a:avLst>
          </a:prstGeom>
          <a:noFill/>
          <a:ln w="41275" algn="ctr">
            <a:solidFill>
              <a:srgbClr val="FF0000"/>
            </a:solidFill>
            <a:round/>
          </a:ln>
          <a:extLst>
            <a:ext uri="{909E8E84-426E-40DD-AFC4-6F175D3DCCD1}">
              <a14:hiddenFill xmlns:a14="http://schemas.microsoft.com/office/drawing/2010/main">
                <a:solidFill>
                  <a:srgbClr val="FFFFFF"/>
                </a:solidFill>
              </a14:hiddenFill>
            </a:ext>
          </a:extLst>
        </p:spPr>
        <p:txBody>
          <a:bodyPr anchor="ctr"/>
          <a:lstStyle/>
          <a:p>
            <a:pPr algn="ctr" fontAlgn="base">
              <a:spcBef>
                <a:spcPct val="0"/>
              </a:spcBef>
              <a:spcAft>
                <a:spcPct val="0"/>
              </a:spcAft>
            </a:pPr>
            <a:endParaRPr lang="zh-CN" altLang="en-US" sz="2400" b="1">
              <a:solidFill>
                <a:srgbClr val="FF0000"/>
              </a:solidFill>
              <a:latin typeface="黑体" panose="02010609060101010101" pitchFamily="2" charset="-122"/>
              <a:ea typeface="黑体" panose="0201060906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367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042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367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042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blinds(horizontal)">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61455"/>
                                        </p:tgtEl>
                                        <p:attrNameLst>
                                          <p:attrName>style.visibility</p:attrName>
                                        </p:attrNameLst>
                                      </p:cBhvr>
                                      <p:to>
                                        <p:strVal val="visible"/>
                                      </p:to>
                                    </p:set>
                                    <p:animEffect transition="in" filter="blinds(horizontal)">
                                      <p:cBhvr>
                                        <p:cTn id="22" dur="500"/>
                                        <p:tgtEl>
                                          <p:spTgt spid="614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677" grpId="0" bldLvl="0" animBg="1"/>
      <p:bldP spid="113677" grpId="1" animBg="1"/>
      <p:bldP spid="113678" grpId="0" bldLvl="0" animBg="1"/>
      <p:bldP spid="113678" grpId="1" animBg="1"/>
      <p:bldP spid="8" grpId="0"/>
      <p:bldP spid="8" grpId="1"/>
      <p:bldP spid="61455" grpId="0" bldLvl="0" animBg="1"/>
      <p:bldP spid="61455" grpId="1"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73" name="Rectangle 9"/>
          <p:cNvSpPr>
            <a:spLocks noGrp="1" noChangeArrowheads="1"/>
          </p:cNvSpPr>
          <p:nvPr>
            <p:ph type="title"/>
          </p:nvPr>
        </p:nvSpPr>
        <p:spPr>
          <a:xfrm>
            <a:off x="250825" y="-7421"/>
            <a:ext cx="8540750" cy="484094"/>
          </a:xfrm>
        </p:spPr>
        <p:txBody>
          <a:bodyPr/>
          <a:lstStyle/>
          <a:p>
            <a:pPr algn="l" eaLnBrk="1" hangingPunct="1">
              <a:defRPr/>
            </a:pPr>
            <a:r>
              <a:rPr lang="zh-CN" altLang="en-US" sz="3600" dirty="0" smtClean="0"/>
              <a:t>系统的差微分方程（</a:t>
            </a:r>
            <a:r>
              <a:rPr lang="zh-CN" altLang="en-US" sz="3600" dirty="0" smtClean="0">
                <a:solidFill>
                  <a:srgbClr val="FF0000"/>
                </a:solidFill>
              </a:rPr>
              <a:t>队长</a:t>
            </a:r>
            <a:r>
              <a:rPr lang="en-US" altLang="zh-CN" sz="3600" dirty="0" smtClean="0">
                <a:solidFill>
                  <a:srgbClr val="FF0000"/>
                </a:solidFill>
              </a:rPr>
              <a:t>k</a:t>
            </a:r>
            <a:r>
              <a:rPr lang="zh-CN" altLang="en-US" sz="3600" dirty="0" smtClean="0">
                <a:solidFill>
                  <a:srgbClr val="FF0000"/>
                </a:solidFill>
              </a:rPr>
              <a:t>为状态变量）</a:t>
            </a:r>
          </a:p>
        </p:txBody>
      </p:sp>
      <p:sp>
        <p:nvSpPr>
          <p:cNvPr id="113677" name="Rectangle 13"/>
          <p:cNvSpPr>
            <a:spLocks noRot="1" noChangeArrowheads="1"/>
          </p:cNvSpPr>
          <p:nvPr/>
        </p:nvSpPr>
        <p:spPr bwMode="auto">
          <a:xfrm>
            <a:off x="323215" y="2492693"/>
            <a:ext cx="8424863" cy="1152525"/>
          </a:xfrm>
          <a:prstGeom prst="rect">
            <a:avLst/>
          </a:prstGeom>
          <a:noFill/>
          <a:ln>
            <a:noFill/>
          </a:ln>
          <a:effectLst/>
        </p:spPr>
        <p:txBody>
          <a:bodyPr/>
          <a:lstStyle/>
          <a:p>
            <a:pPr marL="342900" indent="-342900" fontAlgn="base">
              <a:spcBef>
                <a:spcPct val="0"/>
              </a:spcBef>
              <a:spcAft>
                <a:spcPct val="0"/>
              </a:spcAft>
              <a:defRPr/>
            </a:pPr>
            <a:endParaRPr lang="en-US" altLang="zh-CN" sz="2800" b="1" dirty="0">
              <a:solidFill>
                <a:srgbClr val="FF0000"/>
              </a:solidFill>
              <a:effectLst>
                <a:outerShdw blurRad="38100" dist="38100" dir="2700000" algn="tl">
                  <a:srgbClr val="C0C0C0"/>
                </a:outerShdw>
              </a:effectLst>
            </a:endParaRPr>
          </a:p>
          <a:p>
            <a:pPr marL="342900" indent="-342900" fontAlgn="base">
              <a:spcBef>
                <a:spcPct val="0"/>
              </a:spcBef>
              <a:spcAft>
                <a:spcPct val="0"/>
              </a:spcAft>
              <a:buFont typeface="Wingdings" panose="05000000000000000000" pitchFamily="2" charset="2"/>
              <a:buChar char="Ø"/>
              <a:defRPr/>
            </a:pPr>
            <a:r>
              <a:rPr lang="zh-CN" altLang="en-US" sz="3600" b="1" dirty="0" smtClean="0">
                <a:solidFill>
                  <a:srgbClr val="005FBE"/>
                </a:solidFill>
                <a:effectLst>
                  <a:outerShdw blurRad="38100" dist="38100" dir="2700000" algn="tl">
                    <a:srgbClr val="C0C0C0"/>
                  </a:outerShdw>
                </a:effectLst>
              </a:rPr>
              <a:t>同理对</a:t>
            </a:r>
            <a:r>
              <a:rPr lang="en-US" altLang="zh-CN" sz="3600" b="1" dirty="0" smtClean="0">
                <a:solidFill>
                  <a:srgbClr val="005FBE"/>
                </a:solidFill>
                <a:effectLst>
                  <a:outerShdw blurRad="38100" dist="38100" dir="2700000" algn="tl">
                    <a:srgbClr val="C0C0C0"/>
                  </a:outerShdw>
                </a:effectLst>
              </a:rPr>
              <a:t>k=0</a:t>
            </a:r>
            <a:r>
              <a:rPr lang="zh-CN" altLang="en-US" sz="3600" dirty="0" smtClean="0">
                <a:solidFill>
                  <a:srgbClr val="005FBE"/>
                </a:solidFill>
                <a:effectLst>
                  <a:outerShdw blurRad="38100" dist="38100" dir="2700000" algn="tl">
                    <a:srgbClr val="C0C0C0"/>
                  </a:outerShdw>
                </a:effectLst>
              </a:rPr>
              <a:t>移项整理</a:t>
            </a:r>
            <a:r>
              <a:rPr lang="zh-CN" altLang="en-US" sz="3600" b="1" dirty="0" smtClean="0">
                <a:solidFill>
                  <a:srgbClr val="005FBE"/>
                </a:solidFill>
                <a:effectLst>
                  <a:outerShdw blurRad="38100" dist="38100" dir="2700000" algn="tl">
                    <a:srgbClr val="C0C0C0"/>
                  </a:outerShdw>
                </a:effectLst>
              </a:rPr>
              <a:t>得</a:t>
            </a:r>
            <a:r>
              <a:rPr lang="zh-CN" altLang="en-US" sz="3600" b="1" dirty="0">
                <a:solidFill>
                  <a:srgbClr val="005FBE"/>
                </a:solidFill>
                <a:effectLst>
                  <a:outerShdw blurRad="38100" dist="38100" dir="2700000" algn="tl">
                    <a:srgbClr val="C0C0C0"/>
                  </a:outerShdw>
                </a:effectLst>
              </a:rPr>
              <a:t>：</a:t>
            </a:r>
          </a:p>
        </p:txBody>
      </p:sp>
      <p:sp>
        <p:nvSpPr>
          <p:cNvPr id="8" name="矩形 3"/>
          <p:cNvSpPr>
            <a:spLocks noChangeArrowheads="1"/>
          </p:cNvSpPr>
          <p:nvPr>
            <p:custDataLst>
              <p:tags r:id="rId2"/>
            </p:custDataLst>
          </p:nvPr>
        </p:nvSpPr>
        <p:spPr bwMode="auto">
          <a:xfrm>
            <a:off x="825179" y="1636209"/>
            <a:ext cx="8208962" cy="435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fontAlgn="base" hangingPunct="0">
              <a:spcBef>
                <a:spcPct val="0"/>
              </a:spcBef>
              <a:spcAft>
                <a:spcPct val="0"/>
              </a:spcAft>
              <a:buFontTx/>
              <a:buChar char="•"/>
            </a:pPr>
            <a:r>
              <a:rPr kumimoji="1" lang="en-US" altLang="zh-CN" sz="2800" b="1" i="1" dirty="0">
                <a:solidFill>
                  <a:srgbClr val="FF0000"/>
                </a:solidFill>
                <a:latin typeface="Times New Roman" panose="02020603050405020304" pitchFamily="18" charset="0"/>
                <a:cs typeface="Times New Roman" panose="02020603050405020304" pitchFamily="18" charset="0"/>
                <a:sym typeface="Symbol" panose="05050102010706020507" pitchFamily="18" charset="2"/>
              </a:rPr>
              <a:t>p</a:t>
            </a:r>
            <a:r>
              <a:rPr kumimoji="1" lang="en-US" altLang="zh-CN" sz="2800" b="1" i="1" baseline="-30000" dirty="0">
                <a:solidFill>
                  <a:srgbClr val="FF0000"/>
                </a:solidFill>
                <a:latin typeface="Times New Roman" panose="02020603050405020304" pitchFamily="18" charset="0"/>
                <a:cs typeface="Times New Roman" panose="02020603050405020304" pitchFamily="18" charset="0"/>
                <a:sym typeface="Symbol" panose="05050102010706020507" pitchFamily="18" charset="2"/>
              </a:rPr>
              <a:t>0</a:t>
            </a:r>
            <a:r>
              <a:rPr kumimoji="1" lang="en-US" altLang="zh-CN" sz="2800" b="1" i="1" dirty="0">
                <a:solidFill>
                  <a:srgbClr val="FF0000"/>
                </a:solidFill>
                <a:latin typeface="Times New Roman" panose="02020603050405020304" pitchFamily="18" charset="0"/>
                <a:cs typeface="Times New Roman" panose="02020603050405020304" pitchFamily="18" charset="0"/>
                <a:sym typeface="Symbol" panose="05050102010706020507" pitchFamily="18" charset="2"/>
              </a:rPr>
              <a:t>(</a:t>
            </a:r>
            <a:r>
              <a:rPr kumimoji="1" lang="en-US" altLang="zh-CN" sz="2800" b="1" i="1" dirty="0" err="1">
                <a:solidFill>
                  <a:srgbClr val="FF0000"/>
                </a:solidFill>
                <a:latin typeface="Times New Roman" panose="02020603050405020304" pitchFamily="18" charset="0"/>
                <a:cs typeface="Times New Roman" panose="02020603050405020304" pitchFamily="18" charset="0"/>
                <a:sym typeface="Symbol" panose="05050102010706020507" pitchFamily="18" charset="2"/>
              </a:rPr>
              <a:t>t+Δt</a:t>
            </a:r>
            <a:r>
              <a:rPr kumimoji="1" lang="en-US" altLang="zh-CN" sz="2800" b="1" i="1" dirty="0">
                <a:solidFill>
                  <a:srgbClr val="FF0000"/>
                </a:solidFill>
                <a:latin typeface="Times New Roman" panose="02020603050405020304" pitchFamily="18" charset="0"/>
                <a:cs typeface="Times New Roman" panose="02020603050405020304" pitchFamily="18" charset="0"/>
                <a:sym typeface="Symbol" panose="05050102010706020507" pitchFamily="18" charset="2"/>
              </a:rPr>
              <a:t>)= </a:t>
            </a:r>
            <a:r>
              <a:rPr kumimoji="1" lang="en-US" altLang="zh-CN" sz="2800" b="1" i="1" dirty="0">
                <a:solidFill>
                  <a:srgbClr val="FF0000"/>
                </a:solidFill>
                <a:latin typeface="Times New Roman" panose="02020603050405020304" pitchFamily="18" charset="0"/>
                <a:cs typeface="Times New Roman" panose="02020603050405020304" pitchFamily="18" charset="0"/>
              </a:rPr>
              <a:t>Δ</a:t>
            </a:r>
            <a:r>
              <a:rPr kumimoji="1" lang="en-US" altLang="zh-CN" sz="2800" b="1" i="1" dirty="0">
                <a:solidFill>
                  <a:srgbClr val="FF0000"/>
                </a:solidFill>
                <a:latin typeface="Times New Roman" panose="02020603050405020304" pitchFamily="18" charset="0"/>
                <a:cs typeface="Times New Roman" panose="02020603050405020304" pitchFamily="18" charset="0"/>
                <a:sym typeface="Symbol" panose="05050102010706020507" pitchFamily="18" charset="2"/>
              </a:rPr>
              <a:t>tp</a:t>
            </a:r>
            <a:r>
              <a:rPr kumimoji="1" lang="en-US" altLang="zh-CN" sz="2800" b="1" i="1" baseline="-30000" dirty="0">
                <a:solidFill>
                  <a:srgbClr val="FF0000"/>
                </a:solidFill>
                <a:latin typeface="Times New Roman" panose="02020603050405020304" pitchFamily="18" charset="0"/>
                <a:cs typeface="Times New Roman" panose="02020603050405020304" pitchFamily="18" charset="0"/>
                <a:sym typeface="Symbol" panose="05050102010706020507" pitchFamily="18" charset="2"/>
              </a:rPr>
              <a:t>1</a:t>
            </a:r>
            <a:r>
              <a:rPr kumimoji="1" lang="en-US" altLang="zh-CN" sz="2800" b="1" i="1" dirty="0">
                <a:solidFill>
                  <a:srgbClr val="FF0000"/>
                </a:solidFill>
                <a:latin typeface="Times New Roman" panose="02020603050405020304" pitchFamily="18" charset="0"/>
                <a:cs typeface="Times New Roman" panose="02020603050405020304" pitchFamily="18" charset="0"/>
                <a:sym typeface="Symbol" panose="05050102010706020507" pitchFamily="18" charset="2"/>
              </a:rPr>
              <a:t>(t)+ p</a:t>
            </a:r>
            <a:r>
              <a:rPr kumimoji="1" lang="en-US" altLang="zh-CN" sz="2800" b="1" i="1" baseline="-30000" dirty="0">
                <a:solidFill>
                  <a:srgbClr val="FF0000"/>
                </a:solidFill>
                <a:latin typeface="Times New Roman" panose="02020603050405020304" pitchFamily="18" charset="0"/>
                <a:cs typeface="Times New Roman" panose="02020603050405020304" pitchFamily="18" charset="0"/>
                <a:sym typeface="Symbol" panose="05050102010706020507" pitchFamily="18" charset="2"/>
              </a:rPr>
              <a:t>0</a:t>
            </a:r>
            <a:r>
              <a:rPr kumimoji="1" lang="en-US" altLang="zh-CN" sz="2800" b="1" i="1" dirty="0">
                <a:solidFill>
                  <a:srgbClr val="FF0000"/>
                </a:solidFill>
                <a:latin typeface="Times New Roman" panose="02020603050405020304" pitchFamily="18" charset="0"/>
                <a:cs typeface="Times New Roman" panose="02020603050405020304" pitchFamily="18" charset="0"/>
                <a:sym typeface="Symbol" panose="05050102010706020507" pitchFamily="18" charset="2"/>
              </a:rPr>
              <a:t>(t) -</a:t>
            </a:r>
            <a:r>
              <a:rPr kumimoji="1" lang="en-US" altLang="zh-CN" sz="2800" b="1" i="1" dirty="0" err="1">
                <a:solidFill>
                  <a:srgbClr val="FF0000"/>
                </a:solidFill>
                <a:latin typeface="Times New Roman" panose="02020603050405020304" pitchFamily="18" charset="0"/>
                <a:cs typeface="Times New Roman" panose="02020603050405020304" pitchFamily="18" charset="0"/>
              </a:rPr>
              <a:t>Δ</a:t>
            </a:r>
            <a:r>
              <a:rPr kumimoji="1" lang="en-US" altLang="zh-CN" sz="2800" b="1" i="1" dirty="0" err="1">
                <a:solidFill>
                  <a:srgbClr val="FF0000"/>
                </a:solidFill>
                <a:latin typeface="Times New Roman" panose="02020603050405020304" pitchFamily="18" charset="0"/>
                <a:cs typeface="Times New Roman" panose="02020603050405020304" pitchFamily="18" charset="0"/>
                <a:sym typeface="Symbol" panose="05050102010706020507" pitchFamily="18" charset="2"/>
              </a:rPr>
              <a:t>t</a:t>
            </a:r>
            <a:r>
              <a:rPr kumimoji="1" lang="en-US" altLang="zh-CN" sz="2800" b="1" i="1" dirty="0">
                <a:solidFill>
                  <a:srgbClr val="FF0000"/>
                </a:solidFill>
                <a:latin typeface="Times New Roman" panose="02020603050405020304" pitchFamily="18" charset="0"/>
                <a:cs typeface="Times New Roman" panose="02020603050405020304" pitchFamily="18" charset="0"/>
                <a:sym typeface="Symbol" panose="05050102010706020507" pitchFamily="18" charset="2"/>
              </a:rPr>
              <a:t> p</a:t>
            </a:r>
            <a:r>
              <a:rPr kumimoji="1" lang="en-US" altLang="zh-CN" sz="2800" b="1" i="1" baseline="-30000" dirty="0">
                <a:solidFill>
                  <a:srgbClr val="FF0000"/>
                </a:solidFill>
                <a:latin typeface="Times New Roman" panose="02020603050405020304" pitchFamily="18" charset="0"/>
                <a:cs typeface="Times New Roman" panose="02020603050405020304" pitchFamily="18" charset="0"/>
                <a:sym typeface="Symbol" panose="05050102010706020507" pitchFamily="18" charset="2"/>
              </a:rPr>
              <a:t>0</a:t>
            </a:r>
            <a:r>
              <a:rPr kumimoji="1" lang="en-US" altLang="zh-CN" sz="2800" b="1" i="1" dirty="0">
                <a:solidFill>
                  <a:srgbClr val="FF0000"/>
                </a:solidFill>
                <a:latin typeface="Times New Roman" panose="02020603050405020304" pitchFamily="18" charset="0"/>
                <a:cs typeface="Times New Roman" panose="02020603050405020304" pitchFamily="18" charset="0"/>
                <a:sym typeface="Symbol" panose="05050102010706020507" pitchFamily="18" charset="2"/>
              </a:rPr>
              <a:t>(t), k=0 </a:t>
            </a:r>
          </a:p>
        </p:txBody>
      </p:sp>
      <mc:AlternateContent xmlns:mc="http://schemas.openxmlformats.org/markup-compatibility/2006" xmlns:a14="http://schemas.microsoft.com/office/drawing/2010/main">
        <mc:Choice Requires="a14">
          <p:sp>
            <p:nvSpPr>
              <p:cNvPr id="5" name="文本框 4"/>
              <p:cNvSpPr txBox="1"/>
              <p:nvPr>
                <p:custDataLst>
                  <p:tags r:id="rId3"/>
                </p:custDataLst>
              </p:nvPr>
            </p:nvSpPr>
            <p:spPr>
              <a:xfrm>
                <a:off x="968375" y="678815"/>
                <a:ext cx="9556750" cy="755015"/>
              </a:xfrm>
              <a:prstGeom prst="rect">
                <a:avLst/>
              </a:prstGeom>
              <a:noFill/>
            </p:spPr>
            <p:txBody>
              <a:bodyPr wrap="square" rtlCol="0">
                <a:spAutoFit/>
              </a:bodyPr>
              <a:lstStyle/>
              <a:p>
                <a:pPr algn="l"/>
                <a14:m>
                  <m:oMathPara xmlns:m="http://schemas.openxmlformats.org/officeDocument/2006/math">
                    <m:oMathParaPr>
                      <m:jc m:val="left"/>
                    </m:oMathParaPr>
                    <m:oMath xmlns:m="http://schemas.openxmlformats.org/officeDocument/2006/math">
                      <m:sSub>
                        <m:sSubPr>
                          <m:ctrlPr>
                            <a:rPr lang="en-US" altLang="zh-CN" sz="2400" b="1" i="1" dirty="0">
                              <a:solidFill>
                                <a:srgbClr val="FF0000"/>
                              </a:solidFill>
                              <a:effectLst>
                                <a:outerShdw blurRad="38100" dist="38100" dir="2700000" algn="tl">
                                  <a:srgbClr val="C0C0C0"/>
                                </a:outerShdw>
                              </a:effectLst>
                              <a:latin typeface="Cambria Math"/>
                              <a:cs typeface="Cambria Math" panose="02040503050406030204" charset="0"/>
                            </a:rPr>
                          </m:ctrlPr>
                        </m:sSubPr>
                        <m:e>
                          <m:r>
                            <a:rPr lang="en-US" altLang="zh-CN" sz="2400" b="1" i="1" dirty="0">
                              <a:solidFill>
                                <a:srgbClr val="FF0000"/>
                              </a:solidFill>
                              <a:effectLst>
                                <a:outerShdw blurRad="38100" dist="38100" dir="2700000" algn="tl">
                                  <a:srgbClr val="C0C0C0"/>
                                </a:outerShdw>
                              </a:effectLst>
                              <a:latin typeface="Cambria Math" panose="02040503050406030204" charset="0"/>
                              <a:cs typeface="Cambria Math" panose="02040503050406030204" charset="0"/>
                            </a:rPr>
                            <m:t>𝒑</m:t>
                          </m:r>
                        </m:e>
                        <m:sub>
                          <m:r>
                            <a:rPr lang="en-US" altLang="zh-CN" sz="2400" b="1" i="1" dirty="0">
                              <a:solidFill>
                                <a:srgbClr val="FF0000"/>
                              </a:solidFill>
                              <a:effectLst>
                                <a:outerShdw blurRad="38100" dist="38100" dir="2700000" algn="tl">
                                  <a:srgbClr val="C0C0C0"/>
                                </a:outerShdw>
                              </a:effectLst>
                              <a:latin typeface="Cambria Math" panose="02040503050406030204" charset="0"/>
                              <a:cs typeface="Cambria Math" panose="02040503050406030204" charset="0"/>
                            </a:rPr>
                            <m:t>𝒌</m:t>
                          </m:r>
                        </m:sub>
                      </m:sSub>
                      <m:r>
                        <a:rPr lang="en-US" altLang="zh-CN" sz="2400" b="1" i="1" dirty="0">
                          <a:solidFill>
                            <a:srgbClr val="FF0000"/>
                          </a:solidFill>
                          <a:effectLst>
                            <a:outerShdw blurRad="38100" dist="38100" dir="2700000" algn="tl">
                              <a:srgbClr val="C0C0C0"/>
                            </a:outerShdw>
                          </a:effectLst>
                          <a:latin typeface="Cambria Math" panose="02040503050406030204" charset="0"/>
                          <a:cs typeface="Cambria Math" panose="02040503050406030204" charset="0"/>
                        </a:rPr>
                        <m:t>(</m:t>
                      </m:r>
                      <m:r>
                        <a:rPr lang="en-US" altLang="zh-CN" sz="2400" b="1" i="1" dirty="0">
                          <a:solidFill>
                            <a:srgbClr val="FF0000"/>
                          </a:solidFill>
                          <a:effectLst>
                            <a:outerShdw blurRad="38100" dist="38100" dir="2700000" algn="tl">
                              <a:srgbClr val="C0C0C0"/>
                            </a:outerShdw>
                          </a:effectLst>
                          <a:latin typeface="Cambria Math" panose="02040503050406030204" charset="0"/>
                          <a:cs typeface="Cambria Math" panose="02040503050406030204" charset="0"/>
                        </a:rPr>
                        <m:t>𝒕</m:t>
                      </m:r>
                      <m:r>
                        <a:rPr lang="en-US" altLang="zh-CN" sz="2400" b="1" i="1" dirty="0">
                          <a:solidFill>
                            <a:srgbClr val="FF0000"/>
                          </a:solidFill>
                          <a:effectLst>
                            <a:outerShdw blurRad="38100" dist="38100" dir="2700000" algn="tl">
                              <a:srgbClr val="C0C0C0"/>
                            </a:outerShdw>
                          </a:effectLst>
                          <a:latin typeface="Cambria Math" panose="02040503050406030204" charset="0"/>
                          <a:cs typeface="Cambria Math" panose="02040503050406030204" charset="0"/>
                        </a:rPr>
                        <m:t>+∆</m:t>
                      </m:r>
                      <m:r>
                        <a:rPr lang="en-US" altLang="zh-CN" sz="2400" b="1" i="1" dirty="0">
                          <a:solidFill>
                            <a:srgbClr val="FF0000"/>
                          </a:solidFill>
                          <a:effectLst>
                            <a:outerShdw blurRad="38100" dist="38100" dir="2700000" algn="tl">
                              <a:srgbClr val="C0C0C0"/>
                            </a:outerShdw>
                          </a:effectLst>
                          <a:latin typeface="Cambria Math" panose="02040503050406030204" charset="0"/>
                          <a:cs typeface="Cambria Math" panose="02040503050406030204" charset="0"/>
                        </a:rPr>
                        <m:t>𝒕</m:t>
                      </m:r>
                      <m:r>
                        <a:rPr lang="en-US" altLang="zh-CN" sz="2400" b="1" i="1" dirty="0">
                          <a:solidFill>
                            <a:srgbClr val="FF0000"/>
                          </a:solidFill>
                          <a:effectLst>
                            <a:outerShdw blurRad="38100" dist="38100" dir="2700000" algn="tl">
                              <a:srgbClr val="C0C0C0"/>
                            </a:outerShdw>
                          </a:effectLst>
                          <a:latin typeface="Cambria Math" panose="02040503050406030204" charset="0"/>
                          <a:cs typeface="Cambria Math" panose="02040503050406030204" charset="0"/>
                        </a:rPr>
                        <m:t>)=</m:t>
                      </m:r>
                    </m:oMath>
                  </m:oMathPara>
                </a14:m>
                <a:endParaRPr lang="en-US" altLang="zh-CN" sz="2400" b="1" i="1" dirty="0">
                  <a:solidFill>
                    <a:schemeClr val="bg1">
                      <a:lumMod val="10000"/>
                    </a:schemeClr>
                  </a:solidFill>
                  <a:effectLst>
                    <a:outerShdw blurRad="38100" dist="38100" dir="2700000" algn="tl">
                      <a:srgbClr val="C0C0C0"/>
                    </a:outerShdw>
                  </a:effectLst>
                  <a:latin typeface="Cambria Math" panose="02040503050406030204" charset="0"/>
                  <a:cs typeface="Cambria Math" panose="02040503050406030204" charset="0"/>
                </a:endParaRPr>
              </a:p>
              <a:p>
                <a:pPr algn="l"/>
                <a14:m>
                  <m:oMath xmlns:m="http://schemas.openxmlformats.org/officeDocument/2006/math">
                    <m:r>
                      <a:rPr lang="en-US" altLang="zh-CN" sz="2400" b="1" i="1" dirty="0">
                        <a:solidFill>
                          <a:schemeClr val="bg1">
                            <a:lumMod val="10000"/>
                          </a:schemeClr>
                        </a:solidFill>
                        <a:effectLst>
                          <a:outerShdw blurRad="38100" dist="38100" dir="2700000" algn="tl">
                            <a:srgbClr val="C0C0C0"/>
                          </a:outerShdw>
                        </a:effectLst>
                        <a:latin typeface="Cambria Math" panose="02040503050406030204" charset="0"/>
                        <a:ea typeface="MS Mincho" charset="0"/>
                        <a:cs typeface="Cambria Math" panose="02040503050406030204" charset="0"/>
                      </a:rPr>
                      <m:t>𝜆</m:t>
                    </m:r>
                    <m:r>
                      <a:rPr lang="en-US" altLang="zh-CN" sz="2400" b="1" i="1" dirty="0">
                        <a:solidFill>
                          <a:schemeClr val="bg1">
                            <a:lumMod val="10000"/>
                          </a:schemeClr>
                        </a:solidFill>
                        <a:effectLst>
                          <a:outerShdw blurRad="38100" dist="38100" dir="2700000" algn="tl">
                            <a:srgbClr val="C0C0C0"/>
                          </a:outerShdw>
                        </a:effectLst>
                        <a:latin typeface="Cambria Math" panose="02040503050406030204" charset="0"/>
                        <a:cs typeface="Cambria Math" panose="02040503050406030204" charset="0"/>
                      </a:rPr>
                      <m:t>∆</m:t>
                    </m:r>
                    <m:r>
                      <a:rPr lang="en-US" altLang="zh-CN" sz="2400" b="1" i="1" dirty="0">
                        <a:solidFill>
                          <a:schemeClr val="bg1">
                            <a:lumMod val="10000"/>
                          </a:schemeClr>
                        </a:solidFill>
                        <a:effectLst>
                          <a:outerShdw blurRad="38100" dist="38100" dir="2700000" algn="tl">
                            <a:srgbClr val="C0C0C0"/>
                          </a:outerShdw>
                        </a:effectLst>
                        <a:latin typeface="Cambria Math" panose="02040503050406030204" charset="0"/>
                        <a:cs typeface="Cambria Math" panose="02040503050406030204" charset="0"/>
                      </a:rPr>
                      <m:t>𝒕</m:t>
                    </m:r>
                    <m:sSub>
                      <m:sSubPr>
                        <m:ctrlPr>
                          <a:rPr lang="en-US" altLang="zh-CN" sz="2400" b="1" i="1" dirty="0">
                            <a:solidFill>
                              <a:schemeClr val="bg1">
                                <a:lumMod val="10000"/>
                              </a:schemeClr>
                            </a:solidFill>
                            <a:effectLst>
                              <a:outerShdw blurRad="38100" dist="38100" dir="2700000" algn="tl">
                                <a:srgbClr val="C0C0C0"/>
                              </a:outerShdw>
                            </a:effectLst>
                            <a:latin typeface="Cambria Math"/>
                            <a:cs typeface="Cambria Math" panose="02040503050406030204" charset="0"/>
                          </a:rPr>
                        </m:ctrlPr>
                      </m:sSubPr>
                      <m:e>
                        <m:r>
                          <a:rPr lang="en-US" altLang="zh-CN" sz="2400" b="1" i="1" dirty="0">
                            <a:solidFill>
                              <a:schemeClr val="bg1">
                                <a:lumMod val="10000"/>
                              </a:schemeClr>
                            </a:solidFill>
                            <a:effectLst>
                              <a:outerShdw blurRad="38100" dist="38100" dir="2700000" algn="tl">
                                <a:srgbClr val="C0C0C0"/>
                              </a:outerShdw>
                            </a:effectLst>
                            <a:latin typeface="Cambria Math" panose="02040503050406030204" charset="0"/>
                            <a:cs typeface="Cambria Math" panose="02040503050406030204" charset="0"/>
                          </a:rPr>
                          <m:t>𝒑</m:t>
                        </m:r>
                      </m:e>
                      <m:sub>
                        <m:r>
                          <a:rPr lang="en-US" altLang="zh-CN" sz="2400" b="1" i="1" dirty="0">
                            <a:solidFill>
                              <a:schemeClr val="bg1">
                                <a:lumMod val="10000"/>
                              </a:schemeClr>
                            </a:solidFill>
                            <a:effectLst>
                              <a:outerShdw blurRad="38100" dist="38100" dir="2700000" algn="tl">
                                <a:srgbClr val="C0C0C0"/>
                              </a:outerShdw>
                            </a:effectLst>
                            <a:latin typeface="Cambria Math" panose="02040503050406030204" charset="0"/>
                            <a:cs typeface="Cambria Math" panose="02040503050406030204" charset="0"/>
                          </a:rPr>
                          <m:t>𝒌</m:t>
                        </m:r>
                        <m:r>
                          <a:rPr lang="en-US" altLang="zh-CN" sz="2400" b="1" i="1" dirty="0">
                            <a:solidFill>
                              <a:schemeClr val="bg1">
                                <a:lumMod val="10000"/>
                              </a:schemeClr>
                            </a:solidFill>
                            <a:effectLst>
                              <a:outerShdw blurRad="38100" dist="38100" dir="2700000" algn="tl">
                                <a:srgbClr val="C0C0C0"/>
                              </a:outerShdw>
                            </a:effectLst>
                            <a:latin typeface="Cambria Math" panose="02040503050406030204" charset="0"/>
                            <a:cs typeface="Cambria Math" panose="02040503050406030204" charset="0"/>
                          </a:rPr>
                          <m:t>−</m:t>
                        </m:r>
                        <m:r>
                          <a:rPr lang="en-US" altLang="zh-CN" sz="2400" b="1" i="1" dirty="0">
                            <a:solidFill>
                              <a:schemeClr val="bg1">
                                <a:lumMod val="10000"/>
                              </a:schemeClr>
                            </a:solidFill>
                            <a:effectLst>
                              <a:outerShdw blurRad="38100" dist="38100" dir="2700000" algn="tl">
                                <a:srgbClr val="C0C0C0"/>
                              </a:outerShdw>
                            </a:effectLst>
                            <a:latin typeface="Cambria Math" panose="02040503050406030204" charset="0"/>
                            <a:cs typeface="Cambria Math" panose="02040503050406030204" charset="0"/>
                          </a:rPr>
                          <m:t>𝟏</m:t>
                        </m:r>
                      </m:sub>
                    </m:sSub>
                    <m:r>
                      <a:rPr lang="en-US" altLang="zh-CN" sz="2400" b="1" i="1" dirty="0">
                        <a:solidFill>
                          <a:schemeClr val="bg1">
                            <a:lumMod val="10000"/>
                          </a:schemeClr>
                        </a:solidFill>
                        <a:effectLst>
                          <a:outerShdw blurRad="38100" dist="38100" dir="2700000" algn="tl">
                            <a:srgbClr val="C0C0C0"/>
                          </a:outerShdw>
                        </a:effectLst>
                        <a:latin typeface="Cambria Math" panose="02040503050406030204" charset="0"/>
                        <a:cs typeface="Cambria Math" panose="02040503050406030204" charset="0"/>
                      </a:rPr>
                      <m:t>(</m:t>
                    </m:r>
                    <m:r>
                      <a:rPr lang="en-US" altLang="zh-CN" sz="2400" b="1" i="1" dirty="0">
                        <a:solidFill>
                          <a:schemeClr val="bg1">
                            <a:lumMod val="10000"/>
                          </a:schemeClr>
                        </a:solidFill>
                        <a:effectLst>
                          <a:outerShdw blurRad="38100" dist="38100" dir="2700000" algn="tl">
                            <a:srgbClr val="C0C0C0"/>
                          </a:outerShdw>
                        </a:effectLst>
                        <a:latin typeface="Cambria Math" panose="02040503050406030204" charset="0"/>
                        <a:cs typeface="Cambria Math" panose="02040503050406030204" charset="0"/>
                      </a:rPr>
                      <m:t>𝒕</m:t>
                    </m:r>
                    <m:r>
                      <a:rPr lang="en-US" altLang="zh-CN" sz="2400" b="1" i="1" dirty="0">
                        <a:solidFill>
                          <a:schemeClr val="bg1">
                            <a:lumMod val="10000"/>
                          </a:schemeClr>
                        </a:solidFill>
                        <a:effectLst>
                          <a:outerShdw blurRad="38100" dist="38100" dir="2700000" algn="tl">
                            <a:srgbClr val="C0C0C0"/>
                          </a:outerShdw>
                        </a:effectLst>
                        <a:latin typeface="Cambria Math" panose="02040503050406030204" charset="0"/>
                        <a:cs typeface="Cambria Math" panose="02040503050406030204" charset="0"/>
                      </a:rPr>
                      <m:t>)+</m:t>
                    </m:r>
                    <m:r>
                      <a:rPr lang="en-US" altLang="zh-CN" sz="2400" b="1" i="1" dirty="0">
                        <a:solidFill>
                          <a:schemeClr val="bg1">
                            <a:lumMod val="10000"/>
                          </a:schemeClr>
                        </a:solidFill>
                        <a:effectLst>
                          <a:outerShdw blurRad="38100" dist="38100" dir="2700000" algn="tl">
                            <a:srgbClr val="C0C0C0"/>
                          </a:outerShdw>
                        </a:effectLst>
                        <a:latin typeface="Cambria Math" panose="02040503050406030204" charset="0"/>
                        <a:cs typeface="Cambria Math" panose="02040503050406030204" charset="0"/>
                      </a:rPr>
                      <m:t>𝝁</m:t>
                    </m:r>
                    <m:r>
                      <a:rPr lang="en-US" altLang="zh-CN" sz="2400" b="1" i="1" dirty="0">
                        <a:solidFill>
                          <a:schemeClr val="bg1">
                            <a:lumMod val="10000"/>
                          </a:schemeClr>
                        </a:solidFill>
                        <a:effectLst>
                          <a:outerShdw blurRad="38100" dist="38100" dir="2700000" algn="tl">
                            <a:srgbClr val="C0C0C0"/>
                          </a:outerShdw>
                        </a:effectLst>
                        <a:latin typeface="Cambria Math" panose="02040503050406030204" charset="0"/>
                        <a:cs typeface="Cambria Math" panose="02040503050406030204" charset="0"/>
                      </a:rPr>
                      <m:t>∆</m:t>
                    </m:r>
                    <m:r>
                      <a:rPr lang="en-US" altLang="zh-CN" sz="2400" b="1" i="1" dirty="0">
                        <a:solidFill>
                          <a:schemeClr val="bg1">
                            <a:lumMod val="10000"/>
                          </a:schemeClr>
                        </a:solidFill>
                        <a:effectLst>
                          <a:outerShdw blurRad="38100" dist="38100" dir="2700000" algn="tl">
                            <a:srgbClr val="C0C0C0"/>
                          </a:outerShdw>
                        </a:effectLst>
                        <a:latin typeface="Cambria Math" panose="02040503050406030204" charset="0"/>
                        <a:cs typeface="Cambria Math" panose="02040503050406030204" charset="0"/>
                      </a:rPr>
                      <m:t>𝒕</m:t>
                    </m:r>
                    <m:sSub>
                      <m:sSubPr>
                        <m:ctrlPr>
                          <a:rPr lang="en-US" altLang="zh-CN" sz="2400" b="1" i="1" dirty="0">
                            <a:solidFill>
                              <a:schemeClr val="bg1">
                                <a:lumMod val="10000"/>
                              </a:schemeClr>
                            </a:solidFill>
                            <a:effectLst>
                              <a:outerShdw blurRad="38100" dist="38100" dir="2700000" algn="tl">
                                <a:srgbClr val="C0C0C0"/>
                              </a:outerShdw>
                            </a:effectLst>
                            <a:latin typeface="Cambria Math"/>
                            <a:cs typeface="Cambria Math" panose="02040503050406030204" charset="0"/>
                          </a:rPr>
                        </m:ctrlPr>
                      </m:sSubPr>
                      <m:e>
                        <m:r>
                          <a:rPr lang="en-US" altLang="zh-CN" sz="2400" b="1" i="1" dirty="0">
                            <a:solidFill>
                              <a:schemeClr val="bg1">
                                <a:lumMod val="10000"/>
                              </a:schemeClr>
                            </a:solidFill>
                            <a:effectLst>
                              <a:outerShdw blurRad="38100" dist="38100" dir="2700000" algn="tl">
                                <a:srgbClr val="C0C0C0"/>
                              </a:outerShdw>
                            </a:effectLst>
                            <a:latin typeface="Cambria Math" panose="02040503050406030204" charset="0"/>
                            <a:cs typeface="Cambria Math" panose="02040503050406030204" charset="0"/>
                          </a:rPr>
                          <m:t>𝒑</m:t>
                        </m:r>
                      </m:e>
                      <m:sub>
                        <m:r>
                          <a:rPr lang="en-US" altLang="zh-CN" sz="2400" b="1" i="1" dirty="0">
                            <a:solidFill>
                              <a:schemeClr val="bg1">
                                <a:lumMod val="10000"/>
                              </a:schemeClr>
                            </a:solidFill>
                            <a:effectLst>
                              <a:outerShdw blurRad="38100" dist="38100" dir="2700000" algn="tl">
                                <a:srgbClr val="C0C0C0"/>
                              </a:outerShdw>
                            </a:effectLst>
                            <a:latin typeface="Cambria Math" panose="02040503050406030204" charset="0"/>
                            <a:cs typeface="Cambria Math" panose="02040503050406030204" charset="0"/>
                          </a:rPr>
                          <m:t>𝒌</m:t>
                        </m:r>
                        <m:r>
                          <a:rPr lang="en-US" altLang="zh-CN" sz="2400" b="1" i="1" dirty="0">
                            <a:solidFill>
                              <a:schemeClr val="bg1">
                                <a:lumMod val="10000"/>
                              </a:schemeClr>
                            </a:solidFill>
                            <a:effectLst>
                              <a:outerShdw blurRad="38100" dist="38100" dir="2700000" algn="tl">
                                <a:srgbClr val="C0C0C0"/>
                              </a:outerShdw>
                            </a:effectLst>
                            <a:latin typeface="Cambria Math" panose="02040503050406030204" charset="0"/>
                            <a:cs typeface="Cambria Math" panose="02040503050406030204" charset="0"/>
                          </a:rPr>
                          <m:t>+</m:t>
                        </m:r>
                        <m:r>
                          <a:rPr lang="en-US" altLang="zh-CN" sz="2400" b="1" i="1" dirty="0">
                            <a:solidFill>
                              <a:schemeClr val="bg1">
                                <a:lumMod val="10000"/>
                              </a:schemeClr>
                            </a:solidFill>
                            <a:effectLst>
                              <a:outerShdw blurRad="38100" dist="38100" dir="2700000" algn="tl">
                                <a:srgbClr val="C0C0C0"/>
                              </a:outerShdw>
                            </a:effectLst>
                            <a:latin typeface="Cambria Math" panose="02040503050406030204" charset="0"/>
                            <a:cs typeface="Cambria Math" panose="02040503050406030204" charset="0"/>
                          </a:rPr>
                          <m:t>𝟏</m:t>
                        </m:r>
                      </m:sub>
                    </m:sSub>
                    <m:r>
                      <a:rPr lang="en-US" altLang="zh-CN" sz="2400" b="1" i="1" dirty="0">
                        <a:solidFill>
                          <a:schemeClr val="bg1">
                            <a:lumMod val="10000"/>
                          </a:schemeClr>
                        </a:solidFill>
                        <a:effectLst>
                          <a:outerShdw blurRad="38100" dist="38100" dir="2700000" algn="tl">
                            <a:srgbClr val="C0C0C0"/>
                          </a:outerShdw>
                        </a:effectLst>
                        <a:latin typeface="Cambria Math" panose="02040503050406030204" charset="0"/>
                        <a:cs typeface="Cambria Math" panose="02040503050406030204" charset="0"/>
                      </a:rPr>
                      <m:t>(</m:t>
                    </m:r>
                    <m:r>
                      <a:rPr lang="en-US" altLang="zh-CN" sz="2400" b="1" i="1" dirty="0">
                        <a:solidFill>
                          <a:schemeClr val="bg1">
                            <a:lumMod val="10000"/>
                          </a:schemeClr>
                        </a:solidFill>
                        <a:effectLst>
                          <a:outerShdw blurRad="38100" dist="38100" dir="2700000" algn="tl">
                            <a:srgbClr val="C0C0C0"/>
                          </a:outerShdw>
                        </a:effectLst>
                        <a:latin typeface="Cambria Math" panose="02040503050406030204" charset="0"/>
                        <a:cs typeface="Cambria Math" panose="02040503050406030204" charset="0"/>
                      </a:rPr>
                      <m:t>𝒕</m:t>
                    </m:r>
                    <m:r>
                      <a:rPr lang="en-US" altLang="zh-CN" sz="2400" b="1" i="1" dirty="0">
                        <a:solidFill>
                          <a:schemeClr val="bg1">
                            <a:lumMod val="10000"/>
                          </a:schemeClr>
                        </a:solidFill>
                        <a:effectLst>
                          <a:outerShdw blurRad="38100" dist="38100" dir="2700000" algn="tl">
                            <a:srgbClr val="C0C0C0"/>
                          </a:outerShdw>
                        </a:effectLst>
                        <a:latin typeface="Cambria Math" panose="02040503050406030204" charset="0"/>
                        <a:cs typeface="Cambria Math" panose="02040503050406030204" charset="0"/>
                      </a:rPr>
                      <m:t>)+</m:t>
                    </m:r>
                    <m:sSub>
                      <m:sSubPr>
                        <m:ctrlPr>
                          <a:rPr lang="en-US" altLang="zh-CN" sz="2400" b="1" i="1" dirty="0">
                            <a:solidFill>
                              <a:schemeClr val="bg1">
                                <a:lumMod val="10000"/>
                              </a:schemeClr>
                            </a:solidFill>
                            <a:effectLst>
                              <a:outerShdw blurRad="38100" dist="38100" dir="2700000" algn="tl">
                                <a:srgbClr val="C0C0C0"/>
                              </a:outerShdw>
                            </a:effectLst>
                            <a:latin typeface="Cambria Math"/>
                            <a:cs typeface="Cambria Math" panose="02040503050406030204" charset="0"/>
                          </a:rPr>
                        </m:ctrlPr>
                      </m:sSubPr>
                      <m:e>
                        <m:r>
                          <a:rPr lang="en-US" altLang="zh-CN" sz="2400" b="1" i="1" dirty="0">
                            <a:solidFill>
                              <a:schemeClr val="bg1">
                                <a:lumMod val="10000"/>
                              </a:schemeClr>
                            </a:solidFill>
                            <a:effectLst>
                              <a:outerShdw blurRad="38100" dist="38100" dir="2700000" algn="tl">
                                <a:srgbClr val="C0C0C0"/>
                              </a:outerShdw>
                            </a:effectLst>
                            <a:latin typeface="Cambria Math" panose="02040503050406030204" charset="0"/>
                            <a:cs typeface="Cambria Math" panose="02040503050406030204" charset="0"/>
                          </a:rPr>
                          <m:t>𝒑</m:t>
                        </m:r>
                      </m:e>
                      <m:sub>
                        <m:r>
                          <a:rPr lang="en-US" altLang="zh-CN" sz="2400" b="1" i="1" dirty="0">
                            <a:solidFill>
                              <a:schemeClr val="bg1">
                                <a:lumMod val="10000"/>
                              </a:schemeClr>
                            </a:solidFill>
                            <a:effectLst>
                              <a:outerShdw blurRad="38100" dist="38100" dir="2700000" algn="tl">
                                <a:srgbClr val="C0C0C0"/>
                              </a:outerShdw>
                            </a:effectLst>
                            <a:latin typeface="Cambria Math" panose="02040503050406030204" charset="0"/>
                            <a:cs typeface="Cambria Math" panose="02040503050406030204" charset="0"/>
                          </a:rPr>
                          <m:t>𝒌</m:t>
                        </m:r>
                      </m:sub>
                    </m:sSub>
                  </m:oMath>
                </a14:m>
                <a:r>
                  <a:rPr lang="en-US" altLang="zh-CN" sz="2400" dirty="0">
                    <a:solidFill>
                      <a:schemeClr val="bg1">
                        <a:lumMod val="10000"/>
                      </a:schemeClr>
                    </a:solidFill>
                    <a:effectLst>
                      <a:outerShdw blurRad="38100" dist="38100" dir="2700000" algn="tl">
                        <a:srgbClr val="C0C0C0"/>
                      </a:outerShdw>
                    </a:effectLst>
                    <a:sym typeface="+mn-ea"/>
                  </a:rPr>
                  <a:t>(t)-(</a:t>
                </a:r>
                <a14:m>
                  <m:oMath xmlns:m="http://schemas.openxmlformats.org/officeDocument/2006/math">
                    <m:r>
                      <a:rPr lang="en-US" altLang="zh-CN" sz="2400" b="1" i="1" dirty="0">
                        <a:solidFill>
                          <a:schemeClr val="bg1">
                            <a:lumMod val="10000"/>
                          </a:schemeClr>
                        </a:solidFill>
                        <a:effectLst>
                          <a:outerShdw blurRad="38100" dist="38100" dir="2700000" algn="tl">
                            <a:srgbClr val="C0C0C0"/>
                          </a:outerShdw>
                        </a:effectLst>
                        <a:latin typeface="Cambria Math" panose="02040503050406030204" charset="0"/>
                        <a:ea typeface="MS Mincho" charset="0"/>
                        <a:cs typeface="Cambria Math" panose="02040503050406030204" charset="0"/>
                      </a:rPr>
                      <m:t>𝜆</m:t>
                    </m:r>
                    <m:r>
                      <a:rPr lang="en-US" altLang="zh-CN" sz="2400" b="1" i="1" dirty="0">
                        <a:solidFill>
                          <a:schemeClr val="bg1">
                            <a:lumMod val="10000"/>
                          </a:schemeClr>
                        </a:solidFill>
                        <a:effectLst>
                          <a:outerShdw blurRad="38100" dist="38100" dir="2700000" algn="tl">
                            <a:srgbClr val="C0C0C0"/>
                          </a:outerShdw>
                        </a:effectLst>
                        <a:latin typeface="Cambria Math" panose="02040503050406030204" charset="0"/>
                        <a:cs typeface="Cambria Math" panose="02040503050406030204" charset="0"/>
                      </a:rPr>
                      <m:t>∆</m:t>
                    </m:r>
                    <m:r>
                      <a:rPr lang="en-US" altLang="zh-CN" sz="2400" b="1" i="1" dirty="0">
                        <a:solidFill>
                          <a:schemeClr val="bg1">
                            <a:lumMod val="10000"/>
                          </a:schemeClr>
                        </a:solidFill>
                        <a:effectLst>
                          <a:outerShdw blurRad="38100" dist="38100" dir="2700000" algn="tl">
                            <a:srgbClr val="C0C0C0"/>
                          </a:outerShdw>
                        </a:effectLst>
                        <a:latin typeface="Cambria Math" panose="02040503050406030204" charset="0"/>
                        <a:cs typeface="Cambria Math" panose="02040503050406030204" charset="0"/>
                      </a:rPr>
                      <m:t>𝒕</m:t>
                    </m:r>
                    <m:r>
                      <a:rPr lang="en-US" altLang="zh-CN" sz="2400" b="1" i="1" dirty="0">
                        <a:solidFill>
                          <a:schemeClr val="bg1">
                            <a:lumMod val="10000"/>
                          </a:schemeClr>
                        </a:solidFill>
                        <a:effectLst>
                          <a:outerShdw blurRad="38100" dist="38100" dir="2700000" algn="tl">
                            <a:srgbClr val="C0C0C0"/>
                          </a:outerShdw>
                        </a:effectLst>
                        <a:latin typeface="Cambria Math" panose="02040503050406030204" charset="0"/>
                        <a:cs typeface="Cambria Math" panose="02040503050406030204" charset="0"/>
                      </a:rPr>
                      <m:t>+</m:t>
                    </m:r>
                    <m:r>
                      <a:rPr lang="en-US" altLang="zh-CN" sz="2400" b="1" i="1" dirty="0">
                        <a:solidFill>
                          <a:schemeClr val="bg1">
                            <a:lumMod val="10000"/>
                          </a:schemeClr>
                        </a:solidFill>
                        <a:effectLst>
                          <a:outerShdw blurRad="38100" dist="38100" dir="2700000" algn="tl">
                            <a:srgbClr val="C0C0C0"/>
                          </a:outerShdw>
                        </a:effectLst>
                        <a:latin typeface="Cambria Math" panose="02040503050406030204" charset="0"/>
                        <a:cs typeface="Cambria Math" panose="02040503050406030204" charset="0"/>
                      </a:rPr>
                      <m:t>𝝁</m:t>
                    </m:r>
                    <m:r>
                      <a:rPr lang="en-US" altLang="zh-CN" sz="2400" b="1" i="1" dirty="0">
                        <a:solidFill>
                          <a:schemeClr val="bg1">
                            <a:lumMod val="10000"/>
                          </a:schemeClr>
                        </a:solidFill>
                        <a:effectLst>
                          <a:outerShdw blurRad="38100" dist="38100" dir="2700000" algn="tl">
                            <a:srgbClr val="C0C0C0"/>
                          </a:outerShdw>
                        </a:effectLst>
                        <a:latin typeface="Cambria Math" panose="02040503050406030204" charset="0"/>
                        <a:cs typeface="Cambria Math" panose="02040503050406030204" charset="0"/>
                      </a:rPr>
                      <m:t>∆</m:t>
                    </m:r>
                    <m:r>
                      <a:rPr lang="en-US" altLang="zh-CN" sz="2400" b="1" i="1" dirty="0">
                        <a:solidFill>
                          <a:schemeClr val="bg1">
                            <a:lumMod val="10000"/>
                          </a:schemeClr>
                        </a:solidFill>
                        <a:effectLst>
                          <a:outerShdw blurRad="38100" dist="38100" dir="2700000" algn="tl">
                            <a:srgbClr val="C0C0C0"/>
                          </a:outerShdw>
                        </a:effectLst>
                        <a:latin typeface="Cambria Math" panose="02040503050406030204" charset="0"/>
                        <a:cs typeface="Cambria Math" panose="02040503050406030204" charset="0"/>
                      </a:rPr>
                      <m:t>𝒕</m:t>
                    </m:r>
                    <m:r>
                      <a:rPr lang="en-US" altLang="zh-CN" sz="2400" b="1" i="1" dirty="0">
                        <a:solidFill>
                          <a:schemeClr val="bg1">
                            <a:lumMod val="10000"/>
                          </a:schemeClr>
                        </a:solidFill>
                        <a:effectLst>
                          <a:outerShdw blurRad="38100" dist="38100" dir="2700000" algn="tl">
                            <a:srgbClr val="C0C0C0"/>
                          </a:outerShdw>
                        </a:effectLst>
                        <a:latin typeface="Cambria Math" panose="02040503050406030204" charset="0"/>
                        <a:cs typeface="Cambria Math" panose="02040503050406030204" charset="0"/>
                      </a:rPr>
                      <m:t>)</m:t>
                    </m:r>
                    <m:sSub>
                      <m:sSubPr>
                        <m:ctrlPr>
                          <a:rPr lang="en-US" altLang="zh-CN" sz="2400" b="1" i="1" dirty="0">
                            <a:solidFill>
                              <a:schemeClr val="bg1">
                                <a:lumMod val="10000"/>
                              </a:schemeClr>
                            </a:solidFill>
                            <a:effectLst>
                              <a:outerShdw blurRad="38100" dist="38100" dir="2700000" algn="tl">
                                <a:srgbClr val="C0C0C0"/>
                              </a:outerShdw>
                            </a:effectLst>
                            <a:latin typeface="Cambria Math"/>
                            <a:cs typeface="Cambria Math" panose="02040503050406030204" charset="0"/>
                          </a:rPr>
                        </m:ctrlPr>
                      </m:sSubPr>
                      <m:e>
                        <m:r>
                          <a:rPr lang="en-US" altLang="zh-CN" sz="2400" b="1" i="1" dirty="0">
                            <a:solidFill>
                              <a:schemeClr val="bg1">
                                <a:lumMod val="10000"/>
                              </a:schemeClr>
                            </a:solidFill>
                            <a:effectLst>
                              <a:outerShdw blurRad="38100" dist="38100" dir="2700000" algn="tl">
                                <a:srgbClr val="C0C0C0"/>
                              </a:outerShdw>
                            </a:effectLst>
                            <a:latin typeface="Cambria Math" panose="02040503050406030204" charset="0"/>
                            <a:cs typeface="Cambria Math" panose="02040503050406030204" charset="0"/>
                          </a:rPr>
                          <m:t>𝒑</m:t>
                        </m:r>
                      </m:e>
                      <m:sub>
                        <m:r>
                          <a:rPr lang="en-US" altLang="zh-CN" sz="2400" b="1" i="1" dirty="0">
                            <a:solidFill>
                              <a:schemeClr val="bg1">
                                <a:lumMod val="10000"/>
                              </a:schemeClr>
                            </a:solidFill>
                            <a:effectLst>
                              <a:outerShdw blurRad="38100" dist="38100" dir="2700000" algn="tl">
                                <a:srgbClr val="C0C0C0"/>
                              </a:outerShdw>
                            </a:effectLst>
                            <a:latin typeface="Cambria Math" panose="02040503050406030204" charset="0"/>
                            <a:cs typeface="Cambria Math" panose="02040503050406030204" charset="0"/>
                          </a:rPr>
                          <m:t>𝒌</m:t>
                        </m:r>
                      </m:sub>
                    </m:sSub>
                    <m:r>
                      <a:rPr lang="en-US" altLang="zh-CN" sz="2400" dirty="0">
                        <a:solidFill>
                          <a:schemeClr val="bg1">
                            <a:lumMod val="10000"/>
                          </a:schemeClr>
                        </a:solidFill>
                        <a:effectLst>
                          <a:outerShdw blurRad="38100" dist="38100" dir="2700000" algn="tl">
                            <a:srgbClr val="C0C0C0"/>
                          </a:outerShdw>
                        </a:effectLst>
                        <a:latin typeface="Cambria Math" panose="02040503050406030204" charset="0"/>
                        <a:sym typeface="+mn-ea"/>
                      </a:rPr>
                      <m:t>(</m:t>
                    </m:r>
                    <m:r>
                      <a:rPr lang="en-US" altLang="zh-CN" sz="2400" dirty="0">
                        <a:solidFill>
                          <a:schemeClr val="bg1">
                            <a:lumMod val="10000"/>
                          </a:schemeClr>
                        </a:solidFill>
                        <a:effectLst>
                          <a:outerShdw blurRad="38100" dist="38100" dir="2700000" algn="tl">
                            <a:srgbClr val="C0C0C0"/>
                          </a:outerShdw>
                        </a:effectLst>
                        <a:latin typeface="Cambria Math" panose="02040503050406030204" charset="0"/>
                        <a:sym typeface="+mn-ea"/>
                      </a:rPr>
                      <m:t>𝑡</m:t>
                    </m:r>
                    <m:r>
                      <a:rPr lang="en-US" altLang="zh-CN" sz="2400" dirty="0">
                        <a:solidFill>
                          <a:schemeClr val="bg1">
                            <a:lumMod val="10000"/>
                          </a:schemeClr>
                        </a:solidFill>
                        <a:effectLst>
                          <a:outerShdw blurRad="38100" dist="38100" dir="2700000" algn="tl">
                            <a:srgbClr val="C0C0C0"/>
                          </a:outerShdw>
                        </a:effectLst>
                        <a:latin typeface="Cambria Math" panose="02040503050406030204" charset="0"/>
                        <a:sym typeface="+mn-ea"/>
                      </a:rPr>
                      <m:t>)</m:t>
                    </m:r>
                    <m:r>
                      <a:rPr lang="en-US" altLang="zh-CN" sz="2400" b="1" i="1" dirty="0">
                        <a:solidFill>
                          <a:schemeClr val="bg1">
                            <a:lumMod val="10000"/>
                          </a:schemeClr>
                        </a:solidFill>
                        <a:effectLst>
                          <a:outerShdw blurRad="38100" dist="38100" dir="2700000" algn="tl">
                            <a:srgbClr val="C0C0C0"/>
                          </a:outerShdw>
                        </a:effectLst>
                        <a:latin typeface="Cambria Math" panose="02040503050406030204" charset="0"/>
                        <a:cs typeface="Cambria Math" panose="02040503050406030204" charset="0"/>
                      </a:rPr>
                      <m:t>, </m:t>
                    </m:r>
                    <m:r>
                      <a:rPr lang="en-US" altLang="zh-CN" sz="2400" b="1" i="1" dirty="0">
                        <a:solidFill>
                          <a:schemeClr val="bg1">
                            <a:lumMod val="10000"/>
                          </a:schemeClr>
                        </a:solidFill>
                        <a:effectLst>
                          <a:outerShdw blurRad="38100" dist="38100" dir="2700000" algn="tl">
                            <a:srgbClr val="C0C0C0"/>
                          </a:outerShdw>
                        </a:effectLst>
                        <a:latin typeface="Cambria Math" panose="02040503050406030204" charset="0"/>
                        <a:cs typeface="Cambria Math" panose="02040503050406030204" charset="0"/>
                      </a:rPr>
                      <m:t>𝒌</m:t>
                    </m:r>
                    <m:r>
                      <a:rPr lang="en-US" altLang="zh-CN" sz="2400" b="1" i="1" dirty="0">
                        <a:solidFill>
                          <a:schemeClr val="bg1">
                            <a:lumMod val="10000"/>
                          </a:schemeClr>
                        </a:solidFill>
                        <a:effectLst>
                          <a:outerShdw blurRad="38100" dist="38100" dir="2700000" algn="tl">
                            <a:srgbClr val="C0C0C0"/>
                          </a:outerShdw>
                        </a:effectLst>
                        <a:latin typeface="Cambria Math" panose="02040503050406030204" charset="0"/>
                        <a:cs typeface="Cambria Math" panose="02040503050406030204" charset="0"/>
                      </a:rPr>
                      <m:t>&gt;</m:t>
                    </m:r>
                    <m:r>
                      <a:rPr lang="en-US" altLang="zh-CN" sz="2400" b="1" i="1" dirty="0">
                        <a:solidFill>
                          <a:schemeClr val="bg1">
                            <a:lumMod val="10000"/>
                          </a:schemeClr>
                        </a:solidFill>
                        <a:effectLst>
                          <a:outerShdw blurRad="38100" dist="38100" dir="2700000" algn="tl">
                            <a:srgbClr val="C0C0C0"/>
                          </a:outerShdw>
                        </a:effectLst>
                        <a:latin typeface="Cambria Math" panose="02040503050406030204" charset="0"/>
                        <a:cs typeface="Cambria Math" panose="02040503050406030204" charset="0"/>
                      </a:rPr>
                      <m:t>𝟎</m:t>
                    </m:r>
                  </m:oMath>
                </a14:m>
                <a:endParaRPr lang="en-US" altLang="zh-CN" sz="2400" b="1" i="1" dirty="0">
                  <a:solidFill>
                    <a:schemeClr val="bg1">
                      <a:lumMod val="10000"/>
                    </a:schemeClr>
                  </a:solidFill>
                  <a:effectLst>
                    <a:outerShdw blurRad="38100" dist="38100" dir="2700000" algn="tl">
                      <a:srgbClr val="C0C0C0"/>
                    </a:outerShdw>
                  </a:effectLst>
                  <a:latin typeface="Cambria Math" panose="02040503050406030204" charset="0"/>
                  <a:ea typeface="MS Mincho" charset="0"/>
                  <a:cs typeface="Cambria Math" panose="02040503050406030204" charset="0"/>
                </a:endParaRPr>
              </a:p>
            </p:txBody>
          </p:sp>
        </mc:Choice>
        <mc:Fallback xmlns="">
          <p:sp>
            <p:nvSpPr>
              <p:cNvPr id="5" name="文本框 4"/>
              <p:cNvSpPr txBox="1">
                <a:spLocks noRot="1" noChangeAspect="1" noMove="1" noResize="1" noEditPoints="1" noAdjustHandles="1" noChangeArrowheads="1" noChangeShapeType="1" noTextEdit="1"/>
              </p:cNvSpPr>
              <p:nvPr>
                <p:custDataLst>
                  <p:tags r:id="rId8"/>
                </p:custDataLst>
              </p:nvPr>
            </p:nvSpPr>
            <p:spPr>
              <a:xfrm>
                <a:off x="968375" y="678815"/>
                <a:ext cx="9556750" cy="755015"/>
              </a:xfrm>
              <a:prstGeom prst="rect">
                <a:avLst/>
              </a:prstGeom>
              <a:blipFill rotWithShape="1">
                <a:blip r:embed="rId9"/>
                <a:stretch>
                  <a:fillRect/>
                </a:stretch>
              </a:blipFill>
            </p:spPr>
            <p:txBody>
              <a:bodyPr/>
              <a:lstStyle/>
              <a:p>
                <a:r>
                  <a:rPr lang="zh-CN" altLang="en-US">
                    <a:noFill/>
                  </a:rPr>
                  <a:t> </a:t>
                </a:r>
              </a:p>
            </p:txBody>
          </p:sp>
        </mc:Fallback>
      </mc:AlternateContent>
      <p:sp>
        <p:nvSpPr>
          <p:cNvPr id="61455" name="左大括号 3"/>
          <p:cNvSpPr/>
          <p:nvPr>
            <p:custDataLst>
              <p:tags r:id="rId4"/>
            </p:custDataLst>
          </p:nvPr>
        </p:nvSpPr>
        <p:spPr bwMode="auto">
          <a:xfrm>
            <a:off x="323850" y="908685"/>
            <a:ext cx="614045" cy="855980"/>
          </a:xfrm>
          <a:prstGeom prst="leftBrace">
            <a:avLst>
              <a:gd name="adj1" fmla="val 8324"/>
              <a:gd name="adj2" fmla="val 50000"/>
            </a:avLst>
          </a:prstGeom>
          <a:noFill/>
          <a:ln w="41275" algn="ctr">
            <a:solidFill>
              <a:srgbClr val="FF0000"/>
            </a:solidFill>
            <a:round/>
          </a:ln>
          <a:extLst>
            <a:ext uri="{909E8E84-426E-40DD-AFC4-6F175D3DCCD1}">
              <a14:hiddenFill xmlns:a14="http://schemas.microsoft.com/office/drawing/2010/main">
                <a:solidFill>
                  <a:srgbClr val="FFFFFF"/>
                </a:solidFill>
              </a14:hiddenFill>
            </a:ext>
          </a:extLst>
        </p:spPr>
        <p:txBody>
          <a:bodyPr anchor="ctr"/>
          <a:lstStyle/>
          <a:p>
            <a:pPr algn="ctr" fontAlgn="base">
              <a:spcBef>
                <a:spcPct val="0"/>
              </a:spcBef>
              <a:spcAft>
                <a:spcPct val="0"/>
              </a:spcAft>
            </a:pPr>
            <a:endParaRPr lang="zh-CN" altLang="en-US" sz="2400" b="1">
              <a:solidFill>
                <a:srgbClr val="FF0000"/>
              </a:solidFill>
              <a:latin typeface="黑体" panose="02010609060101010101" pitchFamily="2" charset="-122"/>
              <a:ea typeface="黑体" panose="02010609060101010101" pitchFamily="2" charset="-122"/>
            </a:endParaRPr>
          </a:p>
        </p:txBody>
      </p:sp>
      <p:graphicFrame>
        <p:nvGraphicFramePr>
          <p:cNvPr id="2" name="对象 1"/>
          <p:cNvGraphicFramePr/>
          <p:nvPr>
            <p:custDataLst>
              <p:tags r:id="rId5"/>
            </p:custDataLst>
          </p:nvPr>
        </p:nvGraphicFramePr>
        <p:xfrm>
          <a:off x="1331595" y="3789045"/>
          <a:ext cx="6577330" cy="921385"/>
        </p:xfrm>
        <a:graphic>
          <a:graphicData uri="http://schemas.openxmlformats.org/presentationml/2006/ole">
            <mc:AlternateContent xmlns:mc="http://schemas.openxmlformats.org/markup-compatibility/2006">
              <mc:Choice xmlns:v="urn:schemas-microsoft-com:vml" Requires="v">
                <p:oleObj spid="_x0000_s427025" r:id="rId10" imgW="6572250" imgH="920750" progId="Paint.Picture">
                  <p:embed/>
                </p:oleObj>
              </mc:Choice>
              <mc:Fallback>
                <p:oleObj r:id="rId10" imgW="6572250" imgH="920750" progId="Paint.Picture">
                  <p:embed/>
                  <p:pic>
                    <p:nvPicPr>
                      <p:cNvPr id="0" name="图片 2"/>
                      <p:cNvPicPr/>
                      <p:nvPr/>
                    </p:nvPicPr>
                    <p:blipFill>
                      <a:blip r:embed="rId11"/>
                      <a:stretch>
                        <a:fillRect/>
                      </a:stretch>
                    </p:blipFill>
                    <p:spPr>
                      <a:xfrm>
                        <a:off x="1331595" y="3789045"/>
                        <a:ext cx="6577330" cy="921385"/>
                      </a:xfrm>
                      <a:prstGeom prst="rect">
                        <a:avLst/>
                      </a:prstGeom>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367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blinds(horizontal)">
                                      <p:cBhvr>
                                        <p:cTn id="11" dur="500"/>
                                        <p:tgtEl>
                                          <p:spTgt spid="8"/>
                                        </p:tgtEl>
                                      </p:cBhvr>
                                    </p:animEffect>
                                  </p:childTnLst>
                                </p:cTn>
                              </p:par>
                            </p:childTnLst>
                          </p:cTn>
                        </p:par>
                      </p:childTnLst>
                    </p:cTn>
                  </p:par>
                  <p:par>
                    <p:cTn id="12" fill="hold">
                      <p:stCondLst>
                        <p:cond delay="indefinite"/>
                      </p:stCondLst>
                      <p:childTnLst>
                        <p:par>
                          <p:cTn id="13" fill="hold">
                            <p:stCondLst>
                              <p:cond delay="0"/>
                            </p:stCondLst>
                            <p:childTnLst>
                              <p:par>
                                <p:cTn id="14" presetID="3" presetClass="entr" presetSubtype="10" fill="hold" grpId="0" nodeType="clickEffect">
                                  <p:stCondLst>
                                    <p:cond delay="0"/>
                                  </p:stCondLst>
                                  <p:childTnLst>
                                    <p:set>
                                      <p:cBhvr>
                                        <p:cTn id="15" dur="1" fill="hold">
                                          <p:stCondLst>
                                            <p:cond delay="0"/>
                                          </p:stCondLst>
                                        </p:cTn>
                                        <p:tgtEl>
                                          <p:spTgt spid="61455"/>
                                        </p:tgtEl>
                                        <p:attrNameLst>
                                          <p:attrName>style.visibility</p:attrName>
                                        </p:attrNameLst>
                                      </p:cBhvr>
                                      <p:to>
                                        <p:strVal val="visible"/>
                                      </p:to>
                                    </p:set>
                                    <p:animEffect transition="in" filter="blinds(horizontal)">
                                      <p:cBhvr>
                                        <p:cTn id="16" dur="500"/>
                                        <p:tgtEl>
                                          <p:spTgt spid="614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677" grpId="0" bldLvl="0" animBg="1"/>
      <p:bldP spid="113677" grpId="1" animBg="1"/>
      <p:bldP spid="8" grpId="0"/>
      <p:bldP spid="8" grpId="1"/>
      <p:bldP spid="61455" grpId="0" bldLvl="0" animBg="1"/>
      <p:bldP spid="61455" grpId="1"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7379" name="Rectangle 3"/>
          <p:cNvSpPr>
            <a:spLocks noGrp="1" noRot="1" noChangeArrowheads="1"/>
          </p:cNvSpPr>
          <p:nvPr>
            <p:ph type="body" sz="half" idx="1"/>
          </p:nvPr>
        </p:nvSpPr>
        <p:spPr>
          <a:xfrm>
            <a:off x="395288" y="549275"/>
            <a:ext cx="8569325" cy="5184775"/>
          </a:xfrm>
        </p:spPr>
        <p:txBody>
          <a:bodyPr/>
          <a:lstStyle/>
          <a:p>
            <a:pPr eaLnBrk="1" hangingPunct="1">
              <a:defRPr/>
            </a:pPr>
            <a:r>
              <a:rPr lang="zh-CN" altLang="en-US" sz="2800" dirty="0" smtClean="0"/>
              <a:t>系统的差微分方程（</a:t>
            </a:r>
            <a:r>
              <a:rPr lang="zh-CN" altLang="en-US" sz="2800" dirty="0" smtClean="0">
                <a:solidFill>
                  <a:srgbClr val="FF0000"/>
                </a:solidFill>
              </a:rPr>
              <a:t>队长</a:t>
            </a:r>
            <a:r>
              <a:rPr lang="en-US" altLang="zh-CN" sz="2800" dirty="0" smtClean="0">
                <a:solidFill>
                  <a:srgbClr val="FF0000"/>
                </a:solidFill>
              </a:rPr>
              <a:t>k</a:t>
            </a:r>
            <a:r>
              <a:rPr lang="zh-CN" altLang="en-US" sz="2800" dirty="0" smtClean="0">
                <a:solidFill>
                  <a:srgbClr val="FF0000"/>
                </a:solidFill>
              </a:rPr>
              <a:t>为状态变量）</a:t>
            </a:r>
            <a:endParaRPr lang="zh-CN" altLang="en-US" dirty="0" smtClean="0"/>
          </a:p>
          <a:p>
            <a:pPr lvl="1" eaLnBrk="1" hangingPunct="1">
              <a:defRPr/>
            </a:pPr>
            <a:r>
              <a:rPr lang="en-US" altLang="zh-CN" dirty="0" smtClean="0">
                <a:solidFill>
                  <a:srgbClr val="FF0000"/>
                </a:solidFill>
              </a:rPr>
              <a:t>M|M|1</a:t>
            </a:r>
            <a:r>
              <a:rPr lang="zh-CN" altLang="en-US" dirty="0" smtClean="0">
                <a:solidFill>
                  <a:srgbClr val="FF0000"/>
                </a:solidFill>
              </a:rPr>
              <a:t>系统方程</a:t>
            </a:r>
          </a:p>
        </p:txBody>
      </p:sp>
      <p:graphicFrame>
        <p:nvGraphicFramePr>
          <p:cNvPr id="62467" name="Object 5"/>
          <p:cNvGraphicFramePr>
            <a:graphicFrameLocks noChangeAspect="1"/>
          </p:cNvGraphicFramePr>
          <p:nvPr/>
        </p:nvGraphicFramePr>
        <p:xfrm>
          <a:off x="179512" y="1718188"/>
          <a:ext cx="8497515" cy="1998844"/>
        </p:xfrm>
        <a:graphic>
          <a:graphicData uri="http://schemas.openxmlformats.org/presentationml/2006/ole">
            <mc:AlternateContent xmlns:mc="http://schemas.openxmlformats.org/markup-compatibility/2006">
              <mc:Choice xmlns:v="urn:schemas-microsoft-com:vml" Requires="v">
                <p:oleObj spid="_x0000_s4205" name="Equation" r:id="rId4" imgW="98450400" imgH="23164800" progId="Equation.DSMT4">
                  <p:embed/>
                </p:oleObj>
              </mc:Choice>
              <mc:Fallback>
                <p:oleObj name="Equation" r:id="rId4" imgW="98450400" imgH="23164800" progId="Equation.DSMT4">
                  <p:embed/>
                  <p:pic>
                    <p:nvPicPr>
                      <p:cNvPr id="0" name="图片 4105"/>
                      <p:cNvPicPr>
                        <a:picLocks noChangeAspect="1" noChangeArrowheads="1"/>
                      </p:cNvPicPr>
                      <p:nvPr/>
                    </p:nvPicPr>
                    <p:blipFill>
                      <a:blip r:embed="rId5"/>
                      <a:srcRect/>
                      <a:stretch>
                        <a:fillRect/>
                      </a:stretch>
                    </p:blipFill>
                    <p:spPr bwMode="auto">
                      <a:xfrm>
                        <a:off x="179512" y="1718188"/>
                        <a:ext cx="8497515" cy="1998844"/>
                      </a:xfrm>
                      <a:prstGeom prst="rect">
                        <a:avLst/>
                      </a:prstGeom>
                      <a:noFill/>
                    </p:spPr>
                  </p:pic>
                </p:oleObj>
              </mc:Fallback>
            </mc:AlternateContent>
          </a:graphicData>
        </a:graphic>
      </p:graphicFrame>
      <p:sp>
        <p:nvSpPr>
          <p:cNvPr id="62468" name="Rectangle 6"/>
          <p:cNvSpPr>
            <a:spLocks noChangeArrowheads="1"/>
          </p:cNvSpPr>
          <p:nvPr/>
        </p:nvSpPr>
        <p:spPr bwMode="auto">
          <a:xfrm>
            <a:off x="436563" y="4508500"/>
            <a:ext cx="8496300" cy="1493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lvl="1" fontAlgn="base">
              <a:lnSpc>
                <a:spcPct val="90000"/>
              </a:lnSpc>
              <a:spcBef>
                <a:spcPct val="20000"/>
              </a:spcBef>
              <a:spcAft>
                <a:spcPct val="0"/>
              </a:spcAft>
              <a:buClr>
                <a:srgbClr val="F89400"/>
              </a:buClr>
              <a:buSzPct val="85000"/>
              <a:buFont typeface="Wingdings" panose="05000000000000000000" pitchFamily="2" charset="2"/>
              <a:buChar char=""/>
            </a:pPr>
            <a:endParaRPr lang="en-US" altLang="zh-CN" sz="2400" b="1" dirty="0">
              <a:solidFill>
                <a:srgbClr val="000000"/>
              </a:solidFill>
            </a:endParaRPr>
          </a:p>
          <a:p>
            <a:pPr lvl="1" fontAlgn="base">
              <a:lnSpc>
                <a:spcPct val="90000"/>
              </a:lnSpc>
              <a:spcBef>
                <a:spcPct val="20000"/>
              </a:spcBef>
              <a:spcAft>
                <a:spcPct val="0"/>
              </a:spcAft>
              <a:buClr>
                <a:srgbClr val="F89400"/>
              </a:buClr>
              <a:buSzPct val="85000"/>
              <a:buFont typeface="Wingdings" panose="05000000000000000000" pitchFamily="2" charset="2"/>
              <a:buChar char=""/>
            </a:pPr>
            <a:r>
              <a:rPr lang="zh-CN" altLang="en-US" sz="2400" b="1" dirty="0">
                <a:solidFill>
                  <a:srgbClr val="000000"/>
                </a:solidFill>
              </a:rPr>
              <a:t>上述系统方程只能适用于</a:t>
            </a:r>
            <a:r>
              <a:rPr lang="zh-CN" altLang="en-US" sz="2400" b="1" dirty="0">
                <a:solidFill>
                  <a:srgbClr val="FF0000"/>
                </a:solidFill>
              </a:rPr>
              <a:t>无后效的</a:t>
            </a:r>
            <a:r>
              <a:rPr lang="en-US" altLang="zh-CN" sz="2400" b="1" dirty="0">
                <a:solidFill>
                  <a:srgbClr val="FF0000"/>
                </a:solidFill>
              </a:rPr>
              <a:t>M|M</a:t>
            </a:r>
            <a:r>
              <a:rPr lang="zh-CN" altLang="en-US" sz="2400" b="1" dirty="0">
                <a:solidFill>
                  <a:srgbClr val="FF0000"/>
                </a:solidFill>
              </a:rPr>
              <a:t>问题</a:t>
            </a:r>
            <a:r>
              <a:rPr lang="zh-CN" altLang="en-US" sz="2400" b="1" dirty="0">
                <a:solidFill>
                  <a:srgbClr val="000000"/>
                </a:solidFill>
              </a:rPr>
              <a:t>，因为对于非</a:t>
            </a:r>
            <a:r>
              <a:rPr lang="en-US" altLang="zh-CN" sz="2400" b="1" dirty="0">
                <a:solidFill>
                  <a:srgbClr val="000000"/>
                </a:solidFill>
              </a:rPr>
              <a:t>M|M</a:t>
            </a:r>
            <a:r>
              <a:rPr lang="zh-CN" altLang="en-US" sz="2400" b="1" dirty="0">
                <a:solidFill>
                  <a:srgbClr val="000000"/>
                </a:solidFill>
              </a:rPr>
              <a:t>问题，转移概率不但与平均到达率或平均服务率有关，还可能与时刻或当时的状态有关。</a:t>
            </a:r>
          </a:p>
        </p:txBody>
      </p:sp>
      <p:sp>
        <p:nvSpPr>
          <p:cNvPr id="62469" name="Rectangle 13"/>
          <p:cNvSpPr>
            <a:spLocks noChangeArrowheads="1"/>
          </p:cNvSpPr>
          <p:nvPr/>
        </p:nvSpPr>
        <p:spPr bwMode="auto">
          <a:xfrm>
            <a:off x="1282953" y="6338887"/>
            <a:ext cx="58324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p>
            <a:pPr fontAlgn="base">
              <a:spcBef>
                <a:spcPct val="0"/>
              </a:spcBef>
              <a:spcAft>
                <a:spcPct val="0"/>
              </a:spcAft>
            </a:pPr>
            <a:r>
              <a:rPr kumimoji="1" lang="zh-CN" altLang="en-US" sz="2800" b="1" dirty="0">
                <a:solidFill>
                  <a:srgbClr val="FF0000"/>
                </a:solidFill>
                <a:latin typeface="宋体" panose="02010600030101010101" pitchFamily="2" charset="-122"/>
              </a:rPr>
              <a:t>上式是哥尔莫柯洛夫方程的特例。</a:t>
            </a:r>
            <a:r>
              <a:rPr kumimoji="1" lang="zh-CN" altLang="en-US" sz="1100" dirty="0">
                <a:solidFill>
                  <a:srgbClr val="FF0000"/>
                </a:solidFill>
                <a:latin typeface="Times New Roman" panose="02020603050405020304" pitchFamily="18" charset="0"/>
              </a:rPr>
              <a:t> </a:t>
            </a:r>
          </a:p>
        </p:txBody>
      </p:sp>
      <p:sp>
        <p:nvSpPr>
          <p:cNvPr id="62470" name="Rectangle 11"/>
          <p:cNvSpPr>
            <a:spLocks noChangeArrowheads="1"/>
          </p:cNvSpPr>
          <p:nvPr/>
        </p:nvSpPr>
        <p:spPr bwMode="auto">
          <a:xfrm>
            <a:off x="0" y="0"/>
            <a:ext cx="9144000" cy="523875"/>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0"/>
              </a:spcBef>
              <a:spcAft>
                <a:spcPct val="0"/>
              </a:spcAft>
            </a:pPr>
            <a:r>
              <a:rPr kumimoji="1" lang="zh-CN" altLang="en-US" sz="2800" b="1">
                <a:solidFill>
                  <a:srgbClr val="FF0000"/>
                </a:solidFill>
                <a:latin typeface="宋体" panose="02010600030101010101" pitchFamily="2" charset="-122"/>
              </a:rPr>
              <a:t>至此</a:t>
            </a:r>
            <a:r>
              <a:rPr kumimoji="1" lang="zh-CN" altLang="en-US" sz="2800" b="1">
                <a:solidFill>
                  <a:srgbClr val="FF0000"/>
                </a:solidFill>
                <a:latin typeface="Times New Roman" panose="02020603050405020304" pitchFamily="18" charset="0"/>
              </a:rPr>
              <a:t>，</a:t>
            </a:r>
            <a:r>
              <a:rPr kumimoji="1" lang="zh-CN" altLang="en-US" sz="2800" b="1">
                <a:solidFill>
                  <a:srgbClr val="FF0000"/>
                </a:solidFill>
                <a:latin typeface="宋体" panose="02010600030101010101" pitchFamily="2" charset="-122"/>
              </a:rPr>
              <a:t>得</a:t>
            </a:r>
            <a:r>
              <a:rPr kumimoji="1" lang="en-US" altLang="zh-CN" sz="2800" b="1">
                <a:solidFill>
                  <a:srgbClr val="FF0000"/>
                </a:solidFill>
                <a:latin typeface="Times New Roman" panose="02020603050405020304" pitchFamily="18" charset="0"/>
              </a:rPr>
              <a:t>M/M/1</a:t>
            </a:r>
            <a:r>
              <a:rPr kumimoji="1" lang="zh-CN" altLang="en-US" sz="2800" b="1">
                <a:solidFill>
                  <a:srgbClr val="FF0000"/>
                </a:solidFill>
                <a:latin typeface="宋体" panose="02010600030101010101" pitchFamily="2" charset="-122"/>
              </a:rPr>
              <a:t>完整状态方程</a:t>
            </a:r>
            <a:r>
              <a:rPr kumimoji="1" lang="en-US" altLang="zh-CN" sz="2800" b="1">
                <a:solidFill>
                  <a:srgbClr val="FF0000"/>
                </a:solidFill>
                <a:latin typeface="Times New Roman" panose="02020603050405020304" pitchFamily="18" charset="0"/>
              </a:rPr>
              <a:t>:</a:t>
            </a:r>
            <a:r>
              <a:rPr kumimoji="1" lang="en-US" altLang="zh-CN" sz="1100">
                <a:solidFill>
                  <a:srgbClr val="FF0000"/>
                </a:solidFill>
                <a:latin typeface="Times New Roman" panose="02020603050405020304" pitchFamily="18" charset="0"/>
              </a:rPr>
              <a:t> </a:t>
            </a:r>
            <a:endParaRPr kumimoji="1" lang="en-US" altLang="zh-CN" sz="2400">
              <a:solidFill>
                <a:srgbClr val="FF0000"/>
              </a:solidFill>
              <a:latin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2467"/>
                                        </p:tgtEl>
                                        <p:attrNameLst>
                                          <p:attrName>style.visibility</p:attrName>
                                        </p:attrNameLst>
                                      </p:cBhvr>
                                      <p:to>
                                        <p:strVal val="visible"/>
                                      </p:to>
                                    </p:set>
                                    <p:animEffect transition="in" filter="blinds(horizontal)">
                                      <p:cBhvr>
                                        <p:cTn id="7" dur="500"/>
                                        <p:tgtEl>
                                          <p:spTgt spid="6246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2468"/>
                                        </p:tgtEl>
                                        <p:attrNameLst>
                                          <p:attrName>style.visibility</p:attrName>
                                        </p:attrNameLst>
                                      </p:cBhvr>
                                      <p:to>
                                        <p:strVal val="visible"/>
                                      </p:to>
                                    </p:set>
                                    <p:animEffect transition="in" filter="blinds(horizontal)">
                                      <p:cBhvr>
                                        <p:cTn id="12" dur="500"/>
                                        <p:tgtEl>
                                          <p:spTgt spid="624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468" grpId="0"/>
      <p:bldP spid="62468" grpId="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7" name="Rectangle 3"/>
          <p:cNvSpPr>
            <a:spLocks noGrp="1" noRot="1" noChangeArrowheads="1"/>
          </p:cNvSpPr>
          <p:nvPr>
            <p:ph type="body" idx="1"/>
          </p:nvPr>
        </p:nvSpPr>
        <p:spPr>
          <a:xfrm>
            <a:off x="0" y="1268413"/>
            <a:ext cx="9324528" cy="5184775"/>
          </a:xfrm>
        </p:spPr>
        <p:txBody>
          <a:bodyPr/>
          <a:lstStyle/>
          <a:p>
            <a:pPr eaLnBrk="1" hangingPunct="1">
              <a:lnSpc>
                <a:spcPct val="90000"/>
              </a:lnSpc>
              <a:defRPr/>
            </a:pPr>
            <a:r>
              <a:rPr lang="zh-CN" altLang="en-US" dirty="0" smtClean="0"/>
              <a:t>哥尔莫柯洛夫方程</a:t>
            </a:r>
          </a:p>
          <a:p>
            <a:pPr eaLnBrk="1" hangingPunct="1">
              <a:lnSpc>
                <a:spcPct val="90000"/>
              </a:lnSpc>
              <a:defRPr/>
            </a:pPr>
            <a:endParaRPr lang="zh-CN" altLang="en-US" sz="2800" dirty="0" smtClean="0"/>
          </a:p>
          <a:p>
            <a:pPr eaLnBrk="1" hangingPunct="1">
              <a:lnSpc>
                <a:spcPct val="90000"/>
              </a:lnSpc>
              <a:buFont typeface="Wingdings" panose="05000000000000000000" pitchFamily="2" charset="2"/>
              <a:buNone/>
              <a:defRPr/>
            </a:pPr>
            <a:r>
              <a:rPr lang="en-US" altLang="zh-CN" sz="2800" dirty="0" err="1" smtClean="0">
                <a:solidFill>
                  <a:srgbClr val="FF0000"/>
                </a:solidFill>
              </a:rPr>
              <a:t>dp</a:t>
            </a:r>
            <a:r>
              <a:rPr lang="en-US" altLang="zh-CN" sz="2800" baseline="-25000" dirty="0" err="1" smtClean="0">
                <a:solidFill>
                  <a:srgbClr val="FF0000"/>
                </a:solidFill>
              </a:rPr>
              <a:t>k</a:t>
            </a:r>
            <a:r>
              <a:rPr lang="en-US" altLang="zh-CN" sz="2800" dirty="0" smtClean="0">
                <a:solidFill>
                  <a:srgbClr val="FF0000"/>
                </a:solidFill>
              </a:rPr>
              <a:t>(t)=(</a:t>
            </a:r>
            <a:r>
              <a:rPr lang="en-US" altLang="zh-CN" sz="2800" dirty="0" err="1" smtClean="0">
                <a:solidFill>
                  <a:srgbClr val="FF0000"/>
                </a:solidFill>
              </a:rPr>
              <a:t>dt</a:t>
            </a:r>
            <a:r>
              <a:rPr lang="zh-CN" altLang="en-US" sz="2800" dirty="0" smtClean="0">
                <a:solidFill>
                  <a:srgbClr val="FF0000"/>
                </a:solidFill>
              </a:rPr>
              <a:t>内进入</a:t>
            </a:r>
            <a:r>
              <a:rPr lang="en-US" altLang="zh-CN" sz="2800" dirty="0" smtClean="0">
                <a:solidFill>
                  <a:srgbClr val="FF0000"/>
                </a:solidFill>
              </a:rPr>
              <a:t>k</a:t>
            </a:r>
            <a:r>
              <a:rPr lang="zh-CN" altLang="en-US" sz="2800" dirty="0" smtClean="0">
                <a:solidFill>
                  <a:srgbClr val="FF0000"/>
                </a:solidFill>
              </a:rPr>
              <a:t>状态的概率</a:t>
            </a:r>
            <a:r>
              <a:rPr lang="en-US" altLang="zh-CN" sz="2800" dirty="0" smtClean="0">
                <a:solidFill>
                  <a:srgbClr val="FF0000"/>
                </a:solidFill>
              </a:rPr>
              <a:t>)-(</a:t>
            </a:r>
            <a:r>
              <a:rPr lang="en-US" altLang="zh-CN" sz="2800" dirty="0" err="1" smtClean="0">
                <a:solidFill>
                  <a:srgbClr val="FF0000"/>
                </a:solidFill>
              </a:rPr>
              <a:t>dt</a:t>
            </a:r>
            <a:r>
              <a:rPr lang="zh-CN" altLang="en-US" sz="2800" dirty="0" smtClean="0">
                <a:solidFill>
                  <a:srgbClr val="FF0000"/>
                </a:solidFill>
              </a:rPr>
              <a:t>内离开</a:t>
            </a:r>
            <a:r>
              <a:rPr lang="en-US" altLang="zh-CN" sz="2800" smtClean="0">
                <a:solidFill>
                  <a:srgbClr val="FF0000"/>
                </a:solidFill>
              </a:rPr>
              <a:t>k</a:t>
            </a:r>
            <a:r>
              <a:rPr lang="zh-CN" altLang="en-US" sz="2800" smtClean="0">
                <a:solidFill>
                  <a:srgbClr val="FF0000"/>
                </a:solidFill>
              </a:rPr>
              <a:t>状态的概率</a:t>
            </a:r>
            <a:r>
              <a:rPr lang="en-US" altLang="zh-CN" sz="2800" dirty="0" smtClean="0">
                <a:solidFill>
                  <a:srgbClr val="FF0000"/>
                </a:solidFill>
              </a:rPr>
              <a:t>)</a:t>
            </a:r>
          </a:p>
          <a:p>
            <a:pPr lvl="1" eaLnBrk="1" hangingPunct="1">
              <a:lnSpc>
                <a:spcPct val="90000"/>
              </a:lnSpc>
              <a:defRPr/>
            </a:pPr>
            <a:endParaRPr lang="en-US" altLang="zh-CN" dirty="0" smtClean="0">
              <a:solidFill>
                <a:srgbClr val="FF0000"/>
              </a:solidFill>
            </a:endParaRPr>
          </a:p>
          <a:p>
            <a:pPr lvl="1" eaLnBrk="1" hangingPunct="1">
              <a:lnSpc>
                <a:spcPct val="90000"/>
              </a:lnSpc>
              <a:defRPr/>
            </a:pPr>
            <a:endParaRPr lang="en-US" altLang="zh-CN" dirty="0" smtClean="0">
              <a:solidFill>
                <a:srgbClr val="FF0000"/>
              </a:solidFill>
            </a:endParaRPr>
          </a:p>
          <a:p>
            <a:pPr lvl="1" eaLnBrk="1" hangingPunct="1">
              <a:lnSpc>
                <a:spcPct val="90000"/>
              </a:lnSpc>
              <a:defRPr/>
            </a:pPr>
            <a:r>
              <a:rPr lang="zh-CN" altLang="en-US" dirty="0" smtClean="0"/>
              <a:t>也就是</a:t>
            </a:r>
            <a:r>
              <a:rPr lang="en-US" altLang="zh-CN" sz="2800" dirty="0" err="1" smtClean="0">
                <a:solidFill>
                  <a:srgbClr val="FF0000"/>
                </a:solidFill>
              </a:rPr>
              <a:t>p</a:t>
            </a:r>
            <a:r>
              <a:rPr lang="en-US" altLang="zh-CN" sz="2800" baseline="-25000" dirty="0" err="1" smtClean="0">
                <a:solidFill>
                  <a:srgbClr val="FF0000"/>
                </a:solidFill>
              </a:rPr>
              <a:t>k</a:t>
            </a:r>
            <a:r>
              <a:rPr lang="en-US" altLang="zh-CN" sz="2800" dirty="0" smtClean="0">
                <a:solidFill>
                  <a:srgbClr val="FF0000"/>
                </a:solidFill>
              </a:rPr>
              <a:t>(t)</a:t>
            </a:r>
            <a:r>
              <a:rPr lang="zh-CN" altLang="en-US" dirty="0" smtClean="0"/>
              <a:t>的增量应等于</a:t>
            </a:r>
            <a:r>
              <a:rPr lang="zh-CN" altLang="en-US" dirty="0" smtClean="0">
                <a:solidFill>
                  <a:srgbClr val="FF0000"/>
                </a:solidFill>
              </a:rPr>
              <a:t>进入</a:t>
            </a:r>
            <a:r>
              <a:rPr lang="en-US" altLang="zh-CN" dirty="0" smtClean="0">
                <a:solidFill>
                  <a:srgbClr val="FF0000"/>
                </a:solidFill>
              </a:rPr>
              <a:t>k</a:t>
            </a:r>
            <a:r>
              <a:rPr lang="zh-CN" altLang="en-US" dirty="0" smtClean="0">
                <a:solidFill>
                  <a:srgbClr val="FF0000"/>
                </a:solidFill>
              </a:rPr>
              <a:t>状态的概率减去离开</a:t>
            </a:r>
            <a:r>
              <a:rPr lang="en-US" altLang="zh-CN" dirty="0" smtClean="0">
                <a:solidFill>
                  <a:srgbClr val="FF0000"/>
                </a:solidFill>
              </a:rPr>
              <a:t>k</a:t>
            </a:r>
            <a:r>
              <a:rPr lang="zh-CN" altLang="en-US" dirty="0" smtClean="0">
                <a:solidFill>
                  <a:srgbClr val="FF0000"/>
                </a:solidFill>
              </a:rPr>
              <a:t>状态的概率</a:t>
            </a:r>
          </a:p>
          <a:p>
            <a:pPr lvl="1" eaLnBrk="1" hangingPunct="1">
              <a:lnSpc>
                <a:spcPct val="90000"/>
              </a:lnSpc>
              <a:defRPr/>
            </a:pPr>
            <a:r>
              <a:rPr lang="zh-CN" altLang="en-US" dirty="0" smtClean="0"/>
              <a:t>哥尔莫柯洛夫方程</a:t>
            </a:r>
            <a:r>
              <a:rPr lang="zh-CN" altLang="en-US" dirty="0" smtClean="0">
                <a:solidFill>
                  <a:srgbClr val="FF0000"/>
                </a:solidFill>
              </a:rPr>
              <a:t>适用于各种排队系统</a:t>
            </a:r>
            <a:r>
              <a:rPr lang="zh-CN" altLang="en-US" dirty="0" smtClean="0"/>
              <a:t>。</a:t>
            </a:r>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7379" name="Rectangle 3"/>
          <p:cNvSpPr>
            <a:spLocks noGrp="1" noRot="1" noChangeArrowheads="1"/>
          </p:cNvSpPr>
          <p:nvPr>
            <p:ph type="body" sz="half" idx="1"/>
          </p:nvPr>
        </p:nvSpPr>
        <p:spPr>
          <a:xfrm>
            <a:off x="395288" y="549275"/>
            <a:ext cx="8569325" cy="5184775"/>
          </a:xfrm>
        </p:spPr>
        <p:txBody>
          <a:bodyPr/>
          <a:lstStyle/>
          <a:p>
            <a:pPr eaLnBrk="1" hangingPunct="1">
              <a:defRPr/>
            </a:pPr>
            <a:r>
              <a:rPr lang="zh-CN" altLang="en-US" sz="2800" dirty="0" smtClean="0"/>
              <a:t>系统的差微分方程（</a:t>
            </a:r>
            <a:r>
              <a:rPr lang="zh-CN" altLang="en-US" sz="2800" dirty="0" smtClean="0">
                <a:solidFill>
                  <a:srgbClr val="FF0000"/>
                </a:solidFill>
              </a:rPr>
              <a:t>队长</a:t>
            </a:r>
            <a:r>
              <a:rPr lang="en-US" altLang="zh-CN" sz="2800" dirty="0" smtClean="0">
                <a:solidFill>
                  <a:srgbClr val="FF0000"/>
                </a:solidFill>
              </a:rPr>
              <a:t>k</a:t>
            </a:r>
            <a:r>
              <a:rPr lang="zh-CN" altLang="en-US" sz="2800" dirty="0" smtClean="0">
                <a:solidFill>
                  <a:srgbClr val="FF0000"/>
                </a:solidFill>
              </a:rPr>
              <a:t>为状态变量）</a:t>
            </a:r>
            <a:endParaRPr lang="zh-CN" altLang="en-US" dirty="0" smtClean="0"/>
          </a:p>
          <a:p>
            <a:pPr lvl="1" eaLnBrk="1" hangingPunct="1">
              <a:defRPr/>
            </a:pPr>
            <a:r>
              <a:rPr lang="en-US" altLang="zh-CN" dirty="0" smtClean="0">
                <a:solidFill>
                  <a:srgbClr val="FF0000"/>
                </a:solidFill>
              </a:rPr>
              <a:t>M|M|1</a:t>
            </a:r>
            <a:r>
              <a:rPr lang="zh-CN" altLang="en-US" dirty="0" smtClean="0">
                <a:solidFill>
                  <a:srgbClr val="FF0000"/>
                </a:solidFill>
              </a:rPr>
              <a:t>系统方程</a:t>
            </a:r>
          </a:p>
        </p:txBody>
      </p:sp>
      <p:sp>
        <p:nvSpPr>
          <p:cNvPr id="62470" name="Rectangle 11"/>
          <p:cNvSpPr>
            <a:spLocks noChangeArrowheads="1"/>
          </p:cNvSpPr>
          <p:nvPr/>
        </p:nvSpPr>
        <p:spPr bwMode="auto">
          <a:xfrm>
            <a:off x="0" y="0"/>
            <a:ext cx="9144000" cy="523875"/>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0"/>
              </a:spcBef>
              <a:spcAft>
                <a:spcPct val="0"/>
              </a:spcAft>
            </a:pPr>
            <a:r>
              <a:rPr kumimoji="1" lang="zh-CN" altLang="en-US" sz="2800" b="1">
                <a:solidFill>
                  <a:srgbClr val="FF0000"/>
                </a:solidFill>
                <a:latin typeface="宋体" panose="02010600030101010101" pitchFamily="2" charset="-122"/>
              </a:rPr>
              <a:t>至此</a:t>
            </a:r>
            <a:r>
              <a:rPr kumimoji="1" lang="zh-CN" altLang="en-US" sz="2800" b="1">
                <a:solidFill>
                  <a:srgbClr val="FF0000"/>
                </a:solidFill>
                <a:latin typeface="Times New Roman" panose="02020603050405020304" pitchFamily="18" charset="0"/>
              </a:rPr>
              <a:t>，</a:t>
            </a:r>
            <a:r>
              <a:rPr kumimoji="1" lang="zh-CN" altLang="en-US" sz="2800" b="1">
                <a:solidFill>
                  <a:srgbClr val="FF0000"/>
                </a:solidFill>
                <a:latin typeface="宋体" panose="02010600030101010101" pitchFamily="2" charset="-122"/>
              </a:rPr>
              <a:t>得</a:t>
            </a:r>
            <a:r>
              <a:rPr kumimoji="1" lang="en-US" altLang="zh-CN" sz="2800" b="1">
                <a:solidFill>
                  <a:srgbClr val="FF0000"/>
                </a:solidFill>
                <a:latin typeface="Times New Roman" panose="02020603050405020304" pitchFamily="18" charset="0"/>
              </a:rPr>
              <a:t>M/M/1</a:t>
            </a:r>
            <a:r>
              <a:rPr kumimoji="1" lang="zh-CN" altLang="en-US" sz="2800" b="1">
                <a:solidFill>
                  <a:srgbClr val="FF0000"/>
                </a:solidFill>
                <a:latin typeface="宋体" panose="02010600030101010101" pitchFamily="2" charset="-122"/>
              </a:rPr>
              <a:t>完整状态方程</a:t>
            </a:r>
            <a:r>
              <a:rPr kumimoji="1" lang="en-US" altLang="zh-CN" sz="2800" b="1">
                <a:solidFill>
                  <a:srgbClr val="FF0000"/>
                </a:solidFill>
                <a:latin typeface="Times New Roman" panose="02020603050405020304" pitchFamily="18" charset="0"/>
              </a:rPr>
              <a:t>:</a:t>
            </a:r>
            <a:r>
              <a:rPr kumimoji="1" lang="en-US" altLang="zh-CN" sz="1100">
                <a:solidFill>
                  <a:srgbClr val="FF0000"/>
                </a:solidFill>
                <a:latin typeface="Times New Roman" panose="02020603050405020304" pitchFamily="18" charset="0"/>
              </a:rPr>
              <a:t> </a:t>
            </a:r>
            <a:endParaRPr kumimoji="1" lang="en-US" altLang="zh-CN" sz="2400">
              <a:solidFill>
                <a:srgbClr val="FF0000"/>
              </a:solidFill>
              <a:latin typeface="Times New Roman" panose="02020603050405020304" pitchFamily="18" charset="0"/>
            </a:endParaRPr>
          </a:p>
        </p:txBody>
      </p:sp>
      <p:grpSp>
        <p:nvGrpSpPr>
          <p:cNvPr id="7" name="组合 6"/>
          <p:cNvGrpSpPr/>
          <p:nvPr/>
        </p:nvGrpSpPr>
        <p:grpSpPr>
          <a:xfrm>
            <a:off x="887035" y="2444927"/>
            <a:ext cx="7501388" cy="1450035"/>
            <a:chOff x="239441" y="4581525"/>
            <a:chExt cx="7864747" cy="1657350"/>
          </a:xfrm>
        </p:grpSpPr>
        <p:pic>
          <p:nvPicPr>
            <p:cNvPr id="8" name="Picture 9"/>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31938" y="4581525"/>
              <a:ext cx="6572250" cy="165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矩形 1"/>
            <p:cNvSpPr>
              <a:spLocks noChangeArrowheads="1"/>
            </p:cNvSpPr>
            <p:nvPr/>
          </p:nvSpPr>
          <p:spPr bwMode="auto">
            <a:xfrm>
              <a:off x="239441" y="5294778"/>
              <a:ext cx="1992313" cy="339725"/>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marL="0" lvl="2" fontAlgn="base">
                <a:spcBef>
                  <a:spcPct val="0"/>
                </a:spcBef>
                <a:spcAft>
                  <a:spcPct val="0"/>
                </a:spcAft>
              </a:pPr>
              <a:r>
                <a:rPr lang="zh-CN" altLang="en-US" sz="1600" b="1" dirty="0">
                  <a:solidFill>
                    <a:srgbClr val="0033CC"/>
                  </a:solidFill>
                </a:rPr>
                <a:t>（</a:t>
              </a:r>
              <a:r>
                <a:rPr lang="en-US" altLang="zh-CN" sz="1600" b="1" dirty="0">
                  <a:solidFill>
                    <a:srgbClr val="0033CC"/>
                  </a:solidFill>
                </a:rPr>
                <a:t>1-</a:t>
              </a:r>
              <a:r>
                <a:rPr lang="en-US" altLang="zh-CN" sz="1600" b="1" dirty="0">
                  <a:solidFill>
                    <a:srgbClr val="0033CC"/>
                  </a:solidFill>
                  <a:latin typeface="Symbol" panose="05050102010706020507" pitchFamily="18" charset="2"/>
                </a:rPr>
                <a:t>l </a:t>
              </a:r>
              <a:r>
                <a:rPr lang="en-US" altLang="zh-CN" sz="1600" b="1" dirty="0">
                  <a:solidFill>
                    <a:srgbClr val="0033CC"/>
                  </a:solidFill>
                </a:rPr>
                <a:t>△t</a:t>
              </a:r>
              <a:r>
                <a:rPr lang="zh-CN" altLang="en-US" sz="1600" b="1" dirty="0">
                  <a:solidFill>
                    <a:srgbClr val="0033CC"/>
                  </a:solidFill>
                </a:rPr>
                <a:t>）</a:t>
              </a:r>
              <a:r>
                <a:rPr lang="en-US" altLang="zh-CN" sz="1600" b="1" dirty="0">
                  <a:solidFill>
                    <a:srgbClr val="0033CC"/>
                  </a:solidFill>
                </a:rPr>
                <a:t>(1-</a:t>
              </a:r>
              <a:r>
                <a:rPr lang="en-US" altLang="zh-CN" sz="1600" b="1" dirty="0">
                  <a:solidFill>
                    <a:srgbClr val="0033CC"/>
                  </a:solidFill>
                  <a:latin typeface="Symbol" panose="05050102010706020507" pitchFamily="18" charset="2"/>
                </a:rPr>
                <a:t>m</a:t>
              </a:r>
              <a:r>
                <a:rPr lang="en-US" altLang="zh-CN" sz="1600" b="1" dirty="0">
                  <a:solidFill>
                    <a:srgbClr val="0033CC"/>
                  </a:solidFill>
                </a:rPr>
                <a:t> △t)</a:t>
              </a:r>
            </a:p>
          </p:txBody>
        </p:sp>
      </p:grpSp>
      <p:graphicFrame>
        <p:nvGraphicFramePr>
          <p:cNvPr id="2" name="对象 1"/>
          <p:cNvGraphicFramePr>
            <a:graphicFrameLocks noChangeAspect="1"/>
          </p:cNvGraphicFramePr>
          <p:nvPr/>
        </p:nvGraphicFramePr>
        <p:xfrm>
          <a:off x="0" y="4725144"/>
          <a:ext cx="9612662" cy="1080120"/>
        </p:xfrm>
        <a:graphic>
          <a:graphicData uri="http://schemas.openxmlformats.org/presentationml/2006/ole">
            <mc:AlternateContent xmlns:mc="http://schemas.openxmlformats.org/markup-compatibility/2006">
              <mc:Choice xmlns:v="urn:schemas-microsoft-com:vml" Requires="v">
                <p:oleObj spid="_x0000_s5229" name="Equation" r:id="rId5" imgW="291084000" imgH="28346400" progId="Equation.DSMT4">
                  <p:embed/>
                </p:oleObj>
              </mc:Choice>
              <mc:Fallback>
                <p:oleObj name="Equation" r:id="rId5" imgW="291084000" imgH="28346400" progId="Equation.DSMT4">
                  <p:embed/>
                  <p:pic>
                    <p:nvPicPr>
                      <p:cNvPr id="0" name="图片 5129"/>
                      <p:cNvPicPr>
                        <a:picLocks noChangeAspect="1" noChangeArrowheads="1"/>
                      </p:cNvPicPr>
                      <p:nvPr/>
                    </p:nvPicPr>
                    <p:blipFill>
                      <a:blip r:embed="rId6"/>
                      <a:srcRect/>
                      <a:stretch>
                        <a:fillRect/>
                      </a:stretch>
                    </p:blipFill>
                    <p:spPr bwMode="auto">
                      <a:xfrm>
                        <a:off x="0" y="4725144"/>
                        <a:ext cx="9612662" cy="1080120"/>
                      </a:xfrm>
                      <a:prstGeom prst="rect">
                        <a:avLst/>
                      </a:prstGeom>
                      <a:solidFill>
                        <a:schemeClr val="accent3">
                          <a:lumMod val="90000"/>
                        </a:schemeClr>
                      </a:solidFill>
                      <a:ln>
                        <a:noFill/>
                      </a:ln>
                    </p:spPr>
                  </p:pic>
                </p:oleObj>
              </mc:Fallback>
            </mc:AlternateContent>
          </a:graphicData>
        </a:graphic>
      </p:graphicFrame>
      <p:sp>
        <p:nvSpPr>
          <p:cNvPr id="3" name="矩形 2"/>
          <p:cNvSpPr/>
          <p:nvPr/>
        </p:nvSpPr>
        <p:spPr>
          <a:xfrm>
            <a:off x="436563" y="1916832"/>
            <a:ext cx="8077852" cy="480131"/>
          </a:xfrm>
          <a:prstGeom prst="rect">
            <a:avLst/>
          </a:prstGeom>
        </p:spPr>
        <p:txBody>
          <a:bodyPr wrap="none">
            <a:spAutoFit/>
          </a:bodyPr>
          <a:lstStyle/>
          <a:p>
            <a:pPr fontAlgn="base">
              <a:lnSpc>
                <a:spcPct val="90000"/>
              </a:lnSpc>
              <a:spcBef>
                <a:spcPct val="20000"/>
              </a:spcBef>
              <a:spcAft>
                <a:spcPct val="0"/>
              </a:spcAft>
              <a:buClr>
                <a:srgbClr val="B20048"/>
              </a:buClr>
              <a:buSzPct val="85000"/>
              <a:buFont typeface="Wingdings" panose="05000000000000000000" pitchFamily="2" charset="2"/>
              <a:buNone/>
              <a:defRPr/>
            </a:pPr>
            <a:r>
              <a:rPr lang="zh-CN" altLang="en-US" sz="2800" b="1" dirty="0">
                <a:solidFill>
                  <a:srgbClr val="005FBE"/>
                </a:solidFill>
              </a:rPr>
              <a:t>用哥尔莫柯洛夫方程来写系统方程（</a:t>
            </a:r>
            <a:r>
              <a:rPr lang="zh-CN" altLang="en-US" sz="2800" b="1" dirty="0">
                <a:solidFill>
                  <a:srgbClr val="005FBE"/>
                </a:solidFill>
                <a:sym typeface="Symbol" panose="05050102010706020507"/>
              </a:rPr>
              <a:t></a:t>
            </a:r>
            <a:r>
              <a:rPr lang="en-US" altLang="zh-CN" sz="2800" b="1" dirty="0">
                <a:solidFill>
                  <a:srgbClr val="005FBE"/>
                </a:solidFill>
                <a:sym typeface="Symbol" panose="05050102010706020507"/>
              </a:rPr>
              <a:t>t</a:t>
            </a:r>
            <a:r>
              <a:rPr lang="zh-CN" altLang="en-US" sz="2800" b="1" dirty="0">
                <a:solidFill>
                  <a:srgbClr val="005FBE"/>
                </a:solidFill>
                <a:sym typeface="Symbol" panose="05050102010706020507"/>
              </a:rPr>
              <a:t>换成</a:t>
            </a:r>
            <a:r>
              <a:rPr lang="en-US" altLang="zh-CN" sz="2800" b="1" dirty="0" err="1">
                <a:solidFill>
                  <a:srgbClr val="005FBE"/>
                </a:solidFill>
                <a:sym typeface="Symbol" panose="05050102010706020507"/>
              </a:rPr>
              <a:t>dt</a:t>
            </a:r>
            <a:r>
              <a:rPr lang="zh-CN" altLang="en-US" sz="2800" b="1" dirty="0">
                <a:solidFill>
                  <a:srgbClr val="005FBE"/>
                </a:solidFill>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41"/>
          <p:cNvSpPr>
            <a:spLocks noChangeArrowheads="1"/>
          </p:cNvSpPr>
          <p:nvPr/>
        </p:nvSpPr>
        <p:spPr bwMode="auto">
          <a:xfrm>
            <a:off x="684213" y="1125538"/>
            <a:ext cx="7848600" cy="3046988"/>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pPr lvl="2">
              <a:lnSpc>
                <a:spcPct val="100000"/>
              </a:lnSpc>
              <a:spcBef>
                <a:spcPct val="0"/>
              </a:spcBef>
              <a:buClrTx/>
              <a:buSzTx/>
              <a:buFontTx/>
              <a:buNone/>
            </a:pPr>
            <a:r>
              <a:rPr lang="zh-CN" altLang="en-US" sz="3200" dirty="0">
                <a:latin typeface="方正粗黑宋简体" panose="02000000000000000000" pitchFamily="2" charset="-122"/>
                <a:ea typeface="方正粗黑宋简体" panose="02000000000000000000" pitchFamily="2" charset="-122"/>
              </a:rPr>
              <a:t>研究这种系统的意义在于它的</a:t>
            </a:r>
            <a:r>
              <a:rPr lang="zh-CN" altLang="en-US" sz="3200" dirty="0">
                <a:solidFill>
                  <a:srgbClr val="FF0000"/>
                </a:solidFill>
                <a:latin typeface="方正粗黑宋简体" panose="02000000000000000000" pitchFamily="2" charset="-122"/>
                <a:ea typeface="方正粗黑宋简体" panose="02000000000000000000" pitchFamily="2" charset="-122"/>
              </a:rPr>
              <a:t>广泛性</a:t>
            </a:r>
            <a:r>
              <a:rPr lang="en-US" altLang="zh-CN" sz="3200" dirty="0">
                <a:latin typeface="方正粗黑宋简体" panose="02000000000000000000" pitchFamily="2" charset="-122"/>
                <a:ea typeface="方正粗黑宋简体" panose="02000000000000000000" pitchFamily="2" charset="-122"/>
              </a:rPr>
              <a:t>:</a:t>
            </a:r>
          </a:p>
          <a:p>
            <a:pPr lvl="4">
              <a:lnSpc>
                <a:spcPct val="100000"/>
              </a:lnSpc>
              <a:spcBef>
                <a:spcPct val="0"/>
              </a:spcBef>
              <a:buClrTx/>
              <a:buSzTx/>
              <a:buFontTx/>
              <a:buChar char="•"/>
            </a:pPr>
            <a:r>
              <a:rPr lang="zh-CN" altLang="en-US" sz="3200" dirty="0">
                <a:solidFill>
                  <a:schemeClr val="tx2"/>
                </a:solidFill>
                <a:latin typeface="方正粗黑宋简体" panose="02000000000000000000" pitchFamily="2" charset="-122"/>
                <a:ea typeface="方正粗黑宋简体" panose="02000000000000000000" pitchFamily="2" charset="-122"/>
              </a:rPr>
              <a:t>信息流与信道；</a:t>
            </a:r>
          </a:p>
          <a:p>
            <a:pPr lvl="4">
              <a:lnSpc>
                <a:spcPct val="100000"/>
              </a:lnSpc>
              <a:spcBef>
                <a:spcPct val="0"/>
              </a:spcBef>
              <a:buClrTx/>
              <a:buSzTx/>
              <a:buFontTx/>
              <a:buChar char="•"/>
            </a:pPr>
            <a:r>
              <a:rPr lang="zh-CN" altLang="en-US" sz="3200" dirty="0">
                <a:solidFill>
                  <a:schemeClr val="tx2"/>
                </a:solidFill>
                <a:latin typeface="方正粗黑宋简体" panose="02000000000000000000" pitchFamily="2" charset="-122"/>
                <a:ea typeface="方正粗黑宋简体" panose="02000000000000000000" pitchFamily="2" charset="-122"/>
              </a:rPr>
              <a:t>计算机的指令与总线</a:t>
            </a:r>
          </a:p>
          <a:p>
            <a:pPr lvl="4">
              <a:lnSpc>
                <a:spcPct val="100000"/>
              </a:lnSpc>
              <a:spcBef>
                <a:spcPct val="0"/>
              </a:spcBef>
              <a:buClrTx/>
              <a:buSzTx/>
              <a:buFontTx/>
              <a:buChar char="•"/>
            </a:pPr>
            <a:r>
              <a:rPr lang="zh-CN" altLang="en-US" sz="3200" dirty="0">
                <a:solidFill>
                  <a:schemeClr val="tx2"/>
                </a:solidFill>
                <a:latin typeface="方正粗黑宋简体" panose="02000000000000000000" pitchFamily="2" charset="-122"/>
                <a:ea typeface="方正粗黑宋简体" panose="02000000000000000000" pitchFamily="2" charset="-122"/>
              </a:rPr>
              <a:t>数据与中央处理单元</a:t>
            </a:r>
          </a:p>
          <a:p>
            <a:pPr lvl="4">
              <a:lnSpc>
                <a:spcPct val="100000"/>
              </a:lnSpc>
              <a:spcBef>
                <a:spcPct val="0"/>
              </a:spcBef>
              <a:buClrTx/>
              <a:buSzTx/>
              <a:buFontTx/>
              <a:buChar char="•"/>
            </a:pPr>
            <a:r>
              <a:rPr lang="zh-CN" altLang="en-US" sz="3200" dirty="0">
                <a:solidFill>
                  <a:schemeClr val="tx2"/>
                </a:solidFill>
                <a:latin typeface="方正粗黑宋简体" panose="02000000000000000000" pitchFamily="2" charset="-122"/>
                <a:ea typeface="方正粗黑宋简体" panose="02000000000000000000" pitchFamily="2" charset="-122"/>
              </a:rPr>
              <a:t>故障与维修等</a:t>
            </a:r>
          </a:p>
          <a:p>
            <a:pPr lvl="3">
              <a:lnSpc>
                <a:spcPct val="100000"/>
              </a:lnSpc>
              <a:spcBef>
                <a:spcPct val="0"/>
              </a:spcBef>
              <a:buClrTx/>
              <a:buSzTx/>
              <a:buFontTx/>
              <a:buNone/>
            </a:pPr>
            <a:endParaRPr lang="en-US" altLang="zh-CN" sz="3200" dirty="0">
              <a:solidFill>
                <a:schemeClr val="tx2"/>
              </a:solidFill>
              <a:latin typeface="方正粗黑宋简体" panose="02000000000000000000" pitchFamily="2" charset="-122"/>
              <a:ea typeface="方正粗黑宋简体" panose="02000000000000000000" pitchFamily="2" charset="-122"/>
            </a:endParaRPr>
          </a:p>
        </p:txBody>
      </p:sp>
      <p:sp>
        <p:nvSpPr>
          <p:cNvPr id="7171" name="Rectangle 42"/>
          <p:cNvSpPr>
            <a:spLocks noChangeArrowheads="1"/>
          </p:cNvSpPr>
          <p:nvPr/>
        </p:nvSpPr>
        <p:spPr bwMode="auto">
          <a:xfrm>
            <a:off x="344487" y="476672"/>
            <a:ext cx="867092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lvl="1">
              <a:lnSpc>
                <a:spcPct val="100000"/>
              </a:lnSpc>
              <a:spcBef>
                <a:spcPct val="0"/>
              </a:spcBef>
              <a:buClrTx/>
              <a:buSzTx/>
              <a:buFontTx/>
              <a:buNone/>
            </a:pPr>
            <a:endParaRPr lang="zh-CN" altLang="en-US">
              <a:solidFill>
                <a:srgbClr val="3C3C5A"/>
              </a:solidFill>
              <a:latin typeface="方正粗黑宋简体" pitchFamily="2" charset="-122"/>
              <a:ea typeface="方正粗黑宋简体" pitchFamily="2" charset="-122"/>
            </a:endParaRPr>
          </a:p>
        </p:txBody>
      </p:sp>
      <p:sp>
        <p:nvSpPr>
          <p:cNvPr id="7172" name="Rectangle 45"/>
          <p:cNvSpPr>
            <a:spLocks noChangeArrowheads="1"/>
          </p:cNvSpPr>
          <p:nvPr/>
        </p:nvSpPr>
        <p:spPr bwMode="auto">
          <a:xfrm>
            <a:off x="-252413" y="5013325"/>
            <a:ext cx="9864726"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lvl="1">
              <a:lnSpc>
                <a:spcPct val="100000"/>
              </a:lnSpc>
              <a:buClr>
                <a:schemeClr val="accent2"/>
              </a:buClr>
              <a:buFont typeface="Wingdings" panose="05000000000000000000" pitchFamily="2" charset="2"/>
              <a:buChar char=""/>
            </a:pPr>
            <a:r>
              <a:rPr lang="zh-CN" altLang="en-US" dirty="0">
                <a:solidFill>
                  <a:srgbClr val="E10D0D"/>
                </a:solidFill>
                <a:latin typeface="方正粗黑宋简体" pitchFamily="2" charset="-122"/>
                <a:ea typeface="方正粗黑宋简体" pitchFamily="2" charset="-122"/>
              </a:rPr>
              <a:t>资源的有限性</a:t>
            </a:r>
            <a:r>
              <a:rPr lang="zh-CN" altLang="en-US" dirty="0">
                <a:solidFill>
                  <a:srgbClr val="0903EB"/>
                </a:solidFill>
                <a:latin typeface="方正粗黑宋简体" panose="02000000000000000000" pitchFamily="2" charset="-122"/>
                <a:ea typeface="方正粗黑宋简体" panose="02000000000000000000" pitchFamily="2" charset="-122"/>
              </a:rPr>
              <a:t>和</a:t>
            </a:r>
            <a:r>
              <a:rPr lang="zh-CN" altLang="en-US" dirty="0">
                <a:solidFill>
                  <a:srgbClr val="E10D0D"/>
                </a:solidFill>
                <a:latin typeface="方正粗黑宋简体" panose="02000000000000000000" pitchFamily="2" charset="-122"/>
                <a:ea typeface="方正粗黑宋简体" panose="02000000000000000000" pitchFamily="2" charset="-122"/>
              </a:rPr>
              <a:t>需求的随机性</a:t>
            </a:r>
            <a:r>
              <a:rPr lang="zh-CN" altLang="en-US" dirty="0">
                <a:solidFill>
                  <a:srgbClr val="3C3C5A"/>
                </a:solidFill>
                <a:latin typeface="方正粗黑宋简体" panose="02000000000000000000" pitchFamily="2" charset="-122"/>
                <a:ea typeface="方正粗黑宋简体" panose="02000000000000000000" pitchFamily="2" charset="-122"/>
              </a:rPr>
              <a:t>是</a:t>
            </a:r>
            <a:r>
              <a:rPr lang="zh-CN" altLang="en-US" dirty="0">
                <a:solidFill>
                  <a:srgbClr val="0903EB"/>
                </a:solidFill>
                <a:latin typeface="方正粗黑宋简体" panose="02000000000000000000" pitchFamily="2" charset="-122"/>
                <a:ea typeface="方正粗黑宋简体" panose="02000000000000000000" pitchFamily="2" charset="-122"/>
              </a:rPr>
              <a:t>排队现象存在的基础。</a:t>
            </a:r>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03" name="Rectangle 3"/>
          <p:cNvSpPr>
            <a:spLocks noGrp="1" noRot="1" noChangeArrowheads="1"/>
          </p:cNvSpPr>
          <p:nvPr>
            <p:ph type="body" sz="half" idx="1"/>
          </p:nvPr>
        </p:nvSpPr>
        <p:spPr>
          <a:xfrm>
            <a:off x="275590" y="247333"/>
            <a:ext cx="8569325" cy="5184775"/>
          </a:xfrm>
        </p:spPr>
        <p:txBody>
          <a:bodyPr/>
          <a:lstStyle/>
          <a:p>
            <a:pPr eaLnBrk="1" hangingPunct="1">
              <a:defRPr/>
            </a:pPr>
            <a:r>
              <a:rPr lang="en-US" altLang="zh-CN" dirty="0" smtClean="0"/>
              <a:t>M|M|1</a:t>
            </a:r>
            <a:r>
              <a:rPr lang="zh-CN" altLang="en-US" dirty="0" smtClean="0"/>
              <a:t>问题的状态转移图</a:t>
            </a:r>
          </a:p>
          <a:p>
            <a:pPr lvl="1" eaLnBrk="1" hangingPunct="1">
              <a:defRPr/>
            </a:pPr>
            <a:endParaRPr lang="zh-CN" altLang="en-US" dirty="0" smtClean="0"/>
          </a:p>
          <a:p>
            <a:pPr lvl="1" eaLnBrk="1" hangingPunct="1">
              <a:defRPr/>
            </a:pPr>
            <a:endParaRPr lang="zh-CN" altLang="en-US" dirty="0" smtClean="0"/>
          </a:p>
          <a:p>
            <a:pPr lvl="1" eaLnBrk="1" hangingPunct="1">
              <a:defRPr/>
            </a:pPr>
            <a:endParaRPr lang="zh-CN" altLang="en-US" dirty="0" smtClean="0"/>
          </a:p>
          <a:p>
            <a:pPr lvl="1" eaLnBrk="1" hangingPunct="1">
              <a:defRPr/>
            </a:pPr>
            <a:r>
              <a:rPr lang="zh-CN" altLang="en-US" dirty="0" smtClean="0"/>
              <a:t>图中</a:t>
            </a:r>
            <a:r>
              <a:rPr lang="en-US" altLang="zh-CN" dirty="0" smtClean="0">
                <a:latin typeface="Symbol" panose="05050102010706020507" pitchFamily="18" charset="2"/>
              </a:rPr>
              <a:t>l</a:t>
            </a:r>
            <a:r>
              <a:rPr lang="zh-CN" altLang="en-US" dirty="0" smtClean="0">
                <a:latin typeface="Symbol" panose="05050102010706020507" pitchFamily="18" charset="2"/>
              </a:rPr>
              <a:t>、</a:t>
            </a:r>
            <a:r>
              <a:rPr lang="en-US" altLang="zh-CN" dirty="0" smtClean="0">
                <a:latin typeface="Symbol" panose="05050102010706020507" pitchFamily="18" charset="2"/>
              </a:rPr>
              <a:t>m</a:t>
            </a:r>
            <a:r>
              <a:rPr lang="zh-CN" altLang="en-US" dirty="0" smtClean="0"/>
              <a:t>分别表示转移概率</a:t>
            </a:r>
            <a:r>
              <a:rPr lang="en-US" altLang="zh-CN" dirty="0" err="1" smtClean="0">
                <a:solidFill>
                  <a:srgbClr val="FF0000"/>
                </a:solidFill>
                <a:latin typeface="Symbol" panose="05050102010706020507" pitchFamily="18" charset="2"/>
              </a:rPr>
              <a:t>l</a:t>
            </a:r>
            <a:r>
              <a:rPr lang="en-US" altLang="zh-CN" dirty="0" err="1" smtClean="0">
                <a:solidFill>
                  <a:srgbClr val="FF0000"/>
                </a:solidFill>
                <a:latin typeface="Times New Roman" panose="02020603050405020304" pitchFamily="18" charset="0"/>
              </a:rPr>
              <a:t>dt</a:t>
            </a:r>
            <a:r>
              <a:rPr lang="zh-CN" altLang="en-US" dirty="0" smtClean="0">
                <a:solidFill>
                  <a:srgbClr val="FF0000"/>
                </a:solidFill>
                <a:latin typeface="Symbol" panose="05050102010706020507" pitchFamily="18" charset="2"/>
              </a:rPr>
              <a:t>、</a:t>
            </a:r>
            <a:r>
              <a:rPr lang="en-US" altLang="zh-CN" dirty="0" err="1" smtClean="0">
                <a:solidFill>
                  <a:srgbClr val="FF0000"/>
                </a:solidFill>
                <a:latin typeface="Symbol" panose="05050102010706020507" pitchFamily="18" charset="2"/>
              </a:rPr>
              <a:t>m</a:t>
            </a:r>
            <a:r>
              <a:rPr lang="en-US" altLang="zh-CN" dirty="0" err="1" smtClean="0">
                <a:solidFill>
                  <a:srgbClr val="FF0000"/>
                </a:solidFill>
                <a:latin typeface="Times New Roman" panose="02020603050405020304" pitchFamily="18" charset="0"/>
              </a:rPr>
              <a:t>dt</a:t>
            </a:r>
            <a:r>
              <a:rPr lang="zh-CN" altLang="en-US" dirty="0" smtClean="0">
                <a:latin typeface="Times New Roman" panose="02020603050405020304" pitchFamily="18" charset="0"/>
              </a:rPr>
              <a:t>。</a:t>
            </a:r>
            <a:endParaRPr lang="zh-CN" altLang="en-US" dirty="0" smtClean="0"/>
          </a:p>
          <a:p>
            <a:pPr lvl="1" eaLnBrk="1" hangingPunct="1">
              <a:defRPr/>
            </a:pPr>
            <a:endParaRPr lang="zh-CN" altLang="en-US" dirty="0" smtClean="0"/>
          </a:p>
          <a:p>
            <a:pPr lvl="1" eaLnBrk="1" hangingPunct="1">
              <a:defRPr/>
            </a:pPr>
            <a:endParaRPr lang="en-US" altLang="zh-CN" dirty="0" smtClean="0"/>
          </a:p>
        </p:txBody>
      </p:sp>
      <p:pic>
        <p:nvPicPr>
          <p:cNvPr id="64517" name="Picture 8"/>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42963" y="835343"/>
            <a:ext cx="7086600" cy="184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3" name="对象 2"/>
          <p:cNvGraphicFramePr>
            <a:graphicFrameLocks noChangeAspect="1"/>
          </p:cNvGraphicFramePr>
          <p:nvPr/>
        </p:nvGraphicFramePr>
        <p:xfrm>
          <a:off x="347504" y="4861158"/>
          <a:ext cx="8497887" cy="1998663"/>
        </p:xfrm>
        <a:graphic>
          <a:graphicData uri="http://schemas.openxmlformats.org/presentationml/2006/ole">
            <mc:AlternateContent xmlns:mc="http://schemas.openxmlformats.org/markup-compatibility/2006">
              <mc:Choice xmlns:v="urn:schemas-microsoft-com:vml" Requires="v">
                <p:oleObj spid="_x0000_s6340" name="Equation" r:id="rId5" imgW="98450400" imgH="23164800" progId="Equation.DSMT4">
                  <p:embed/>
                </p:oleObj>
              </mc:Choice>
              <mc:Fallback>
                <p:oleObj name="Equation" r:id="rId5" imgW="98450400" imgH="23164800" progId="Equation.DSMT4">
                  <p:embed/>
                  <p:pic>
                    <p:nvPicPr>
                      <p:cNvPr id="0" name="图片 616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7504" y="4861158"/>
                        <a:ext cx="8497887" cy="1998663"/>
                      </a:xfrm>
                      <a:prstGeom prst="rect">
                        <a:avLst/>
                      </a:prstGeom>
                      <a:solidFill>
                        <a:schemeClr val="bg1">
                          <a:lumMod val="90000"/>
                        </a:schemeClr>
                      </a:solidFill>
                      <a:ln>
                        <a:noFill/>
                      </a:ln>
                    </p:spPr>
                  </p:pic>
                </p:oleObj>
              </mc:Fallback>
            </mc:AlternateContent>
          </a:graphicData>
        </a:graphic>
      </p:graphicFrame>
      <p:graphicFrame>
        <p:nvGraphicFramePr>
          <p:cNvPr id="2" name="对象 1"/>
          <p:cNvGraphicFramePr>
            <a:graphicFrameLocks noChangeAspect="1"/>
          </p:cNvGraphicFramePr>
          <p:nvPr/>
        </p:nvGraphicFramePr>
        <p:xfrm>
          <a:off x="19685" y="3235960"/>
          <a:ext cx="9152890" cy="1080135"/>
        </p:xfrm>
        <a:graphic>
          <a:graphicData uri="http://schemas.openxmlformats.org/presentationml/2006/ole">
            <mc:AlternateContent xmlns:mc="http://schemas.openxmlformats.org/markup-compatibility/2006">
              <mc:Choice xmlns:v="urn:schemas-microsoft-com:vml" Requires="v">
                <p:oleObj spid="_x0000_s6341" name="Equation" r:id="rId7" imgW="11464290" imgH="1181100" progId="Equation.DSMT4">
                  <p:embed/>
                </p:oleObj>
              </mc:Choice>
              <mc:Fallback>
                <p:oleObj name="Equation" r:id="rId7" imgW="11464290" imgH="1181100" progId="Equation.DSMT4">
                  <p:embed/>
                  <p:pic>
                    <p:nvPicPr>
                      <p:cNvPr id="0" name="图片 6162"/>
                      <p:cNvPicPr>
                        <a:picLocks noChangeAspect="1" noChangeArrowheads="1"/>
                      </p:cNvPicPr>
                      <p:nvPr/>
                    </p:nvPicPr>
                    <p:blipFill>
                      <a:blip r:embed="rId8"/>
                      <a:srcRect/>
                      <a:stretch>
                        <a:fillRect/>
                      </a:stretch>
                    </p:blipFill>
                    <p:spPr bwMode="auto">
                      <a:xfrm>
                        <a:off x="19685" y="3235960"/>
                        <a:ext cx="9152890" cy="1080135"/>
                      </a:xfrm>
                      <a:prstGeom prst="rect">
                        <a:avLst/>
                      </a:prstGeom>
                      <a:solidFill>
                        <a:schemeClr val="accent3">
                          <a:lumMod val="90000"/>
                        </a:schemeClr>
                      </a:solidFill>
                      <a:ln>
                        <a:noFill/>
                      </a:ln>
                    </p:spPr>
                  </p:pic>
                </p:oleObj>
              </mc:Fallback>
            </mc:AlternateContent>
          </a:graphicData>
        </a:graphic>
      </p:graphicFrame>
      <p:sp>
        <p:nvSpPr>
          <p:cNvPr id="22" name="右箭头 21"/>
          <p:cNvSpPr/>
          <p:nvPr/>
        </p:nvSpPr>
        <p:spPr>
          <a:xfrm rot="5400000">
            <a:off x="4086225" y="4430395"/>
            <a:ext cx="601345" cy="372745"/>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sz="1800">
              <a:solidFill>
                <a:srgbClr val="FFFFDD"/>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blinds(horizontal)">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blinds(horizontal)">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2" grpId="1"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03" name="Rectangle 3"/>
          <p:cNvSpPr>
            <a:spLocks noGrp="1" noRot="1" noChangeArrowheads="1"/>
          </p:cNvSpPr>
          <p:nvPr>
            <p:ph type="body" sz="half" idx="1"/>
          </p:nvPr>
        </p:nvSpPr>
        <p:spPr>
          <a:xfrm>
            <a:off x="384175" y="1579245"/>
            <a:ext cx="8569325" cy="2654935"/>
          </a:xfrm>
        </p:spPr>
        <p:txBody>
          <a:bodyPr/>
          <a:lstStyle/>
          <a:p>
            <a:pPr eaLnBrk="1" hangingPunct="1">
              <a:defRPr/>
            </a:pPr>
            <a:r>
              <a:rPr lang="en-US" altLang="zh-CN" dirty="0" smtClean="0"/>
              <a:t>M|M|1</a:t>
            </a:r>
            <a:r>
              <a:rPr lang="zh-CN" altLang="en-US" dirty="0" smtClean="0"/>
              <a:t>问题的状态转移图</a:t>
            </a:r>
          </a:p>
          <a:p>
            <a:pPr lvl="1" eaLnBrk="1" hangingPunct="1">
              <a:defRPr/>
            </a:pPr>
            <a:endParaRPr lang="zh-CN" altLang="en-US" dirty="0" smtClean="0"/>
          </a:p>
          <a:p>
            <a:pPr lvl="1" eaLnBrk="1" hangingPunct="1">
              <a:defRPr/>
            </a:pPr>
            <a:endParaRPr lang="zh-CN" altLang="en-US" dirty="0" smtClean="0"/>
          </a:p>
          <a:p>
            <a:pPr lvl="1" eaLnBrk="1" hangingPunct="1">
              <a:defRPr/>
            </a:pPr>
            <a:endParaRPr lang="zh-CN" altLang="en-US" dirty="0" smtClean="0"/>
          </a:p>
          <a:p>
            <a:pPr lvl="1" eaLnBrk="1" hangingPunct="1">
              <a:defRPr/>
            </a:pPr>
            <a:endParaRPr lang="zh-CN" altLang="en-US" dirty="0" smtClean="0"/>
          </a:p>
          <a:p>
            <a:pPr lvl="1" eaLnBrk="1" hangingPunct="1">
              <a:defRPr/>
            </a:pPr>
            <a:endParaRPr lang="zh-CN" altLang="en-US" dirty="0" smtClean="0"/>
          </a:p>
          <a:p>
            <a:pPr lvl="1" eaLnBrk="1" hangingPunct="1">
              <a:defRPr/>
            </a:pPr>
            <a:endParaRPr lang="en-US" altLang="zh-CN" dirty="0" smtClean="0"/>
          </a:p>
        </p:txBody>
      </p:sp>
      <p:sp>
        <p:nvSpPr>
          <p:cNvPr id="64516" name="Rectangle 7"/>
          <p:cNvSpPr>
            <a:spLocks noChangeArrowheads="1"/>
          </p:cNvSpPr>
          <p:nvPr/>
        </p:nvSpPr>
        <p:spPr bwMode="auto">
          <a:xfrm>
            <a:off x="-23813" y="0"/>
            <a:ext cx="9167813" cy="146875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1" fontAlgn="base">
              <a:spcBef>
                <a:spcPct val="20000"/>
              </a:spcBef>
              <a:spcAft>
                <a:spcPct val="0"/>
              </a:spcAft>
              <a:buClr>
                <a:srgbClr val="F89400"/>
              </a:buClr>
              <a:buSzPct val="85000"/>
              <a:buFont typeface="Wingdings" panose="05000000000000000000" pitchFamily="2" charset="2"/>
              <a:buChar char=""/>
            </a:pPr>
            <a:r>
              <a:rPr lang="zh-CN" altLang="en-US" sz="2800" b="1" dirty="0">
                <a:solidFill>
                  <a:srgbClr val="005FBE"/>
                </a:solidFill>
              </a:rPr>
              <a:t>根据哥尔莫柯洛夫方程，由状态转移图可直接写出系统方程（注：</a:t>
            </a:r>
            <a:r>
              <a:rPr lang="zh-CN" altLang="en-US" sz="2800" b="1" dirty="0">
                <a:solidFill>
                  <a:srgbClr val="FF0000"/>
                </a:solidFill>
              </a:rPr>
              <a:t>此时已经不包括由</a:t>
            </a:r>
            <a:r>
              <a:rPr lang="en-US" altLang="zh-CN" sz="2800" b="1" dirty="0">
                <a:solidFill>
                  <a:srgbClr val="FF0000"/>
                </a:solidFill>
              </a:rPr>
              <a:t>k</a:t>
            </a:r>
            <a:r>
              <a:rPr lang="zh-CN" altLang="en-US" sz="2800" b="1" dirty="0">
                <a:solidFill>
                  <a:srgbClr val="FF0000"/>
                </a:solidFill>
              </a:rPr>
              <a:t>到</a:t>
            </a:r>
            <a:r>
              <a:rPr lang="en-US" altLang="zh-CN" sz="2800" b="1" dirty="0">
                <a:solidFill>
                  <a:srgbClr val="FF0000"/>
                </a:solidFill>
              </a:rPr>
              <a:t>k</a:t>
            </a:r>
            <a:r>
              <a:rPr lang="zh-CN" altLang="en-US" sz="2800" b="1" dirty="0">
                <a:solidFill>
                  <a:srgbClr val="FF0000"/>
                </a:solidFill>
              </a:rPr>
              <a:t>状态的转移，只有进或出</a:t>
            </a:r>
            <a:r>
              <a:rPr lang="en-US" altLang="zh-CN" sz="2800" b="1" dirty="0">
                <a:solidFill>
                  <a:srgbClr val="FF0000"/>
                </a:solidFill>
              </a:rPr>
              <a:t>k</a:t>
            </a:r>
            <a:r>
              <a:rPr lang="zh-CN" altLang="en-US" sz="2800" b="1" dirty="0">
                <a:solidFill>
                  <a:srgbClr val="FF0000"/>
                </a:solidFill>
              </a:rPr>
              <a:t>状态，但是因为左边已经是微分式子，所以不影响结果）</a:t>
            </a:r>
            <a:r>
              <a:rPr lang="zh-CN" altLang="en-US" sz="2800" b="1" dirty="0">
                <a:solidFill>
                  <a:srgbClr val="005FBE"/>
                </a:solidFill>
              </a:rPr>
              <a:t>。</a:t>
            </a:r>
          </a:p>
        </p:txBody>
      </p:sp>
      <p:pic>
        <p:nvPicPr>
          <p:cNvPr id="64517" name="Picture 8"/>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28383" y="2227263"/>
            <a:ext cx="7086600" cy="184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3" name="对象 2"/>
          <p:cNvGraphicFramePr>
            <a:graphicFrameLocks noChangeAspect="1"/>
          </p:cNvGraphicFramePr>
          <p:nvPr/>
        </p:nvGraphicFramePr>
        <p:xfrm>
          <a:off x="190307" y="4567135"/>
          <a:ext cx="8497887" cy="1998663"/>
        </p:xfrm>
        <a:graphic>
          <a:graphicData uri="http://schemas.openxmlformats.org/presentationml/2006/ole">
            <mc:AlternateContent xmlns:mc="http://schemas.openxmlformats.org/markup-compatibility/2006">
              <mc:Choice xmlns:v="urn:schemas-microsoft-com:vml" Requires="v">
                <p:oleObj spid="_x0000_s7277" name="Equation" r:id="rId5" imgW="98450400" imgH="23164800" progId="Equation.DSMT4">
                  <p:embed/>
                </p:oleObj>
              </mc:Choice>
              <mc:Fallback>
                <p:oleObj name="Equation" r:id="rId5" imgW="98450400" imgH="23164800" progId="Equation.DSMT4">
                  <p:embed/>
                  <p:pic>
                    <p:nvPicPr>
                      <p:cNvPr id="0" name="图片 717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0307" y="4567135"/>
                        <a:ext cx="8497887" cy="1998663"/>
                      </a:xfrm>
                      <a:prstGeom prst="rect">
                        <a:avLst/>
                      </a:prstGeom>
                      <a:solidFill>
                        <a:schemeClr val="bg1">
                          <a:lumMod val="90000"/>
                        </a:schemeClr>
                      </a:solidFill>
                      <a:ln>
                        <a:noFill/>
                      </a:ln>
                    </p:spPr>
                  </p:pic>
                </p:oleObj>
              </mc:Fallback>
            </mc:AlternateContent>
          </a:graphicData>
        </a:graphic>
      </p:graphicFrame>
      <p:sp>
        <p:nvSpPr>
          <p:cNvPr id="2" name="文本框 1"/>
          <p:cNvSpPr txBox="1"/>
          <p:nvPr/>
        </p:nvSpPr>
        <p:spPr>
          <a:xfrm>
            <a:off x="251460" y="4131310"/>
            <a:ext cx="4572000" cy="435610"/>
          </a:xfrm>
          <a:prstGeom prst="rect">
            <a:avLst/>
          </a:prstGeom>
          <a:noFill/>
        </p:spPr>
        <p:txBody>
          <a:bodyPr wrap="square" rtlCol="0" anchor="t">
            <a:spAutoFit/>
          </a:bodyPr>
          <a:lstStyle/>
          <a:p>
            <a:r>
              <a:rPr lang="en-US" altLang="zh-CN" dirty="0" smtClean="0">
                <a:solidFill>
                  <a:srgbClr val="FF0000"/>
                </a:solidFill>
                <a:sym typeface="+mn-ea"/>
              </a:rPr>
              <a:t>M|M|1</a:t>
            </a:r>
            <a:r>
              <a:rPr lang="zh-CN" altLang="en-US" dirty="0" smtClean="0">
                <a:solidFill>
                  <a:srgbClr val="FF0000"/>
                </a:solidFill>
                <a:sym typeface="+mn-ea"/>
              </a:rPr>
              <a:t>系统方程</a:t>
            </a:r>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17463"/>
            <a:ext cx="9144000" cy="566738"/>
          </a:xfrm>
          <a:solidFill>
            <a:schemeClr val="accent1"/>
          </a:solidFill>
        </p:spPr>
        <p:txBody>
          <a:bodyPr/>
          <a:lstStyle/>
          <a:p>
            <a:pPr>
              <a:defRPr/>
            </a:pPr>
            <a:r>
              <a:rPr lang="zh-CN" altLang="en-US" sz="4000" dirty="0" smtClean="0">
                <a:solidFill>
                  <a:srgbClr val="FF0000"/>
                </a:solidFill>
              </a:rPr>
              <a:t>状态转移图的变化</a:t>
            </a:r>
            <a:endParaRPr lang="zh-CN" altLang="en-US" sz="4000" dirty="0">
              <a:solidFill>
                <a:srgbClr val="FF0000"/>
              </a:solidFill>
            </a:endParaRPr>
          </a:p>
        </p:txBody>
      </p:sp>
      <p:pic>
        <p:nvPicPr>
          <p:cNvPr id="65539" name="Picture 8"/>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7600" y="5000625"/>
            <a:ext cx="7086600" cy="184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540" name="Picture 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2575" y="741363"/>
            <a:ext cx="8899525" cy="224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541" name="矩形 7"/>
          <p:cNvSpPr>
            <a:spLocks noChangeArrowheads="1"/>
          </p:cNvSpPr>
          <p:nvPr/>
        </p:nvSpPr>
        <p:spPr bwMode="auto">
          <a:xfrm>
            <a:off x="53658" y="3450273"/>
            <a:ext cx="903605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lvl="1" fontAlgn="base">
              <a:spcBef>
                <a:spcPct val="20000"/>
              </a:spcBef>
              <a:spcAft>
                <a:spcPct val="0"/>
              </a:spcAft>
              <a:buClr>
                <a:srgbClr val="F89400"/>
              </a:buClr>
              <a:buSzPct val="85000"/>
              <a:buFont typeface="Wingdings" panose="05000000000000000000" pitchFamily="2" charset="2"/>
              <a:buChar char=""/>
            </a:pPr>
            <a:r>
              <a:rPr lang="zh-CN" altLang="en-US" sz="2400" b="1" dirty="0">
                <a:solidFill>
                  <a:srgbClr val="005FBE"/>
                </a:solidFill>
              </a:rPr>
              <a:t>根据哥尔莫柯洛夫方程，状态转移图</a:t>
            </a:r>
            <a:r>
              <a:rPr lang="zh-CN" altLang="en-US" sz="2400" b="1" dirty="0">
                <a:solidFill>
                  <a:srgbClr val="FF0000"/>
                </a:solidFill>
              </a:rPr>
              <a:t>此时已经不包括由</a:t>
            </a:r>
            <a:r>
              <a:rPr lang="en-US" altLang="zh-CN" sz="2400" b="1" dirty="0">
                <a:solidFill>
                  <a:srgbClr val="FF0000"/>
                </a:solidFill>
              </a:rPr>
              <a:t>k</a:t>
            </a:r>
            <a:r>
              <a:rPr lang="zh-CN" altLang="en-US" sz="2400" b="1" dirty="0">
                <a:solidFill>
                  <a:srgbClr val="FF0000"/>
                </a:solidFill>
              </a:rPr>
              <a:t>到</a:t>
            </a:r>
            <a:r>
              <a:rPr lang="en-US" altLang="zh-CN" sz="2400" b="1" dirty="0">
                <a:solidFill>
                  <a:srgbClr val="FF0000"/>
                </a:solidFill>
              </a:rPr>
              <a:t>k</a:t>
            </a:r>
            <a:r>
              <a:rPr lang="zh-CN" altLang="en-US" sz="2400" b="1" dirty="0">
                <a:solidFill>
                  <a:srgbClr val="FF0000"/>
                </a:solidFill>
              </a:rPr>
              <a:t>状态的转移，只有进</a:t>
            </a:r>
            <a:r>
              <a:rPr lang="en-US" altLang="zh-CN" sz="2400" b="1" dirty="0">
                <a:solidFill>
                  <a:srgbClr val="FF0000"/>
                </a:solidFill>
              </a:rPr>
              <a:t>k</a:t>
            </a:r>
            <a:r>
              <a:rPr lang="zh-CN" altLang="en-US" sz="2400" b="1" dirty="0">
                <a:solidFill>
                  <a:srgbClr val="FF0000"/>
                </a:solidFill>
              </a:rPr>
              <a:t>或出</a:t>
            </a:r>
            <a:r>
              <a:rPr lang="en-US" altLang="zh-CN" sz="2400" b="1" dirty="0">
                <a:solidFill>
                  <a:srgbClr val="FF0000"/>
                </a:solidFill>
              </a:rPr>
              <a:t>k</a:t>
            </a:r>
            <a:r>
              <a:rPr lang="zh-CN" altLang="en-US" sz="2400" b="1" dirty="0">
                <a:solidFill>
                  <a:srgbClr val="FF0000"/>
                </a:solidFill>
              </a:rPr>
              <a:t>状态）</a:t>
            </a:r>
            <a:r>
              <a:rPr lang="zh-CN" altLang="en-US" sz="2400" b="1" dirty="0">
                <a:solidFill>
                  <a:srgbClr val="005FBE"/>
                </a:solidFill>
              </a:rPr>
              <a:t>。</a:t>
            </a:r>
          </a:p>
        </p:txBody>
      </p:sp>
      <p:sp>
        <p:nvSpPr>
          <p:cNvPr id="65542" name="矩形 8"/>
          <p:cNvSpPr>
            <a:spLocks noChangeArrowheads="1"/>
          </p:cNvSpPr>
          <p:nvPr/>
        </p:nvSpPr>
        <p:spPr bwMode="auto">
          <a:xfrm>
            <a:off x="109538" y="4281488"/>
            <a:ext cx="9072562" cy="42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lvl="1" fontAlgn="base">
              <a:lnSpc>
                <a:spcPct val="90000"/>
              </a:lnSpc>
              <a:spcBef>
                <a:spcPct val="0"/>
              </a:spcBef>
              <a:spcAft>
                <a:spcPct val="0"/>
              </a:spcAft>
              <a:buFont typeface="Wingdings" panose="05000000000000000000" pitchFamily="2" charset="2"/>
              <a:buNone/>
            </a:pPr>
            <a:r>
              <a:rPr lang="en-US" altLang="zh-CN" sz="2400" b="1" dirty="0" err="1">
                <a:solidFill>
                  <a:srgbClr val="0033CC"/>
                </a:solidFill>
              </a:rPr>
              <a:t>dp</a:t>
            </a:r>
            <a:r>
              <a:rPr lang="en-US" altLang="zh-CN" sz="2400" b="1" baseline="-25000" dirty="0" err="1">
                <a:solidFill>
                  <a:srgbClr val="0033CC"/>
                </a:solidFill>
              </a:rPr>
              <a:t>k</a:t>
            </a:r>
            <a:r>
              <a:rPr lang="en-US" altLang="zh-CN" sz="2400" b="1" dirty="0">
                <a:solidFill>
                  <a:srgbClr val="0033CC"/>
                </a:solidFill>
              </a:rPr>
              <a:t>(t)=(</a:t>
            </a:r>
            <a:r>
              <a:rPr lang="en-US" altLang="zh-CN" sz="2400" b="1" dirty="0" err="1">
                <a:solidFill>
                  <a:srgbClr val="0033CC"/>
                </a:solidFill>
              </a:rPr>
              <a:t>dt</a:t>
            </a:r>
            <a:r>
              <a:rPr lang="zh-CN" altLang="en-US" sz="2400" b="1" dirty="0">
                <a:solidFill>
                  <a:srgbClr val="0033CC"/>
                </a:solidFill>
              </a:rPr>
              <a:t>内进入</a:t>
            </a:r>
            <a:r>
              <a:rPr lang="en-US" altLang="zh-CN" sz="2400" b="1" dirty="0">
                <a:solidFill>
                  <a:srgbClr val="0033CC"/>
                </a:solidFill>
              </a:rPr>
              <a:t>k</a:t>
            </a:r>
            <a:r>
              <a:rPr lang="zh-CN" altLang="en-US" sz="2400" b="1" dirty="0">
                <a:solidFill>
                  <a:srgbClr val="0033CC"/>
                </a:solidFill>
              </a:rPr>
              <a:t>状态的概率</a:t>
            </a:r>
            <a:r>
              <a:rPr lang="en-US" altLang="zh-CN" sz="2400" b="1" dirty="0">
                <a:solidFill>
                  <a:srgbClr val="0033CC"/>
                </a:solidFill>
              </a:rPr>
              <a:t>)-(</a:t>
            </a:r>
            <a:r>
              <a:rPr lang="en-US" altLang="zh-CN" sz="2400" b="1" dirty="0" err="1">
                <a:solidFill>
                  <a:srgbClr val="0033CC"/>
                </a:solidFill>
              </a:rPr>
              <a:t>dt</a:t>
            </a:r>
            <a:r>
              <a:rPr lang="zh-CN" altLang="en-US" sz="2400" b="1" dirty="0">
                <a:solidFill>
                  <a:srgbClr val="0033CC"/>
                </a:solidFill>
              </a:rPr>
              <a:t>内离开</a:t>
            </a:r>
            <a:r>
              <a:rPr lang="en-US" altLang="zh-CN" sz="2400" b="1" dirty="0">
                <a:solidFill>
                  <a:srgbClr val="0033CC"/>
                </a:solidFill>
              </a:rPr>
              <a:t>k</a:t>
            </a:r>
            <a:r>
              <a:rPr lang="zh-CN" altLang="en-US" sz="2400" b="1" dirty="0">
                <a:solidFill>
                  <a:srgbClr val="0033CC"/>
                </a:solidFill>
              </a:rPr>
              <a:t>状态的概率</a:t>
            </a:r>
            <a:r>
              <a:rPr lang="en-US" altLang="zh-CN" sz="2400" b="1" dirty="0">
                <a:solidFill>
                  <a:srgbClr val="0033CC"/>
                </a:solidFill>
              </a:rPr>
              <a:t>)</a:t>
            </a:r>
          </a:p>
        </p:txBody>
      </p:sp>
      <p:sp>
        <p:nvSpPr>
          <p:cNvPr id="65543" name="矩形 9"/>
          <p:cNvSpPr>
            <a:spLocks noChangeArrowheads="1"/>
          </p:cNvSpPr>
          <p:nvPr/>
        </p:nvSpPr>
        <p:spPr bwMode="auto">
          <a:xfrm>
            <a:off x="-39688" y="1609725"/>
            <a:ext cx="1516063" cy="306388"/>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marL="0" lvl="2" fontAlgn="base">
              <a:spcBef>
                <a:spcPct val="0"/>
              </a:spcBef>
              <a:spcAft>
                <a:spcPct val="0"/>
              </a:spcAft>
            </a:pPr>
            <a:r>
              <a:rPr lang="en-US" altLang="zh-CN" sz="1400" b="1">
                <a:solidFill>
                  <a:srgbClr val="0033CC"/>
                </a:solidFill>
              </a:rPr>
              <a:t>(1-</a:t>
            </a:r>
            <a:r>
              <a:rPr lang="en-US" altLang="zh-CN" sz="1400" b="1">
                <a:solidFill>
                  <a:srgbClr val="0033CC"/>
                </a:solidFill>
                <a:latin typeface="Symbol" panose="05050102010706020507" pitchFamily="18" charset="2"/>
              </a:rPr>
              <a:t>l </a:t>
            </a:r>
            <a:r>
              <a:rPr lang="en-US" altLang="zh-CN" sz="1400" b="1">
                <a:solidFill>
                  <a:srgbClr val="0033CC"/>
                </a:solidFill>
              </a:rPr>
              <a:t>△t)(1-</a:t>
            </a:r>
            <a:r>
              <a:rPr lang="en-US" altLang="zh-CN" sz="1400" b="1">
                <a:solidFill>
                  <a:srgbClr val="0033CC"/>
                </a:solidFill>
                <a:latin typeface="Symbol" panose="05050102010706020507" pitchFamily="18" charset="2"/>
              </a:rPr>
              <a:t>m</a:t>
            </a:r>
            <a:r>
              <a:rPr lang="en-US" altLang="zh-CN" sz="1400" b="1">
                <a:solidFill>
                  <a:srgbClr val="0033CC"/>
                </a:solidFill>
              </a:rPr>
              <a:t> △t)</a:t>
            </a:r>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17463"/>
            <a:ext cx="9144000" cy="566738"/>
          </a:xfrm>
          <a:solidFill>
            <a:schemeClr val="accent1"/>
          </a:solidFill>
        </p:spPr>
        <p:txBody>
          <a:bodyPr/>
          <a:lstStyle/>
          <a:p>
            <a:pPr>
              <a:defRPr/>
            </a:pPr>
            <a:r>
              <a:rPr lang="zh-CN" altLang="en-US" sz="4000" dirty="0" smtClean="0">
                <a:solidFill>
                  <a:srgbClr val="FF0000"/>
                </a:solidFill>
              </a:rPr>
              <a:t>状态方程的不同</a:t>
            </a:r>
            <a:endParaRPr lang="zh-CN" altLang="en-US" sz="4000" dirty="0">
              <a:solidFill>
                <a:srgbClr val="FF0000"/>
              </a:solidFill>
            </a:endParaRPr>
          </a:p>
        </p:txBody>
      </p:sp>
      <p:pic>
        <p:nvPicPr>
          <p:cNvPr id="66563" name="Picture 8"/>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484313" y="3933825"/>
            <a:ext cx="6327775" cy="1649413"/>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66564" name="Picture 9"/>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11200" y="601663"/>
            <a:ext cx="7593013" cy="191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66565" name="对象 2"/>
          <p:cNvGraphicFramePr>
            <a:graphicFrameLocks noChangeAspect="1"/>
          </p:cNvGraphicFramePr>
          <p:nvPr/>
        </p:nvGraphicFramePr>
        <p:xfrm>
          <a:off x="468313" y="2781300"/>
          <a:ext cx="8137525" cy="889000"/>
        </p:xfrm>
        <a:graphic>
          <a:graphicData uri="http://schemas.openxmlformats.org/presentationml/2006/ole">
            <mc:AlternateContent xmlns:mc="http://schemas.openxmlformats.org/markup-compatibility/2006">
              <mc:Choice xmlns:v="urn:schemas-microsoft-com:vml" Requires="v">
                <p:oleObj spid="_x0000_s8388" name="公式" r:id="rId6" imgW="7340600" imgH="800100" progId="Equation.3">
                  <p:embed/>
                </p:oleObj>
              </mc:Choice>
              <mc:Fallback>
                <p:oleObj name="公式" r:id="rId6" imgW="7340600" imgH="800100" progId="Equation.3">
                  <p:embed/>
                  <p:pic>
                    <p:nvPicPr>
                      <p:cNvPr id="0" name="图片 820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8313" y="2781300"/>
                        <a:ext cx="8137525" cy="889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6566" name="对象 3"/>
          <p:cNvGraphicFramePr>
            <a:graphicFrameLocks noChangeAspect="1"/>
          </p:cNvGraphicFramePr>
          <p:nvPr/>
        </p:nvGraphicFramePr>
        <p:xfrm>
          <a:off x="876300" y="5290503"/>
          <a:ext cx="6654800" cy="1516062"/>
        </p:xfrm>
        <a:graphic>
          <a:graphicData uri="http://schemas.openxmlformats.org/presentationml/2006/ole">
            <mc:AlternateContent xmlns:mc="http://schemas.openxmlformats.org/markup-compatibility/2006">
              <mc:Choice xmlns:v="urn:schemas-microsoft-com:vml" Requires="v">
                <p:oleObj spid="_x0000_s8389" name="Equation" r:id="rId8" imgW="3251200" imgH="787400" progId="Equation.DSMT4">
                  <p:embed/>
                </p:oleObj>
              </mc:Choice>
              <mc:Fallback>
                <p:oleObj name="Equation" r:id="rId8" imgW="3251200" imgH="787400" progId="Equation.DSMT4">
                  <p:embed/>
                  <p:pic>
                    <p:nvPicPr>
                      <p:cNvPr id="0" name="图片 821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76300" y="5290503"/>
                        <a:ext cx="6654800" cy="1516062"/>
                      </a:xfrm>
                      <a:prstGeom prst="rect">
                        <a:avLst/>
                      </a:prstGeom>
                      <a:solidFill>
                        <a:schemeClr val="bg1"/>
                      </a:solidFill>
                    </p:spPr>
                  </p:pic>
                </p:oleObj>
              </mc:Fallback>
            </mc:AlternateContent>
          </a:graphicData>
        </a:graphic>
      </p:graphicFrame>
      <p:sp>
        <p:nvSpPr>
          <p:cNvPr id="5" name="左大括号 4"/>
          <p:cNvSpPr/>
          <p:nvPr/>
        </p:nvSpPr>
        <p:spPr>
          <a:xfrm>
            <a:off x="103188" y="2924175"/>
            <a:ext cx="300037" cy="792163"/>
          </a:xfrm>
          <a:prstGeom prst="lef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anchor="ctr"/>
          <a:lstStyle/>
          <a:p>
            <a:pPr algn="ctr" fontAlgn="base">
              <a:spcBef>
                <a:spcPct val="0"/>
              </a:spcBef>
              <a:spcAft>
                <a:spcPct val="0"/>
              </a:spcAft>
              <a:defRPr/>
            </a:pPr>
            <a:endParaRPr lang="zh-CN" altLang="en-US" sz="2400">
              <a:solidFill>
                <a:srgbClr val="0033CC"/>
              </a:solidFill>
            </a:endParaRPr>
          </a:p>
        </p:txBody>
      </p:sp>
      <p:sp>
        <p:nvSpPr>
          <p:cNvPr id="13" name="右弧形箭头 12"/>
          <p:cNvSpPr/>
          <p:nvPr/>
        </p:nvSpPr>
        <p:spPr>
          <a:xfrm flipH="1" flipV="1">
            <a:off x="46038" y="1712913"/>
            <a:ext cx="830262" cy="922337"/>
          </a:xfrm>
          <a:prstGeom prst="curvedLeftArrow">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sz="2400">
              <a:solidFill>
                <a:srgbClr val="005FBE"/>
              </a:solidFill>
            </a:endParaRPr>
          </a:p>
        </p:txBody>
      </p:sp>
      <p:sp>
        <p:nvSpPr>
          <p:cNvPr id="14" name="右弧形箭头 13"/>
          <p:cNvSpPr/>
          <p:nvPr/>
        </p:nvSpPr>
        <p:spPr>
          <a:xfrm flipH="1" flipV="1">
            <a:off x="469900" y="4508500"/>
            <a:ext cx="830263" cy="923925"/>
          </a:xfrm>
          <a:prstGeom prst="curvedLeftArrow">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sz="2400">
              <a:solidFill>
                <a:srgbClr val="005FBE"/>
              </a:solidFill>
            </a:endParaRPr>
          </a:p>
        </p:txBody>
      </p:sp>
      <p:sp>
        <p:nvSpPr>
          <p:cNvPr id="66570" name="矩形 14"/>
          <p:cNvSpPr>
            <a:spLocks noChangeArrowheads="1"/>
          </p:cNvSpPr>
          <p:nvPr/>
        </p:nvSpPr>
        <p:spPr bwMode="auto">
          <a:xfrm>
            <a:off x="61913" y="1404938"/>
            <a:ext cx="1514475" cy="307975"/>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marL="0" lvl="2" fontAlgn="base">
              <a:spcBef>
                <a:spcPct val="0"/>
              </a:spcBef>
              <a:spcAft>
                <a:spcPct val="0"/>
              </a:spcAft>
            </a:pPr>
            <a:r>
              <a:rPr lang="en-US" altLang="zh-CN" sz="1400" b="1">
                <a:solidFill>
                  <a:srgbClr val="0033CC"/>
                </a:solidFill>
              </a:rPr>
              <a:t>(1-</a:t>
            </a:r>
            <a:r>
              <a:rPr lang="en-US" altLang="zh-CN" sz="1400" b="1">
                <a:solidFill>
                  <a:srgbClr val="0033CC"/>
                </a:solidFill>
                <a:latin typeface="Symbol" panose="05050102010706020507" pitchFamily="18" charset="2"/>
              </a:rPr>
              <a:t>l </a:t>
            </a:r>
            <a:r>
              <a:rPr lang="en-US" altLang="zh-CN" sz="1400" b="1">
                <a:solidFill>
                  <a:srgbClr val="0033CC"/>
                </a:solidFill>
              </a:rPr>
              <a:t>△t)(1-</a:t>
            </a:r>
            <a:r>
              <a:rPr lang="en-US" altLang="zh-CN" sz="1400" b="1">
                <a:solidFill>
                  <a:srgbClr val="0033CC"/>
                </a:solidFill>
                <a:latin typeface="Symbol" panose="05050102010706020507" pitchFamily="18" charset="2"/>
              </a:rPr>
              <a:t>m</a:t>
            </a:r>
            <a:r>
              <a:rPr lang="en-US" altLang="zh-CN" sz="1400" b="1">
                <a:solidFill>
                  <a:srgbClr val="0033CC"/>
                </a:solidFill>
              </a:rPr>
              <a:t> △t)</a:t>
            </a:r>
          </a:p>
        </p:txBody>
      </p:sp>
      <p:sp>
        <p:nvSpPr>
          <p:cNvPr id="66571" name="矩形 15"/>
          <p:cNvSpPr>
            <a:spLocks noChangeArrowheads="1"/>
          </p:cNvSpPr>
          <p:nvPr/>
        </p:nvSpPr>
        <p:spPr bwMode="auto">
          <a:xfrm>
            <a:off x="66675" y="2084388"/>
            <a:ext cx="216058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marL="0" lvl="2" fontAlgn="base">
              <a:spcBef>
                <a:spcPct val="0"/>
              </a:spcBef>
              <a:spcAft>
                <a:spcPct val="0"/>
              </a:spcAft>
            </a:pPr>
            <a:r>
              <a:rPr lang="zh-CN" altLang="en-US" sz="1400" b="1">
                <a:solidFill>
                  <a:srgbClr val="0033CC"/>
                </a:solidFill>
              </a:rPr>
              <a:t>只看进，不看出，有保持</a:t>
            </a:r>
            <a:endParaRPr lang="en-US" altLang="zh-CN" sz="1400" b="1">
              <a:solidFill>
                <a:srgbClr val="0033CC"/>
              </a:solidFill>
            </a:endParaRPr>
          </a:p>
        </p:txBody>
      </p:sp>
      <p:sp>
        <p:nvSpPr>
          <p:cNvPr id="66572" name="矩形 16"/>
          <p:cNvSpPr>
            <a:spLocks noChangeArrowheads="1"/>
          </p:cNvSpPr>
          <p:nvPr/>
        </p:nvSpPr>
        <p:spPr bwMode="auto">
          <a:xfrm>
            <a:off x="763588" y="4921250"/>
            <a:ext cx="204414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marL="0" lvl="2" fontAlgn="base">
              <a:spcBef>
                <a:spcPct val="0"/>
              </a:spcBef>
              <a:spcAft>
                <a:spcPct val="0"/>
              </a:spcAft>
            </a:pPr>
            <a:r>
              <a:rPr lang="zh-CN" altLang="en-US" sz="1800" b="1" dirty="0">
                <a:solidFill>
                  <a:srgbClr val="0033CC"/>
                </a:solidFill>
              </a:rPr>
              <a:t>只看进出，无保持</a:t>
            </a:r>
          </a:p>
        </p:txBody>
      </p:sp>
      <p:sp>
        <p:nvSpPr>
          <p:cNvPr id="18" name="左右箭头 17"/>
          <p:cNvSpPr/>
          <p:nvPr/>
        </p:nvSpPr>
        <p:spPr>
          <a:xfrm>
            <a:off x="0" y="3678238"/>
            <a:ext cx="9144000" cy="215900"/>
          </a:xfrm>
          <a:prstGeom prst="lef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sz="1800">
              <a:solidFill>
                <a:srgbClr val="FFFFDD"/>
              </a:solidFill>
            </a:endParaRPr>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p:cNvSpPr>
                <a:spLocks noGrp="1"/>
              </p:cNvSpPr>
              <p:nvPr>
                <p:ph idx="1"/>
              </p:nvPr>
            </p:nvSpPr>
            <p:spPr>
              <a:xfrm>
                <a:off x="827584" y="1340769"/>
                <a:ext cx="7848872" cy="1368152"/>
              </a:xfrm>
            </p:spPr>
            <p:txBody>
              <a:bodyPr/>
              <a:lstStyle/>
              <a:p>
                <a:pPr eaLnBrk="1" hangingPunct="1">
                  <a:defRPr/>
                </a:pPr>
                <a:r>
                  <a:rPr lang="en-US" altLang="zh-CN" sz="2800" dirty="0"/>
                  <a:t>2.1.2.1  M|M|1</a:t>
                </a:r>
                <a:r>
                  <a:rPr lang="zh-CN" altLang="en-US" sz="2800" dirty="0"/>
                  <a:t>问题的状态转移图与方程</a:t>
                </a:r>
                <a:endParaRPr lang="en-US" altLang="zh-CN" sz="2800" dirty="0"/>
              </a:p>
              <a:p>
                <a:pPr eaLnBrk="1" hangingPunct="1">
                  <a:defRPr/>
                </a:pPr>
                <a:r>
                  <a:rPr lang="en-US" altLang="zh-CN" sz="2800" dirty="0">
                    <a:solidFill>
                      <a:srgbClr val="FF0000"/>
                    </a:solidFill>
                    <a:effectLst>
                      <a:outerShdw blurRad="38100" dist="38100" dir="2700000" algn="tl">
                        <a:srgbClr val="000000">
                          <a:alpha val="43137"/>
                        </a:srgbClr>
                      </a:outerShdw>
                    </a:effectLst>
                  </a:rPr>
                  <a:t>2.1.2.2  </a:t>
                </a:r>
                <a:r>
                  <a:rPr lang="zh-CN" altLang="en-US" sz="2800" dirty="0">
                    <a:solidFill>
                      <a:srgbClr val="FF0000"/>
                    </a:solidFill>
                    <a:effectLst>
                      <a:outerShdw blurRad="38100" dist="38100" dir="2700000" algn="tl">
                        <a:srgbClr val="000000">
                          <a:alpha val="43137"/>
                        </a:srgbClr>
                      </a:outerShdw>
                    </a:effectLst>
                  </a:rPr>
                  <a:t>系统方程求解</a:t>
                </a:r>
                <a:endParaRPr lang="en-US" altLang="zh-CN" sz="2800" dirty="0">
                  <a:solidFill>
                    <a:srgbClr val="FF0000"/>
                  </a:solidFill>
                  <a:effectLst>
                    <a:outerShdw blurRad="38100" dist="38100" dir="2700000" algn="tl">
                      <a:srgbClr val="000000">
                        <a:alpha val="43137"/>
                      </a:srgbClr>
                    </a:outerShdw>
                  </a:effectLst>
                </a:endParaRPr>
              </a:p>
              <a:p>
                <a:pPr eaLnBrk="1" hangingPunct="1">
                  <a:defRPr/>
                </a:pPr>
                <a:r>
                  <a:rPr lang="en-US" altLang="zh-CN" sz="2800" dirty="0"/>
                  <a:t>2.1.2.3 M|M|1</a:t>
                </a:r>
                <a:r>
                  <a:rPr lang="zh-CN" altLang="en-US" sz="2800" dirty="0"/>
                  <a:t>排队系统性能指标及特性分析</a:t>
                </a:r>
              </a:p>
              <a:p>
                <a:pPr lvl="1" eaLnBrk="1" hangingPunct="1">
                  <a:buNone/>
                  <a:defRPr/>
                </a:pPr>
                <a:r>
                  <a:rPr lang="en-US" altLang="zh-CN" sz="2400" dirty="0" smtClean="0">
                    <a:solidFill>
                      <a:schemeClr val="tx1">
                        <a:lumMod val="50000"/>
                      </a:schemeClr>
                    </a:solidFill>
                  </a:rPr>
                  <a:t>1.</a:t>
                </a:r>
                <a:r>
                  <a:rPr lang="zh-CN" altLang="en-US" sz="2400" dirty="0" smtClean="0">
                    <a:solidFill>
                      <a:schemeClr val="tx1">
                        <a:lumMod val="50000"/>
                      </a:schemeClr>
                    </a:solidFill>
                  </a:rPr>
                  <a:t>排队</a:t>
                </a:r>
                <a:r>
                  <a:rPr lang="zh-CN" altLang="en-US" sz="2400" dirty="0">
                    <a:solidFill>
                      <a:schemeClr val="tx1">
                        <a:lumMod val="50000"/>
                      </a:schemeClr>
                    </a:solidFill>
                  </a:rPr>
                  <a:t>长度</a:t>
                </a:r>
                <a:r>
                  <a:rPr lang="en-US" altLang="zh-CN" sz="2400" dirty="0">
                    <a:solidFill>
                      <a:schemeClr val="tx1">
                        <a:lumMod val="50000"/>
                      </a:schemeClr>
                    </a:solidFill>
                  </a:rPr>
                  <a:t>k</a:t>
                </a:r>
              </a:p>
              <a:p>
                <a:pPr lvl="1" eaLnBrk="1" hangingPunct="1">
                  <a:buNone/>
                  <a:defRPr/>
                </a:pPr>
                <a:r>
                  <a:rPr lang="en-US" altLang="zh-CN" sz="2400" dirty="0" smtClean="0">
                    <a:solidFill>
                      <a:schemeClr val="tx1">
                        <a:lumMod val="50000"/>
                      </a:schemeClr>
                    </a:solidFill>
                  </a:rPr>
                  <a:t>2.</a:t>
                </a:r>
                <a:r>
                  <a:rPr lang="zh-CN" altLang="en-US" sz="2400" dirty="0" smtClean="0">
                    <a:solidFill>
                      <a:schemeClr val="tx1">
                        <a:lumMod val="50000"/>
                      </a:schemeClr>
                    </a:solidFill>
                  </a:rPr>
                  <a:t>等待时间</a:t>
                </a:r>
                <a14:m>
                  <m:oMath xmlns:m="http://schemas.openxmlformats.org/officeDocument/2006/math">
                    <m:r>
                      <a:rPr lang="en-US" altLang="zh-CN" sz="2400" b="1" i="1" dirty="0">
                        <a:solidFill>
                          <a:schemeClr val="tx1">
                            <a:lumMod val="50000"/>
                          </a:schemeClr>
                        </a:solidFill>
                        <a:latin typeface="Cambria Math" panose="02040503050406030204"/>
                      </a:rPr>
                      <m:t>𝒘</m:t>
                    </m:r>
                  </m:oMath>
                </a14:m>
                <a:endParaRPr lang="en-US" altLang="zh-CN" sz="2400" dirty="0">
                  <a:solidFill>
                    <a:schemeClr val="tx1">
                      <a:lumMod val="50000"/>
                    </a:schemeClr>
                  </a:solidFill>
                </a:endParaRPr>
              </a:p>
              <a:p>
                <a:pPr lvl="1" eaLnBrk="1" hangingPunct="1">
                  <a:buNone/>
                  <a:defRPr/>
                </a:pPr>
                <a:r>
                  <a:rPr lang="en-US" altLang="zh-CN" sz="2400" dirty="0" smtClean="0">
                    <a:solidFill>
                      <a:schemeClr val="tx1">
                        <a:lumMod val="50000"/>
                      </a:schemeClr>
                    </a:solidFill>
                  </a:rPr>
                  <a:t>3.</a:t>
                </a:r>
                <a:r>
                  <a:rPr lang="zh-CN" altLang="en-US" sz="2400" dirty="0" smtClean="0">
                    <a:solidFill>
                      <a:schemeClr val="tx1">
                        <a:lumMod val="50000"/>
                      </a:schemeClr>
                    </a:solidFill>
                  </a:rPr>
                  <a:t>系统</a:t>
                </a:r>
                <a:r>
                  <a:rPr lang="zh-CN" altLang="en-US" sz="2400" dirty="0">
                    <a:solidFill>
                      <a:schemeClr val="tx1">
                        <a:lumMod val="50000"/>
                      </a:schemeClr>
                    </a:solidFill>
                  </a:rPr>
                  <a:t>时间</a:t>
                </a:r>
                <a:r>
                  <a:rPr lang="en-US" altLang="zh-CN" sz="2400" dirty="0" smtClean="0">
                    <a:solidFill>
                      <a:schemeClr val="tx1">
                        <a:lumMod val="50000"/>
                      </a:schemeClr>
                    </a:solidFill>
                  </a:rPr>
                  <a:t>s</a:t>
                </a:r>
              </a:p>
              <a:p>
                <a:pPr lvl="1" eaLnBrk="1" hangingPunct="1">
                  <a:buNone/>
                  <a:defRPr/>
                </a:pPr>
                <a:r>
                  <a:rPr lang="en-US" altLang="zh-CN" sz="2400" dirty="0">
                    <a:solidFill>
                      <a:schemeClr val="tx1">
                        <a:lumMod val="50000"/>
                      </a:schemeClr>
                    </a:solidFill>
                  </a:rPr>
                  <a:t>4. M|M|1</a:t>
                </a:r>
                <a:r>
                  <a:rPr lang="zh-CN" altLang="en-US" sz="2400" dirty="0">
                    <a:solidFill>
                      <a:schemeClr val="tx1">
                        <a:lumMod val="50000"/>
                      </a:schemeClr>
                    </a:solidFill>
                  </a:rPr>
                  <a:t>闲期与忙期的统计特性</a:t>
                </a:r>
                <a:endParaRPr lang="en-US" altLang="zh-CN" sz="2400" dirty="0">
                  <a:solidFill>
                    <a:schemeClr val="tx1">
                      <a:lumMod val="50000"/>
                    </a:schemeClr>
                  </a:solidFill>
                </a:endParaRPr>
              </a:p>
              <a:p>
                <a:pPr lvl="1" eaLnBrk="1" hangingPunct="1">
                  <a:buNone/>
                  <a:defRPr/>
                </a:pPr>
                <a:r>
                  <a:rPr lang="en-US" altLang="zh-CN" sz="2400" dirty="0" smtClean="0">
                    <a:solidFill>
                      <a:schemeClr val="tx1">
                        <a:lumMod val="50000"/>
                      </a:schemeClr>
                    </a:solidFill>
                    <a:effectLst>
                      <a:outerShdw blurRad="38100" dist="38100" dir="2700000" algn="tl">
                        <a:srgbClr val="000000"/>
                      </a:outerShdw>
                    </a:effectLst>
                  </a:rPr>
                  <a:t>5.</a:t>
                </a:r>
                <a:r>
                  <a:rPr lang="zh-CN" altLang="en-US" sz="2400" dirty="0">
                    <a:solidFill>
                      <a:schemeClr val="tx1">
                        <a:lumMod val="50000"/>
                      </a:schemeClr>
                    </a:solidFill>
                  </a:rPr>
                  <a:t>计算机通信网中的分组发送</a:t>
                </a:r>
              </a:p>
              <a:p>
                <a:pPr eaLnBrk="1" hangingPunct="1">
                  <a:defRPr/>
                </a:pPr>
                <a:endParaRPr lang="zh-CN" altLang="en-US" sz="2800" dirty="0">
                  <a:solidFill>
                    <a:schemeClr val="tx1">
                      <a:lumMod val="50000"/>
                    </a:schemeClr>
                  </a:solidFill>
                </a:endParaRPr>
              </a:p>
              <a:p>
                <a:pPr eaLnBrk="1" hangingPunct="1">
                  <a:defRPr/>
                </a:pPr>
                <a:endParaRPr lang="en-US" altLang="zh-CN" sz="2800" dirty="0" smtClean="0">
                  <a:solidFill>
                    <a:srgbClr val="2C5884"/>
                  </a:solidFill>
                </a:endParaRPr>
              </a:p>
              <a:p>
                <a:pPr eaLnBrk="1" hangingPunct="1">
                  <a:defRPr/>
                </a:pPr>
                <a:endParaRPr lang="zh-CN" altLang="en-US" sz="2800" dirty="0">
                  <a:solidFill>
                    <a:srgbClr val="2C5884"/>
                  </a:solidFill>
                </a:endParaRPr>
              </a:p>
            </p:txBody>
          </p:sp>
        </mc:Choice>
        <mc:Fallback xmlns="">
          <p:sp>
            <p:nvSpPr>
              <p:cNvPr id="3" name="内容占位符 2"/>
              <p:cNvSpPr>
                <a:spLocks noRot="1" noChangeAspect="1" noMove="1" noResize="1" noEditPoints="1" noAdjustHandles="1" noChangeArrowheads="1" noChangeShapeType="1" noTextEdit="1"/>
              </p:cNvSpPr>
              <p:nvPr>
                <p:ph idx="1"/>
              </p:nvPr>
            </p:nvSpPr>
            <p:spPr>
              <a:xfrm>
                <a:off x="827584" y="1340769"/>
                <a:ext cx="7848872" cy="1368152"/>
              </a:xfrm>
              <a:blipFill rotWithShape="1">
                <a:blip r:embed="rId2"/>
                <a:stretch>
                  <a:fillRect l="-2" t="-21" r="6" b="-281912"/>
                </a:stretch>
              </a:blipFill>
            </p:spPr>
            <p:txBody>
              <a:bodyPr/>
              <a:lstStyle/>
              <a:p>
                <a:r>
                  <a:rPr lang="zh-CN" altLang="en-US">
                    <a:noFill/>
                  </a:rPr>
                  <a:t> </a:t>
                </a:r>
              </a:p>
            </p:txBody>
          </p:sp>
        </mc:Fallback>
      </mc:AlternateContent>
      <p:sp>
        <p:nvSpPr>
          <p:cNvPr id="4" name="Rectangle 11"/>
          <p:cNvSpPr txBox="1">
            <a:spLocks noGrp="1" noRot="1" noChangeArrowheads="1"/>
          </p:cNvSpPr>
          <p:nvPr>
            <p:ph type="title"/>
          </p:nvPr>
        </p:nvSpPr>
        <p:spPr bwMode="auto">
          <a:prstGeom prst="rect">
            <a:avLst/>
          </a:prstGeom>
          <a:noFill/>
          <a:ln>
            <a:noFill/>
          </a:ln>
          <a:effectLst/>
        </p:spPr>
        <p:txBody>
          <a:bodyPr/>
          <a:lstStyle>
            <a:lvl1pPr algn="ctr" rtl="0" eaLnBrk="0" fontAlgn="base" hangingPunct="0">
              <a:spcBef>
                <a:spcPct val="0"/>
              </a:spcBef>
              <a:spcAft>
                <a:spcPct val="0"/>
              </a:spcAft>
              <a:defRPr sz="4400" b="1">
                <a:solidFill>
                  <a:schemeClr val="tx2"/>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宋体" panose="02010600030101010101" pitchFamily="2" charset="-122"/>
              </a:defRPr>
            </a:lvl5pPr>
            <a:lvl6pPr marL="457200" algn="ctr" rtl="0" fontAlgn="base">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宋体" panose="02010600030101010101" pitchFamily="2" charset="-122"/>
              </a:defRPr>
            </a:lvl6pPr>
            <a:lvl7pPr marL="914400" algn="ctr" rtl="0" fontAlgn="base">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宋体" panose="02010600030101010101" pitchFamily="2" charset="-122"/>
              </a:defRPr>
            </a:lvl7pPr>
            <a:lvl8pPr marL="1371600" algn="ctr" rtl="0" fontAlgn="base">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宋体" panose="02010600030101010101" pitchFamily="2" charset="-122"/>
              </a:defRPr>
            </a:lvl8pPr>
            <a:lvl9pPr marL="1828800" algn="ctr" rtl="0" fontAlgn="base">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宋体" panose="02010600030101010101" pitchFamily="2" charset="-122"/>
              </a:defRPr>
            </a:lvl9pPr>
          </a:lstStyle>
          <a:p>
            <a:pPr eaLnBrk="1" hangingPunct="1">
              <a:defRPr/>
            </a:pPr>
            <a:r>
              <a:rPr lang="en-US" altLang="zh-CN" dirty="0" smtClean="0">
                <a:solidFill>
                  <a:srgbClr val="2C5884"/>
                </a:solidFill>
              </a:rPr>
              <a:t>2.1.2 M|M|1</a:t>
            </a:r>
            <a:r>
              <a:rPr lang="zh-CN" altLang="en-US" dirty="0" smtClean="0">
                <a:solidFill>
                  <a:srgbClr val="2C5884"/>
                </a:solidFill>
              </a:rPr>
              <a:t>问题</a:t>
            </a:r>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8"/>
          <p:cNvSpPr>
            <a:spLocks noGrp="1" noRot="1" noChangeArrowheads="1"/>
          </p:cNvSpPr>
          <p:nvPr>
            <p:ph type="title"/>
          </p:nvPr>
        </p:nvSpPr>
        <p:spPr/>
        <p:txBody>
          <a:bodyPr/>
          <a:lstStyle/>
          <a:p>
            <a:pPr algn="l" eaLnBrk="1" hangingPunct="1"/>
            <a:r>
              <a:rPr lang="zh-CN" altLang="en-US" sz="4000" dirty="0" smtClean="0">
                <a:effectLst/>
                <a:latin typeface="方正粗黑宋简体" pitchFamily="2" charset="-122"/>
                <a:ea typeface="方正粗黑宋简体" pitchFamily="2" charset="-122"/>
              </a:rPr>
              <a:t>稳态方程及稳态解</a:t>
            </a:r>
          </a:p>
        </p:txBody>
      </p:sp>
      <p:sp>
        <p:nvSpPr>
          <p:cNvPr id="67587" name="Rectangle 3"/>
          <p:cNvSpPr>
            <a:spLocks noGrp="1" noRot="1" noChangeArrowheads="1"/>
          </p:cNvSpPr>
          <p:nvPr>
            <p:ph type="body" sz="half" idx="1"/>
          </p:nvPr>
        </p:nvSpPr>
        <p:spPr>
          <a:xfrm>
            <a:off x="250825" y="1268413"/>
            <a:ext cx="8424863" cy="5184775"/>
          </a:xfrm>
        </p:spPr>
        <p:txBody>
          <a:bodyPr/>
          <a:lstStyle/>
          <a:p>
            <a:pPr eaLnBrk="1" hangingPunct="1"/>
            <a:r>
              <a:rPr lang="zh-CN" altLang="en-US" sz="3200" dirty="0" smtClean="0">
                <a:effectLst/>
                <a:latin typeface="方正粗黑宋简体" pitchFamily="2" charset="-122"/>
                <a:ea typeface="方正粗黑宋简体" pitchFamily="2" charset="-122"/>
              </a:rPr>
              <a:t>分析排队系统，就是解这些系统方程 ，有</a:t>
            </a:r>
            <a:r>
              <a:rPr lang="zh-CN" altLang="en-US" sz="3200" dirty="0" smtClean="0">
                <a:solidFill>
                  <a:srgbClr val="FF0000"/>
                </a:solidFill>
                <a:effectLst/>
                <a:latin typeface="方正粗黑宋简体" pitchFamily="2" charset="-122"/>
                <a:ea typeface="方正粗黑宋简体" pitchFamily="2" charset="-122"/>
              </a:rPr>
              <a:t>稳态解和暂态解。</a:t>
            </a:r>
          </a:p>
          <a:p>
            <a:pPr eaLnBrk="1" hangingPunct="1"/>
            <a:r>
              <a:rPr lang="zh-CN" altLang="en-US" sz="3200" dirty="0" smtClean="0">
                <a:effectLst/>
                <a:latin typeface="方正粗黑宋简体" pitchFamily="2" charset="-122"/>
                <a:ea typeface="方正粗黑宋简体" pitchFamily="2" charset="-122"/>
              </a:rPr>
              <a:t>排队系统的运行经过暂态进入稳态，在数学上说，就是当</a:t>
            </a:r>
            <a:r>
              <a:rPr lang="en-US" altLang="zh-CN" sz="3200" dirty="0" smtClean="0">
                <a:effectLst/>
                <a:latin typeface="方正粗黑宋简体" pitchFamily="2" charset="-122"/>
                <a:ea typeface="方正粗黑宋简体" pitchFamily="2" charset="-122"/>
              </a:rPr>
              <a:t>t→∞</a:t>
            </a:r>
            <a:r>
              <a:rPr lang="zh-CN" altLang="en-US" sz="3200" dirty="0" smtClean="0">
                <a:effectLst/>
                <a:latin typeface="方正粗黑宋简体" pitchFamily="2" charset="-122"/>
                <a:ea typeface="方正粗黑宋简体" pitchFamily="2" charset="-122"/>
              </a:rPr>
              <a:t>， </a:t>
            </a:r>
            <a:r>
              <a:rPr lang="en-US" altLang="zh-CN" sz="3200" dirty="0" err="1" smtClean="0">
                <a:solidFill>
                  <a:srgbClr val="FF0000"/>
                </a:solidFill>
                <a:effectLst/>
                <a:latin typeface="方正粗黑宋简体" pitchFamily="2" charset="-122"/>
                <a:ea typeface="方正粗黑宋简体" pitchFamily="2" charset="-122"/>
              </a:rPr>
              <a:t>p</a:t>
            </a:r>
            <a:r>
              <a:rPr lang="en-US" altLang="zh-CN" sz="3200" baseline="-25000" dirty="0" err="1" smtClean="0">
                <a:solidFill>
                  <a:srgbClr val="FF0000"/>
                </a:solidFill>
                <a:effectLst/>
                <a:latin typeface="方正粗黑宋简体" pitchFamily="2" charset="-122"/>
                <a:ea typeface="方正粗黑宋简体" pitchFamily="2" charset="-122"/>
              </a:rPr>
              <a:t>k</a:t>
            </a:r>
            <a:r>
              <a:rPr lang="en-US" altLang="zh-CN" sz="3200" dirty="0" smtClean="0">
                <a:solidFill>
                  <a:srgbClr val="FF0000"/>
                </a:solidFill>
                <a:effectLst/>
                <a:latin typeface="方正粗黑宋简体" pitchFamily="2" charset="-122"/>
                <a:ea typeface="方正粗黑宋简体" pitchFamily="2" charset="-122"/>
              </a:rPr>
              <a:t>(t)</a:t>
            </a:r>
            <a:r>
              <a:rPr lang="zh-CN" altLang="en-US" sz="3200" dirty="0" smtClean="0">
                <a:effectLst/>
                <a:latin typeface="方正粗黑宋简体" pitchFamily="2" charset="-122"/>
                <a:ea typeface="方正粗黑宋简体" pitchFamily="2" charset="-122"/>
              </a:rPr>
              <a:t>已稳定，即</a:t>
            </a:r>
          </a:p>
          <a:p>
            <a:pPr eaLnBrk="1" hangingPunct="1"/>
            <a:endParaRPr lang="zh-CN" altLang="en-US" sz="3200" dirty="0" smtClean="0">
              <a:effectLst/>
              <a:latin typeface="方正粗黑宋简体" pitchFamily="2" charset="-122"/>
              <a:ea typeface="方正粗黑宋简体" pitchFamily="2" charset="-122"/>
            </a:endParaRPr>
          </a:p>
          <a:p>
            <a:pPr eaLnBrk="1" hangingPunct="1"/>
            <a:endParaRPr lang="zh-CN" altLang="en-US" sz="3200" dirty="0" smtClean="0">
              <a:effectLst/>
              <a:latin typeface="方正粗黑宋简体" pitchFamily="2" charset="-122"/>
              <a:ea typeface="方正粗黑宋简体" pitchFamily="2" charset="-122"/>
            </a:endParaRPr>
          </a:p>
          <a:p>
            <a:pPr eaLnBrk="1" hangingPunct="1"/>
            <a:endParaRPr lang="zh-CN" altLang="en-US" sz="3200" dirty="0" smtClean="0">
              <a:effectLst/>
              <a:latin typeface="方正粗黑宋简体" pitchFamily="2" charset="-122"/>
              <a:ea typeface="方正粗黑宋简体" pitchFamily="2" charset="-122"/>
            </a:endParaRPr>
          </a:p>
          <a:p>
            <a:pPr eaLnBrk="1" hangingPunct="1"/>
            <a:endParaRPr lang="zh-CN" altLang="en-US" sz="3200" dirty="0" smtClean="0">
              <a:effectLst/>
              <a:latin typeface="方正粗黑宋简体" pitchFamily="2" charset="-122"/>
              <a:ea typeface="方正粗黑宋简体" pitchFamily="2" charset="-122"/>
            </a:endParaRPr>
          </a:p>
          <a:p>
            <a:pPr eaLnBrk="1" hangingPunct="1"/>
            <a:r>
              <a:rPr lang="zh-CN" altLang="en-US" sz="3200" dirty="0" smtClean="0">
                <a:effectLst/>
                <a:latin typeface="方正粗黑宋简体" pitchFamily="2" charset="-122"/>
                <a:ea typeface="方正粗黑宋简体" pitchFamily="2" charset="-122"/>
              </a:rPr>
              <a:t>与</a:t>
            </a:r>
            <a:r>
              <a:rPr lang="en-US" altLang="zh-CN" sz="3200" dirty="0" smtClean="0">
                <a:effectLst/>
                <a:latin typeface="方正粗黑宋简体" pitchFamily="2" charset="-122"/>
                <a:ea typeface="方正粗黑宋简体" pitchFamily="2" charset="-122"/>
              </a:rPr>
              <a:t>t</a:t>
            </a:r>
            <a:r>
              <a:rPr lang="zh-CN" altLang="en-US" sz="3200" dirty="0" smtClean="0">
                <a:effectLst/>
                <a:latin typeface="方正粗黑宋简体" pitchFamily="2" charset="-122"/>
                <a:ea typeface="方正粗黑宋简体" pitchFamily="2" charset="-122"/>
              </a:rPr>
              <a:t>无关，可记为</a:t>
            </a:r>
            <a:r>
              <a:rPr lang="en-US" altLang="zh-CN" sz="3200" dirty="0" err="1" smtClean="0">
                <a:solidFill>
                  <a:srgbClr val="FF0000"/>
                </a:solidFill>
                <a:effectLst/>
                <a:latin typeface="方正粗黑宋简体" pitchFamily="2" charset="-122"/>
                <a:ea typeface="方正粗黑宋简体" pitchFamily="2" charset="-122"/>
              </a:rPr>
              <a:t>p</a:t>
            </a:r>
            <a:r>
              <a:rPr lang="en-US" altLang="zh-CN" sz="3200" baseline="-25000" dirty="0" err="1" smtClean="0">
                <a:solidFill>
                  <a:srgbClr val="FF0000"/>
                </a:solidFill>
                <a:effectLst/>
                <a:latin typeface="方正粗黑宋简体" pitchFamily="2" charset="-122"/>
                <a:ea typeface="方正粗黑宋简体" pitchFamily="2" charset="-122"/>
              </a:rPr>
              <a:t>k</a:t>
            </a:r>
            <a:r>
              <a:rPr lang="zh-CN" altLang="en-US" sz="3200" dirty="0" smtClean="0">
                <a:effectLst/>
                <a:latin typeface="方正粗黑宋简体" pitchFamily="2" charset="-122"/>
                <a:ea typeface="方正粗黑宋简体" pitchFamily="2" charset="-122"/>
              </a:rPr>
              <a:t>。</a:t>
            </a:r>
          </a:p>
        </p:txBody>
      </p:sp>
      <p:sp>
        <p:nvSpPr>
          <p:cNvPr id="121867" name="Rectangle 11"/>
          <p:cNvSpPr>
            <a:spLocks noChangeArrowheads="1"/>
          </p:cNvSpPr>
          <p:nvPr/>
        </p:nvSpPr>
        <p:spPr bwMode="auto">
          <a:xfrm>
            <a:off x="3719830" y="2540"/>
            <a:ext cx="2632075" cy="579438"/>
          </a:xfrm>
          <a:prstGeom prst="rect">
            <a:avLst/>
          </a:prstGeom>
          <a:solidFill>
            <a:srgbClr val="FFFFFF"/>
          </a:solidFill>
          <a:ln>
            <a:noFill/>
          </a:ln>
        </p:spPr>
        <p:txBody>
          <a:bodyPr wrap="none">
            <a:spAutoFit/>
          </a:bodyPr>
          <a:lstStyle/>
          <a:p>
            <a:pPr fontAlgn="base">
              <a:spcBef>
                <a:spcPct val="0"/>
              </a:spcBef>
              <a:spcAft>
                <a:spcPct val="0"/>
              </a:spcAft>
              <a:defRPr/>
            </a:pPr>
            <a:r>
              <a:rPr lang="zh-CN" altLang="en-US" sz="3200" b="1" dirty="0">
                <a:solidFill>
                  <a:srgbClr val="FF0000"/>
                </a:solidFill>
                <a:effectLst>
                  <a:outerShdw blurRad="38100" dist="38100" dir="2700000" algn="tl">
                    <a:srgbClr val="C0C0C0"/>
                  </a:outerShdw>
                </a:effectLst>
              </a:rPr>
              <a:t>系统方程求解</a:t>
            </a:r>
          </a:p>
        </p:txBody>
      </p:sp>
      <p:graphicFrame>
        <p:nvGraphicFramePr>
          <p:cNvPr id="67589" name="Object 15"/>
          <p:cNvGraphicFramePr>
            <a:graphicFrameLocks noGrp="1" noChangeAspect="1"/>
          </p:cNvGraphicFramePr>
          <p:nvPr>
            <p:ph sz="quarter" idx="3"/>
            <p:extLst>
              <p:ext uri="{D42A27DB-BD31-4B8C-83A1-F6EECF244321}">
                <p14:modId xmlns:p14="http://schemas.microsoft.com/office/powerpoint/2010/main" val="3299249247"/>
              </p:ext>
            </p:extLst>
          </p:nvPr>
        </p:nvGraphicFramePr>
        <p:xfrm>
          <a:off x="2915816" y="3645024"/>
          <a:ext cx="2808287" cy="1644650"/>
        </p:xfrm>
        <a:graphic>
          <a:graphicData uri="http://schemas.openxmlformats.org/presentationml/2006/ole">
            <mc:AlternateContent xmlns:mc="http://schemas.openxmlformats.org/markup-compatibility/2006">
              <mc:Choice xmlns:v="urn:schemas-microsoft-com:vml" Requires="v">
                <p:oleObj spid="_x0000_s363590" name="公式" r:id="rId3" imgW="673100" imgH="393700" progId="Equation.3">
                  <p:embed/>
                </p:oleObj>
              </mc:Choice>
              <mc:Fallback>
                <p:oleObj name="公式" r:id="rId3" imgW="673100" imgH="393700" progId="Equation.3">
                  <p:embed/>
                  <p:pic>
                    <p:nvPicPr>
                      <p:cNvPr id="0" name="图片 1026"/>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15816" y="3645024"/>
                        <a:ext cx="2808287" cy="164465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7590" name="矩形 5"/>
          <p:cNvSpPr>
            <a:spLocks noChangeArrowheads="1"/>
          </p:cNvSpPr>
          <p:nvPr/>
        </p:nvSpPr>
        <p:spPr bwMode="auto">
          <a:xfrm>
            <a:off x="7829550" y="-1588"/>
            <a:ext cx="1311275" cy="584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fontAlgn="base">
              <a:spcBef>
                <a:spcPct val="0"/>
              </a:spcBef>
              <a:spcAft>
                <a:spcPct val="0"/>
              </a:spcAft>
            </a:pPr>
            <a:r>
              <a:rPr lang="en-US" altLang="zh-CN" sz="3200">
                <a:solidFill>
                  <a:srgbClr val="005FBE"/>
                </a:solidFill>
              </a:rPr>
              <a:t>M|M|1</a:t>
            </a:r>
            <a:endParaRPr lang="zh-CN" altLang="en-US" sz="3200">
              <a:solidFill>
                <a:srgbClr val="005FBE"/>
              </a:solidFill>
            </a:endParaRPr>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Rot="1" noChangeArrowheads="1"/>
          </p:cNvSpPr>
          <p:nvPr>
            <p:ph type="title"/>
          </p:nvPr>
        </p:nvSpPr>
        <p:spPr>
          <a:xfrm>
            <a:off x="301625" y="0"/>
            <a:ext cx="2374900" cy="508000"/>
          </a:xfrm>
          <a:solidFill>
            <a:srgbClr val="FFFF00"/>
          </a:solidFill>
        </p:spPr>
        <p:txBody>
          <a:bodyPr/>
          <a:lstStyle/>
          <a:p>
            <a:pPr algn="l"/>
            <a:r>
              <a:rPr lang="zh-CN" altLang="en-US" sz="3200" smtClean="0">
                <a:solidFill>
                  <a:srgbClr val="FF0000"/>
                </a:solidFill>
                <a:effectLst/>
                <a:latin typeface="宋体" panose="02010600030101010101" pitchFamily="2" charset="-122"/>
              </a:rPr>
              <a:t>稳态解：</a:t>
            </a:r>
            <a:r>
              <a:rPr lang="zh-CN" altLang="en-US" sz="3200" smtClean="0">
                <a:solidFill>
                  <a:srgbClr val="FF0000"/>
                </a:solidFill>
                <a:effectLst/>
              </a:rPr>
              <a:t> </a:t>
            </a:r>
          </a:p>
        </p:txBody>
      </p:sp>
      <p:sp>
        <p:nvSpPr>
          <p:cNvPr id="66563" name="Rectangle 3"/>
          <p:cNvSpPr>
            <a:spLocks noGrp="1" noRot="1" noChangeArrowheads="1"/>
          </p:cNvSpPr>
          <p:nvPr>
            <p:ph idx="1"/>
          </p:nvPr>
        </p:nvSpPr>
        <p:spPr>
          <a:xfrm>
            <a:off x="179388" y="1989138"/>
            <a:ext cx="8569325" cy="4114800"/>
          </a:xfrm>
        </p:spPr>
        <p:txBody>
          <a:bodyPr/>
          <a:lstStyle/>
          <a:p>
            <a:pPr algn="just">
              <a:defRPr/>
            </a:pPr>
            <a:r>
              <a:rPr lang="zh-CN" altLang="en-US" sz="3200" dirty="0" smtClean="0">
                <a:solidFill>
                  <a:srgbClr val="FF0000"/>
                </a:solidFill>
                <a:effectLst/>
                <a:latin typeface="宋体" panose="02010600030101010101" pitchFamily="2" charset="-122"/>
              </a:rPr>
              <a:t>物理意义：</a:t>
            </a:r>
            <a:r>
              <a:rPr lang="zh-CN" altLang="en-US" sz="3200" dirty="0" smtClean="0">
                <a:effectLst/>
                <a:latin typeface="宋体" panose="02010600030101010101" pitchFamily="2" charset="-122"/>
              </a:rPr>
              <a:t>到达与离去平衡，</a:t>
            </a:r>
            <a:r>
              <a:rPr lang="en-US" altLang="zh-CN" sz="3200" dirty="0" err="1" smtClean="0">
                <a:effectLst/>
                <a:latin typeface="宋体" panose="02010600030101010101" pitchFamily="2" charset="-122"/>
              </a:rPr>
              <a:t>p</a:t>
            </a:r>
            <a:r>
              <a:rPr lang="en-US" altLang="zh-CN" sz="3200" baseline="-30000" dirty="0" err="1" smtClean="0">
                <a:effectLst/>
                <a:latin typeface="宋体" panose="02010600030101010101" pitchFamily="2" charset="-122"/>
              </a:rPr>
              <a:t>k</a:t>
            </a:r>
            <a:r>
              <a:rPr lang="en-US" altLang="zh-CN" sz="3200" dirty="0" smtClean="0">
                <a:effectLst/>
                <a:latin typeface="宋体" panose="02010600030101010101" pitchFamily="2" charset="-122"/>
              </a:rPr>
              <a:t>(t)</a:t>
            </a:r>
            <a:r>
              <a:rPr lang="zh-CN" altLang="en-US" sz="3200" dirty="0" smtClean="0">
                <a:effectLst/>
                <a:latin typeface="宋体" panose="02010600030101010101" pitchFamily="2" charset="-122"/>
              </a:rPr>
              <a:t>与</a:t>
            </a:r>
            <a:r>
              <a:rPr lang="en-US" altLang="zh-CN" sz="3200" dirty="0" smtClean="0">
                <a:effectLst/>
                <a:latin typeface="宋体" panose="02010600030101010101" pitchFamily="2" charset="-122"/>
              </a:rPr>
              <a:t>t</a:t>
            </a:r>
            <a:r>
              <a:rPr lang="zh-CN" altLang="en-US" sz="3200" dirty="0" smtClean="0">
                <a:effectLst/>
                <a:latin typeface="宋体" panose="02010600030101010101" pitchFamily="2" charset="-122"/>
              </a:rPr>
              <a:t>无关</a:t>
            </a:r>
          </a:p>
          <a:p>
            <a:pPr algn="just">
              <a:buFont typeface="Wingdings" panose="05000000000000000000" pitchFamily="2" charset="2"/>
              <a:buNone/>
              <a:defRPr/>
            </a:pPr>
            <a:endParaRPr lang="en-US" altLang="zh-CN" sz="4000" dirty="0" smtClean="0">
              <a:effectLst/>
              <a:latin typeface="宋体" panose="02010600030101010101" pitchFamily="2" charset="-122"/>
            </a:endParaRPr>
          </a:p>
          <a:p>
            <a:pPr>
              <a:buFont typeface="Wingdings" panose="05000000000000000000" pitchFamily="2" charset="2"/>
              <a:buNone/>
              <a:defRPr/>
            </a:pPr>
            <a:r>
              <a:rPr lang="zh-CN" altLang="en-US" sz="4000" dirty="0" smtClean="0">
                <a:effectLst/>
                <a:latin typeface="宋体" panose="02010600030101010101" pitchFamily="2" charset="-122"/>
              </a:rPr>
              <a:t> </a:t>
            </a:r>
          </a:p>
          <a:p>
            <a:pPr marL="0" indent="0">
              <a:buFont typeface="Wingdings" panose="05000000000000000000" pitchFamily="2" charset="2"/>
              <a:buNone/>
              <a:defRPr/>
            </a:pPr>
            <a:r>
              <a:rPr lang="zh-CN" altLang="en-US" sz="4000" dirty="0" smtClean="0">
                <a:effectLst/>
                <a:latin typeface="宋体" panose="02010600030101010101" pitchFamily="2" charset="-122"/>
              </a:rPr>
              <a:t> </a:t>
            </a:r>
          </a:p>
        </p:txBody>
      </p:sp>
      <p:sp>
        <p:nvSpPr>
          <p:cNvPr id="68612" name="Rectangle 4"/>
          <p:cNvSpPr>
            <a:spLocks noChangeArrowheads="1"/>
          </p:cNvSpPr>
          <p:nvPr/>
        </p:nvSpPr>
        <p:spPr bwMode="auto">
          <a:xfrm>
            <a:off x="2667000" y="31242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p>
            <a:pPr fontAlgn="base">
              <a:spcBef>
                <a:spcPct val="0"/>
              </a:spcBef>
              <a:spcAft>
                <a:spcPct val="0"/>
              </a:spcAft>
            </a:pPr>
            <a:endParaRPr lang="zh-CN" altLang="en-US" sz="1800">
              <a:solidFill>
                <a:srgbClr val="005FBE"/>
              </a:solidFill>
            </a:endParaRPr>
          </a:p>
        </p:txBody>
      </p:sp>
      <p:graphicFrame>
        <p:nvGraphicFramePr>
          <p:cNvPr id="68613" name="Object 5"/>
          <p:cNvGraphicFramePr>
            <a:graphicFrameLocks noChangeAspect="1"/>
          </p:cNvGraphicFramePr>
          <p:nvPr/>
        </p:nvGraphicFramePr>
        <p:xfrm>
          <a:off x="2051050" y="765175"/>
          <a:ext cx="4635500" cy="1282700"/>
        </p:xfrm>
        <a:graphic>
          <a:graphicData uri="http://schemas.openxmlformats.org/presentationml/2006/ole">
            <mc:AlternateContent xmlns:mc="http://schemas.openxmlformats.org/markup-compatibility/2006">
              <mc:Choice xmlns:v="urn:schemas-microsoft-com:vml" Requires="v">
                <p:oleObj spid="_x0000_s364728" name="公式" r:id="rId3" imgW="2067560" imgH="415925" progId="Equation.3">
                  <p:embed/>
                </p:oleObj>
              </mc:Choice>
              <mc:Fallback>
                <p:oleObj name="公式" r:id="rId3" imgW="2067560" imgH="415925" progId="Equation.3">
                  <p:embed/>
                  <p:pic>
                    <p:nvPicPr>
                      <p:cNvPr id="0" name="图片 205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51050" y="765175"/>
                        <a:ext cx="4635500" cy="1282700"/>
                      </a:xfrm>
                      <a:prstGeom prst="rect">
                        <a:avLst/>
                      </a:prstGeom>
                      <a:solidFill>
                        <a:schemeClr val="bg1">
                          <a:lumMod val="90000"/>
                        </a:schemeClr>
                      </a:solidFill>
                    </p:spPr>
                  </p:pic>
                </p:oleObj>
              </mc:Fallback>
            </mc:AlternateContent>
          </a:graphicData>
        </a:graphic>
      </p:graphicFrame>
      <p:sp>
        <p:nvSpPr>
          <p:cNvPr id="68614" name="Rectangle 6"/>
          <p:cNvSpPr>
            <a:spLocks noChangeArrowheads="1"/>
          </p:cNvSpPr>
          <p:nvPr/>
        </p:nvSpPr>
        <p:spPr bwMode="auto">
          <a:xfrm>
            <a:off x="2362200" y="28575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p>
            <a:pPr fontAlgn="base">
              <a:spcBef>
                <a:spcPct val="0"/>
              </a:spcBef>
              <a:spcAft>
                <a:spcPct val="0"/>
              </a:spcAft>
            </a:pPr>
            <a:endParaRPr lang="zh-CN" altLang="en-US" sz="1800">
              <a:solidFill>
                <a:srgbClr val="005FBE"/>
              </a:solidFill>
            </a:endParaRPr>
          </a:p>
        </p:txBody>
      </p:sp>
      <p:sp>
        <p:nvSpPr>
          <p:cNvPr id="68615" name="矩形 7"/>
          <p:cNvSpPr>
            <a:spLocks noChangeArrowheads="1"/>
          </p:cNvSpPr>
          <p:nvPr/>
        </p:nvSpPr>
        <p:spPr bwMode="auto">
          <a:xfrm>
            <a:off x="7859713" y="-76200"/>
            <a:ext cx="131127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fontAlgn="base">
              <a:spcBef>
                <a:spcPct val="0"/>
              </a:spcBef>
              <a:spcAft>
                <a:spcPct val="0"/>
              </a:spcAft>
            </a:pPr>
            <a:r>
              <a:rPr lang="en-US" altLang="zh-CN" sz="3200">
                <a:solidFill>
                  <a:srgbClr val="005FBE"/>
                </a:solidFill>
              </a:rPr>
              <a:t>M|M|1</a:t>
            </a:r>
            <a:endParaRPr lang="zh-CN" altLang="en-US" sz="3200">
              <a:solidFill>
                <a:srgbClr val="005FBE"/>
              </a:solidFill>
            </a:endParaRPr>
          </a:p>
        </p:txBody>
      </p:sp>
      <p:graphicFrame>
        <p:nvGraphicFramePr>
          <p:cNvPr id="68616" name="Object 12"/>
          <p:cNvGraphicFramePr>
            <a:graphicFrameLocks noChangeAspect="1"/>
          </p:cNvGraphicFramePr>
          <p:nvPr/>
        </p:nvGraphicFramePr>
        <p:xfrm>
          <a:off x="1239838" y="2857500"/>
          <a:ext cx="7275512" cy="901700"/>
        </p:xfrm>
        <a:graphic>
          <a:graphicData uri="http://schemas.openxmlformats.org/presentationml/2006/ole">
            <mc:AlternateContent xmlns:mc="http://schemas.openxmlformats.org/markup-compatibility/2006">
              <mc:Choice xmlns:v="urn:schemas-microsoft-com:vml" Requires="v">
                <p:oleObj spid="_x0000_s364729" name="Microsoft 公式 3.0" r:id="rId5" imgW="1683385" imgH="104140" progId="Equation.3">
                  <p:embed/>
                </p:oleObj>
              </mc:Choice>
              <mc:Fallback>
                <p:oleObj name="Microsoft 公式 3.0" r:id="rId5" imgW="1683385" imgH="104140" progId="Equation.3">
                  <p:embed/>
                  <p:pic>
                    <p:nvPicPr>
                      <p:cNvPr id="0" name="图片 205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39838" y="2857500"/>
                        <a:ext cx="7275512" cy="901700"/>
                      </a:xfrm>
                      <a:prstGeom prst="rect">
                        <a:avLst/>
                      </a:prstGeom>
                      <a:solidFill>
                        <a:schemeClr val="bg1">
                          <a:lumMod val="90000"/>
                        </a:schemeClr>
                      </a:solidFill>
                    </p:spPr>
                  </p:pic>
                </p:oleObj>
              </mc:Fallback>
            </mc:AlternateContent>
          </a:graphicData>
        </a:graphic>
      </p:graphicFrame>
      <p:graphicFrame>
        <p:nvGraphicFramePr>
          <p:cNvPr id="68617" name="对象 1"/>
          <p:cNvGraphicFramePr>
            <a:graphicFrameLocks noChangeAspect="1"/>
          </p:cNvGraphicFramePr>
          <p:nvPr/>
        </p:nvGraphicFramePr>
        <p:xfrm>
          <a:off x="2160588" y="4395788"/>
          <a:ext cx="5935662" cy="1125537"/>
        </p:xfrm>
        <a:graphic>
          <a:graphicData uri="http://schemas.openxmlformats.org/presentationml/2006/ole">
            <mc:AlternateContent xmlns:mc="http://schemas.openxmlformats.org/markup-compatibility/2006">
              <mc:Choice xmlns:v="urn:schemas-microsoft-com:vml" Requires="v">
                <p:oleObj spid="_x0000_s364730" name="Equation" r:id="rId7" imgW="40233600" imgH="7620000" progId="Equation.DSMT4">
                  <p:embed/>
                </p:oleObj>
              </mc:Choice>
              <mc:Fallback>
                <p:oleObj name="Equation" r:id="rId7" imgW="40233600" imgH="7620000" progId="Equation.DSMT4">
                  <p:embed/>
                  <p:pic>
                    <p:nvPicPr>
                      <p:cNvPr id="0" name="图片 2054"/>
                      <p:cNvPicPr>
                        <a:picLocks noChangeAspect="1" noChangeArrowheads="1"/>
                      </p:cNvPicPr>
                      <p:nvPr/>
                    </p:nvPicPr>
                    <p:blipFill>
                      <a:blip r:embed="rId8"/>
                      <a:srcRect/>
                      <a:stretch>
                        <a:fillRect/>
                      </a:stretch>
                    </p:blipFill>
                    <p:spPr bwMode="auto">
                      <a:xfrm>
                        <a:off x="2160588" y="4395788"/>
                        <a:ext cx="5935662" cy="1125537"/>
                      </a:xfrm>
                      <a:prstGeom prst="rect">
                        <a:avLst/>
                      </a:prstGeom>
                      <a:noFill/>
                    </p:spPr>
                  </p:pic>
                </p:oleObj>
              </mc:Fallback>
            </mc:AlternateContent>
          </a:graphicData>
        </a:graphic>
      </p:graphicFrame>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0451" name="Rectangle 3"/>
          <p:cNvSpPr>
            <a:spLocks noGrp="1" noRot="1" noChangeArrowheads="1"/>
          </p:cNvSpPr>
          <p:nvPr>
            <p:ph type="body" sz="half" idx="1"/>
          </p:nvPr>
        </p:nvSpPr>
        <p:spPr>
          <a:xfrm>
            <a:off x="250825" y="765175"/>
            <a:ext cx="5976938" cy="5184775"/>
          </a:xfrm>
        </p:spPr>
        <p:txBody>
          <a:bodyPr/>
          <a:lstStyle/>
          <a:p>
            <a:pPr eaLnBrk="1" hangingPunct="1">
              <a:defRPr/>
            </a:pPr>
            <a:endParaRPr lang="zh-CN" altLang="en-US" smtClean="0">
              <a:solidFill>
                <a:srgbClr val="FF0000"/>
              </a:solidFill>
              <a:effectLst>
                <a:outerShdw blurRad="38100" dist="38100" dir="2700000" algn="tl">
                  <a:srgbClr val="000000"/>
                </a:outerShdw>
              </a:effectLst>
            </a:endParaRPr>
          </a:p>
          <a:p>
            <a:pPr lvl="1" eaLnBrk="1" hangingPunct="1">
              <a:defRPr/>
            </a:pPr>
            <a:r>
              <a:rPr lang="zh-CN" altLang="en-US" smtClean="0">
                <a:solidFill>
                  <a:srgbClr val="FF0000"/>
                </a:solidFill>
              </a:rPr>
              <a:t>稳态方程</a:t>
            </a:r>
          </a:p>
          <a:p>
            <a:pPr lvl="1" eaLnBrk="1" hangingPunct="1">
              <a:defRPr/>
            </a:pPr>
            <a:endParaRPr lang="zh-CN" altLang="en-US" smtClean="0">
              <a:solidFill>
                <a:srgbClr val="FF0000"/>
              </a:solidFill>
            </a:endParaRPr>
          </a:p>
          <a:p>
            <a:pPr lvl="1" eaLnBrk="1" hangingPunct="1">
              <a:defRPr/>
            </a:pPr>
            <a:endParaRPr lang="zh-CN" altLang="en-US" smtClean="0">
              <a:solidFill>
                <a:srgbClr val="FF0000"/>
              </a:solidFill>
            </a:endParaRPr>
          </a:p>
          <a:p>
            <a:pPr lvl="1" eaLnBrk="1" hangingPunct="1">
              <a:defRPr/>
            </a:pPr>
            <a:endParaRPr lang="zh-CN" altLang="en-US" smtClean="0">
              <a:solidFill>
                <a:srgbClr val="FF0000"/>
              </a:solidFill>
            </a:endParaRPr>
          </a:p>
          <a:p>
            <a:pPr lvl="1" eaLnBrk="1" hangingPunct="1">
              <a:defRPr/>
            </a:pPr>
            <a:r>
              <a:rPr lang="zh-CN" altLang="en-US" smtClean="0">
                <a:solidFill>
                  <a:srgbClr val="FF0000"/>
                </a:solidFill>
              </a:rPr>
              <a:t>概率的归一性</a:t>
            </a:r>
          </a:p>
        </p:txBody>
      </p:sp>
      <p:graphicFrame>
        <p:nvGraphicFramePr>
          <p:cNvPr id="72708" name="Object 5"/>
          <p:cNvGraphicFramePr>
            <a:graphicFrameLocks noChangeAspect="1"/>
          </p:cNvGraphicFramePr>
          <p:nvPr/>
        </p:nvGraphicFramePr>
        <p:xfrm>
          <a:off x="3708400" y="3193858"/>
          <a:ext cx="2087736" cy="1543283"/>
        </p:xfrm>
        <a:graphic>
          <a:graphicData uri="http://schemas.openxmlformats.org/presentationml/2006/ole">
            <mc:AlternateContent xmlns:mc="http://schemas.openxmlformats.org/markup-compatibility/2006">
              <mc:Choice xmlns:v="urn:schemas-microsoft-com:vml" Requires="v">
                <p:oleObj spid="_x0000_s367952" name="Equation" r:id="rId4" imgW="584200" imgH="431800" progId="Equation.DSMT4">
                  <p:embed/>
                </p:oleObj>
              </mc:Choice>
              <mc:Fallback>
                <p:oleObj name="Equation" r:id="rId4" imgW="584200" imgH="431800" progId="Equation.DSMT4">
                  <p:embed/>
                  <p:pic>
                    <p:nvPicPr>
                      <p:cNvPr id="0" name="图片 615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08400" y="3193858"/>
                        <a:ext cx="2087736" cy="1543283"/>
                      </a:xfrm>
                      <a:prstGeom prst="rect">
                        <a:avLst/>
                      </a:prstGeom>
                      <a:noFill/>
                    </p:spPr>
                  </p:pic>
                </p:oleObj>
              </mc:Fallback>
            </mc:AlternateContent>
          </a:graphicData>
        </a:graphic>
      </p:graphicFrame>
      <p:graphicFrame>
        <p:nvGraphicFramePr>
          <p:cNvPr id="72709" name="Object 9"/>
          <p:cNvGraphicFramePr>
            <a:graphicFrameLocks noChangeAspect="1"/>
          </p:cNvGraphicFramePr>
          <p:nvPr/>
        </p:nvGraphicFramePr>
        <p:xfrm>
          <a:off x="30163" y="42863"/>
          <a:ext cx="9005887" cy="1076325"/>
        </p:xfrm>
        <a:graphic>
          <a:graphicData uri="http://schemas.openxmlformats.org/presentationml/2006/ole">
            <mc:AlternateContent xmlns:mc="http://schemas.openxmlformats.org/markup-compatibility/2006">
              <mc:Choice xmlns:v="urn:schemas-microsoft-com:vml" Requires="v">
                <p:oleObj spid="_x0000_s367953" name="公式" r:id="rId6" imgW="3835400" imgH="457200" progId="Equation.3">
                  <p:embed/>
                </p:oleObj>
              </mc:Choice>
              <mc:Fallback>
                <p:oleObj name="公式" r:id="rId6" imgW="3835400" imgH="457200" progId="Equation.3">
                  <p:embed/>
                  <p:pic>
                    <p:nvPicPr>
                      <p:cNvPr id="0" name="图片 615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163" y="42863"/>
                        <a:ext cx="9005887" cy="1076325"/>
                      </a:xfrm>
                      <a:prstGeom prst="rect">
                        <a:avLst/>
                      </a:prstGeom>
                      <a:solidFill>
                        <a:srgbClr val="FFFFFF"/>
                      </a:solidFill>
                    </p:spPr>
                  </p:pic>
                </p:oleObj>
              </mc:Fallback>
            </mc:AlternateContent>
          </a:graphicData>
        </a:graphic>
      </p:graphicFrame>
      <p:graphicFrame>
        <p:nvGraphicFramePr>
          <p:cNvPr id="72710" name="Object 6"/>
          <p:cNvGraphicFramePr>
            <a:graphicFrameLocks noChangeAspect="1"/>
          </p:cNvGraphicFramePr>
          <p:nvPr/>
        </p:nvGraphicFramePr>
        <p:xfrm>
          <a:off x="2042205" y="4905525"/>
          <a:ext cx="6731075" cy="1598311"/>
        </p:xfrm>
        <a:graphic>
          <a:graphicData uri="http://schemas.openxmlformats.org/presentationml/2006/ole">
            <mc:AlternateContent xmlns:mc="http://schemas.openxmlformats.org/markup-compatibility/2006">
              <mc:Choice xmlns:v="urn:schemas-microsoft-com:vml" Requires="v">
                <p:oleObj spid="_x0000_s367954" name="Equation" r:id="rId8" imgW="103936800" imgH="24688800" progId="Equation.DSMT4">
                  <p:embed/>
                </p:oleObj>
              </mc:Choice>
              <mc:Fallback>
                <p:oleObj name="Equation" r:id="rId8" imgW="103936800" imgH="24688800" progId="Equation.DSMT4">
                  <p:embed/>
                  <p:pic>
                    <p:nvPicPr>
                      <p:cNvPr id="0" name="图片 6152"/>
                      <p:cNvPicPr>
                        <a:picLocks noChangeAspect="1" noChangeArrowheads="1"/>
                      </p:cNvPicPr>
                      <p:nvPr/>
                    </p:nvPicPr>
                    <p:blipFill>
                      <a:blip r:embed="rId9"/>
                      <a:srcRect/>
                      <a:stretch>
                        <a:fillRect/>
                      </a:stretch>
                    </p:blipFill>
                    <p:spPr bwMode="auto">
                      <a:xfrm>
                        <a:off x="2042205" y="4905525"/>
                        <a:ext cx="6731075" cy="1598311"/>
                      </a:xfrm>
                      <a:prstGeom prst="rect">
                        <a:avLst/>
                      </a:prstGeom>
                      <a:solidFill>
                        <a:srgbClr val="FFFFFF"/>
                      </a:solidFill>
                    </p:spPr>
                  </p:pic>
                </p:oleObj>
              </mc:Fallback>
            </mc:AlternateContent>
          </a:graphicData>
        </a:graphic>
      </p:graphicFrame>
      <p:sp>
        <p:nvSpPr>
          <p:cNvPr id="72711" name="Rectangle 2"/>
          <p:cNvSpPr>
            <a:spLocks noChangeArrowheads="1"/>
          </p:cNvSpPr>
          <p:nvPr/>
        </p:nvSpPr>
        <p:spPr bwMode="auto">
          <a:xfrm>
            <a:off x="611188" y="5445125"/>
            <a:ext cx="1439862"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p>
            <a:pPr fontAlgn="base">
              <a:spcBef>
                <a:spcPct val="0"/>
              </a:spcBef>
              <a:spcAft>
                <a:spcPct val="0"/>
              </a:spcAft>
            </a:pPr>
            <a:r>
              <a:rPr kumimoji="1" lang="zh-CN" altLang="en-US" sz="2800" b="1">
                <a:solidFill>
                  <a:srgbClr val="FF0000"/>
                </a:solidFill>
                <a:latin typeface="Times New Roman" panose="02020603050405020304" pitchFamily="18" charset="0"/>
              </a:rPr>
              <a:t>稳态解</a:t>
            </a:r>
          </a:p>
        </p:txBody>
      </p:sp>
      <p:sp>
        <p:nvSpPr>
          <p:cNvPr id="4" name="左大括号 3"/>
          <p:cNvSpPr/>
          <p:nvPr/>
        </p:nvSpPr>
        <p:spPr bwMode="auto">
          <a:xfrm>
            <a:off x="250825" y="1773238"/>
            <a:ext cx="468313" cy="2305050"/>
          </a:xfrm>
          <a:prstGeom prst="leftBrace">
            <a:avLst>
              <a:gd name="adj1" fmla="val 8340"/>
              <a:gd name="adj2" fmla="val 50000"/>
            </a:avLst>
          </a:prstGeom>
          <a:noFill/>
          <a:ln w="41275" algn="ctr">
            <a:solidFill>
              <a:srgbClr val="FF0000"/>
            </a:solidFill>
            <a:round/>
          </a:ln>
        </p:spPr>
        <p:txBody>
          <a:bodyPr anchor="ctr"/>
          <a:lstStyle/>
          <a:p>
            <a:pPr algn="ctr" fontAlgn="base">
              <a:spcBef>
                <a:spcPct val="0"/>
              </a:spcBef>
              <a:spcAft>
                <a:spcPct val="0"/>
              </a:spcAft>
              <a:defRPr/>
            </a:pPr>
            <a:endParaRPr lang="zh-CN" altLang="en-US" sz="1800">
              <a:solidFill>
                <a:srgbClr val="005FBE"/>
              </a:solidFill>
            </a:endParaRPr>
          </a:p>
        </p:txBody>
      </p:sp>
      <p:graphicFrame>
        <p:nvGraphicFramePr>
          <p:cNvPr id="3" name="对象 2"/>
          <p:cNvGraphicFramePr/>
          <p:nvPr>
            <p:custDataLst>
              <p:tags r:id="rId2"/>
            </p:custDataLst>
          </p:nvPr>
        </p:nvGraphicFramePr>
        <p:xfrm>
          <a:off x="876300" y="1988820"/>
          <a:ext cx="7409815" cy="1410970"/>
        </p:xfrm>
        <a:graphic>
          <a:graphicData uri="http://schemas.openxmlformats.org/presentationml/2006/ole">
            <mc:AlternateContent xmlns:mc="http://schemas.openxmlformats.org/markup-compatibility/2006">
              <mc:Choice xmlns:v="urn:schemas-microsoft-com:vml" Requires="v">
                <p:oleObj spid="_x0000_s367955" r:id="rId10" imgW="7404100" imgH="1409700" progId="Paint.Picture">
                  <p:embed/>
                </p:oleObj>
              </mc:Choice>
              <mc:Fallback>
                <p:oleObj r:id="rId10" imgW="7404100" imgH="1409700" progId="Paint.Picture">
                  <p:embed/>
                  <p:pic>
                    <p:nvPicPr>
                      <p:cNvPr id="0" name="图片 4"/>
                      <p:cNvPicPr/>
                      <p:nvPr/>
                    </p:nvPicPr>
                    <p:blipFill>
                      <a:blip r:embed="rId11"/>
                      <a:stretch>
                        <a:fillRect/>
                      </a:stretch>
                    </p:blipFill>
                    <p:spPr>
                      <a:xfrm>
                        <a:off x="876300" y="1988820"/>
                        <a:ext cx="7409815" cy="141097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Rot="1" noChangeArrowheads="1"/>
          </p:cNvSpPr>
          <p:nvPr>
            <p:ph type="title"/>
          </p:nvPr>
        </p:nvSpPr>
        <p:spPr>
          <a:xfrm>
            <a:off x="395288" y="0"/>
            <a:ext cx="3816350" cy="508000"/>
          </a:xfrm>
          <a:solidFill>
            <a:srgbClr val="FFFF00"/>
          </a:solidFill>
        </p:spPr>
        <p:txBody>
          <a:bodyPr/>
          <a:lstStyle/>
          <a:p>
            <a:pPr algn="l"/>
            <a:r>
              <a:rPr lang="en-US" altLang="zh-CN" sz="3200" smtClean="0">
                <a:solidFill>
                  <a:srgbClr val="FF0000"/>
                </a:solidFill>
                <a:effectLst/>
                <a:latin typeface="宋体" panose="02010600030101010101" pitchFamily="2" charset="-122"/>
              </a:rPr>
              <a:t>M|M|1</a:t>
            </a:r>
            <a:r>
              <a:rPr lang="zh-CN" altLang="en-US" sz="3200" smtClean="0">
                <a:solidFill>
                  <a:srgbClr val="FF0000"/>
                </a:solidFill>
                <a:effectLst/>
                <a:latin typeface="宋体" panose="02010600030101010101" pitchFamily="2" charset="-122"/>
              </a:rPr>
              <a:t>的稳态解</a:t>
            </a:r>
            <a:r>
              <a:rPr lang="zh-CN" altLang="en-US" sz="3200" smtClean="0">
                <a:solidFill>
                  <a:srgbClr val="FF0000"/>
                </a:solidFill>
                <a:effectLst/>
              </a:rPr>
              <a:t> </a:t>
            </a:r>
          </a:p>
        </p:txBody>
      </p:sp>
      <p:sp>
        <p:nvSpPr>
          <p:cNvPr id="69635" name="Rectangle 3"/>
          <p:cNvSpPr>
            <a:spLocks noGrp="1" noRot="1" noChangeArrowheads="1"/>
          </p:cNvSpPr>
          <p:nvPr>
            <p:ph idx="1"/>
          </p:nvPr>
        </p:nvSpPr>
        <p:spPr>
          <a:xfrm>
            <a:off x="733425" y="1066800"/>
            <a:ext cx="7772400" cy="4114800"/>
          </a:xfrm>
          <a:noFill/>
          <a:extLst>
            <a:ext uri="{909E8E84-426E-40DD-AFC4-6F175D3DCCD1}">
              <a14:hiddenFill xmlns:a14="http://schemas.microsoft.com/office/drawing/2010/main">
                <a:solidFill>
                  <a:srgbClr val="FFFFFF"/>
                </a:solidFill>
              </a14:hiddenFill>
            </a:ext>
          </a:extLst>
        </p:spPr>
        <p:txBody>
          <a:bodyPr/>
          <a:lstStyle/>
          <a:p>
            <a:pPr algn="just"/>
            <a:r>
              <a:rPr lang="zh-CN" altLang="en-US" sz="4000" dirty="0" smtClean="0">
                <a:solidFill>
                  <a:srgbClr val="FF0000"/>
                </a:solidFill>
                <a:effectLst/>
                <a:latin typeface="宋体" panose="02010600030101010101" pitchFamily="2" charset="-122"/>
              </a:rPr>
              <a:t>物理意义：</a:t>
            </a:r>
          </a:p>
          <a:p>
            <a:pPr algn="just">
              <a:buFont typeface="Wingdings" panose="05000000000000000000" pitchFamily="2" charset="2"/>
              <a:buNone/>
            </a:pPr>
            <a:r>
              <a:rPr lang="zh-CN" altLang="en-US" sz="4000" dirty="0" smtClean="0">
                <a:effectLst/>
                <a:latin typeface="宋体" panose="02010600030101010101" pitchFamily="2" charset="-122"/>
              </a:rPr>
              <a:t> 到达与离去平衡，</a:t>
            </a:r>
            <a:r>
              <a:rPr lang="en-US" altLang="zh-CN" sz="4000" dirty="0" err="1" smtClean="0">
                <a:effectLst/>
                <a:latin typeface="宋体" panose="02010600030101010101" pitchFamily="2" charset="-122"/>
              </a:rPr>
              <a:t>p</a:t>
            </a:r>
            <a:r>
              <a:rPr lang="en-US" altLang="zh-CN" sz="4000" baseline="-30000" dirty="0" err="1" smtClean="0">
                <a:effectLst/>
                <a:latin typeface="宋体" panose="02010600030101010101" pitchFamily="2" charset="-122"/>
              </a:rPr>
              <a:t>k</a:t>
            </a:r>
            <a:r>
              <a:rPr lang="en-US" altLang="zh-CN" sz="4000" dirty="0" smtClean="0">
                <a:effectLst/>
                <a:latin typeface="宋体" panose="02010600030101010101" pitchFamily="2" charset="-122"/>
              </a:rPr>
              <a:t>(t)</a:t>
            </a:r>
            <a:r>
              <a:rPr lang="zh-CN" altLang="en-US" sz="4000" dirty="0" smtClean="0">
                <a:effectLst/>
                <a:latin typeface="宋体" panose="02010600030101010101" pitchFamily="2" charset="-122"/>
              </a:rPr>
              <a:t>与</a:t>
            </a:r>
            <a:r>
              <a:rPr lang="en-US" altLang="zh-CN" sz="4000" dirty="0" smtClean="0">
                <a:effectLst/>
                <a:latin typeface="宋体" panose="02010600030101010101" pitchFamily="2" charset="-122"/>
              </a:rPr>
              <a:t>t</a:t>
            </a:r>
            <a:r>
              <a:rPr lang="zh-CN" altLang="en-US" sz="4000" dirty="0" smtClean="0">
                <a:effectLst/>
                <a:latin typeface="宋体" panose="02010600030101010101" pitchFamily="2" charset="-122"/>
              </a:rPr>
              <a:t>无关</a:t>
            </a:r>
          </a:p>
          <a:p>
            <a:pPr>
              <a:buFont typeface="Wingdings" panose="05000000000000000000" pitchFamily="2" charset="2"/>
              <a:buNone/>
            </a:pPr>
            <a:r>
              <a:rPr lang="zh-CN" altLang="en-US" sz="4000" dirty="0" smtClean="0">
                <a:effectLst/>
                <a:latin typeface="宋体" panose="02010600030101010101" pitchFamily="2" charset="-122"/>
              </a:rPr>
              <a:t> </a:t>
            </a:r>
          </a:p>
          <a:p>
            <a:pPr>
              <a:buFont typeface="Wingdings" panose="05000000000000000000" pitchFamily="2" charset="2"/>
              <a:buNone/>
            </a:pPr>
            <a:endParaRPr lang="zh-CN" altLang="en-US" sz="4000" dirty="0" smtClean="0">
              <a:effectLst/>
              <a:latin typeface="宋体" panose="02010600030101010101" pitchFamily="2" charset="-122"/>
            </a:endParaRPr>
          </a:p>
          <a:p>
            <a:r>
              <a:rPr lang="zh-CN" altLang="en-US" sz="4000" dirty="0" smtClean="0">
                <a:solidFill>
                  <a:srgbClr val="FF0000"/>
                </a:solidFill>
                <a:effectLst/>
                <a:latin typeface="宋体" panose="02010600030101010101" pitchFamily="2" charset="-122"/>
              </a:rPr>
              <a:t>数学描述：</a:t>
            </a:r>
            <a:r>
              <a:rPr lang="zh-CN" altLang="en-US" sz="4000" dirty="0" smtClean="0">
                <a:effectLst/>
                <a:latin typeface="宋体" panose="02010600030101010101" pitchFamily="2" charset="-122"/>
              </a:rPr>
              <a:t> </a:t>
            </a:r>
          </a:p>
        </p:txBody>
      </p:sp>
      <p:sp>
        <p:nvSpPr>
          <p:cNvPr id="69636" name="Rectangle 4"/>
          <p:cNvSpPr>
            <a:spLocks noChangeArrowheads="1"/>
          </p:cNvSpPr>
          <p:nvPr/>
        </p:nvSpPr>
        <p:spPr bwMode="auto">
          <a:xfrm>
            <a:off x="2667000" y="31242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p>
            <a:pPr fontAlgn="base">
              <a:spcBef>
                <a:spcPct val="0"/>
              </a:spcBef>
              <a:spcAft>
                <a:spcPct val="0"/>
              </a:spcAft>
            </a:pPr>
            <a:endParaRPr lang="zh-CN" altLang="en-US">
              <a:solidFill>
                <a:srgbClr val="005FBE"/>
              </a:solidFill>
            </a:endParaRPr>
          </a:p>
        </p:txBody>
      </p:sp>
      <p:graphicFrame>
        <p:nvGraphicFramePr>
          <p:cNvPr id="69637" name="Object 5"/>
          <p:cNvGraphicFramePr>
            <a:graphicFrameLocks noChangeAspect="1"/>
          </p:cNvGraphicFramePr>
          <p:nvPr/>
        </p:nvGraphicFramePr>
        <p:xfrm>
          <a:off x="1043608" y="2636912"/>
          <a:ext cx="7156516" cy="1343843"/>
        </p:xfrm>
        <a:graphic>
          <a:graphicData uri="http://schemas.openxmlformats.org/presentationml/2006/ole">
            <mc:AlternateContent xmlns:mc="http://schemas.openxmlformats.org/markup-compatibility/2006">
              <mc:Choice xmlns:v="urn:schemas-microsoft-com:vml" Requires="v">
                <p:oleObj spid="_x0000_s3210" name="Microsoft 公式 3.0" r:id="rId3" imgW="2545715" imgH="321945" progId="Equation.3">
                  <p:embed/>
                </p:oleObj>
              </mc:Choice>
              <mc:Fallback>
                <p:oleObj name="Microsoft 公式 3.0" r:id="rId3" imgW="2545715" imgH="321945" progId="Equation.3">
                  <p:embed/>
                  <p:pic>
                    <p:nvPicPr>
                      <p:cNvPr id="0" name="图片 308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3608" y="2636912"/>
                        <a:ext cx="7156516" cy="1343843"/>
                      </a:xfrm>
                      <a:prstGeom prst="rect">
                        <a:avLst/>
                      </a:prstGeom>
                      <a:solidFill>
                        <a:schemeClr val="bg1">
                          <a:lumMod val="90000"/>
                        </a:schemeClr>
                      </a:solidFill>
                    </p:spPr>
                  </p:pic>
                </p:oleObj>
              </mc:Fallback>
            </mc:AlternateContent>
          </a:graphicData>
        </a:graphic>
      </p:graphicFrame>
      <p:sp>
        <p:nvSpPr>
          <p:cNvPr id="69638" name="Rectangle 6"/>
          <p:cNvSpPr>
            <a:spLocks noChangeArrowheads="1"/>
          </p:cNvSpPr>
          <p:nvPr/>
        </p:nvSpPr>
        <p:spPr bwMode="auto">
          <a:xfrm>
            <a:off x="2362200" y="28575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p>
            <a:pPr fontAlgn="base">
              <a:spcBef>
                <a:spcPct val="0"/>
              </a:spcBef>
              <a:spcAft>
                <a:spcPct val="0"/>
              </a:spcAft>
            </a:pPr>
            <a:endParaRPr lang="zh-CN" altLang="en-US">
              <a:solidFill>
                <a:srgbClr val="005FBE"/>
              </a:solidFill>
            </a:endParaRPr>
          </a:p>
        </p:txBody>
      </p:sp>
      <p:graphicFrame>
        <p:nvGraphicFramePr>
          <p:cNvPr id="69639" name="Object 7"/>
          <p:cNvGraphicFramePr>
            <a:graphicFrameLocks noChangeAspect="1"/>
          </p:cNvGraphicFramePr>
          <p:nvPr/>
        </p:nvGraphicFramePr>
        <p:xfrm>
          <a:off x="1901825" y="4868862"/>
          <a:ext cx="6403713" cy="1656481"/>
        </p:xfrm>
        <a:graphic>
          <a:graphicData uri="http://schemas.openxmlformats.org/presentationml/2006/ole">
            <mc:AlternateContent xmlns:mc="http://schemas.openxmlformats.org/markup-compatibility/2006">
              <mc:Choice xmlns:v="urn:schemas-microsoft-com:vml" Requires="v">
                <p:oleObj spid="_x0000_s3211" name="Microsoft 公式 3.0" r:id="rId5" imgW="1901825" imgH="394970" progId="Equation.3">
                  <p:embed/>
                </p:oleObj>
              </mc:Choice>
              <mc:Fallback>
                <p:oleObj name="Microsoft 公式 3.0" r:id="rId5" imgW="1901825" imgH="394970" progId="Equation.3">
                  <p:embed/>
                  <p:pic>
                    <p:nvPicPr>
                      <p:cNvPr id="0" name="图片 308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01825" y="4868862"/>
                        <a:ext cx="6403713" cy="1656481"/>
                      </a:xfrm>
                      <a:prstGeom prst="rect">
                        <a:avLst/>
                      </a:prstGeom>
                      <a:solidFill>
                        <a:srgbClr val="FFFEE9"/>
                      </a:solidFill>
                    </p:spPr>
                  </p:pic>
                </p:oleObj>
              </mc:Fallback>
            </mc:AlternateContent>
          </a:graphicData>
        </a:graphic>
      </p:graphicFrame>
      <p:sp>
        <p:nvSpPr>
          <p:cNvPr id="69640" name="矩形 7"/>
          <p:cNvSpPr>
            <a:spLocks noChangeArrowheads="1"/>
          </p:cNvSpPr>
          <p:nvPr/>
        </p:nvSpPr>
        <p:spPr bwMode="auto">
          <a:xfrm>
            <a:off x="7859713" y="-76200"/>
            <a:ext cx="131127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fontAlgn="base">
              <a:spcBef>
                <a:spcPct val="0"/>
              </a:spcBef>
              <a:spcAft>
                <a:spcPct val="0"/>
              </a:spcAft>
            </a:pPr>
            <a:r>
              <a:rPr lang="en-US" altLang="zh-CN" sz="3200">
                <a:solidFill>
                  <a:srgbClr val="005FBE"/>
                </a:solidFill>
              </a:rPr>
              <a:t>M|M|1</a:t>
            </a:r>
            <a:endParaRPr lang="zh-CN" altLang="en-US" sz="3200">
              <a:solidFill>
                <a:srgbClr val="005FBE"/>
              </a:solidFill>
            </a:endParaRPr>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ChangeArrowheads="1"/>
          </p:cNvSpPr>
          <p:nvPr/>
        </p:nvSpPr>
        <p:spPr bwMode="auto">
          <a:xfrm>
            <a:off x="1722438" y="18065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p>
            <a:pPr fontAlgn="base">
              <a:spcBef>
                <a:spcPct val="0"/>
              </a:spcBef>
              <a:spcAft>
                <a:spcPct val="0"/>
              </a:spcAft>
            </a:pPr>
            <a:endParaRPr lang="zh-CN" altLang="en-US">
              <a:solidFill>
                <a:srgbClr val="005FBE"/>
              </a:solidFill>
            </a:endParaRPr>
          </a:p>
        </p:txBody>
      </p:sp>
      <p:graphicFrame>
        <p:nvGraphicFramePr>
          <p:cNvPr id="70659" name="Object 3"/>
          <p:cNvGraphicFramePr>
            <a:graphicFrameLocks noChangeAspect="1"/>
          </p:cNvGraphicFramePr>
          <p:nvPr/>
        </p:nvGraphicFramePr>
        <p:xfrm>
          <a:off x="11113" y="2239963"/>
          <a:ext cx="9128125" cy="4629150"/>
        </p:xfrm>
        <a:graphic>
          <a:graphicData uri="http://schemas.openxmlformats.org/presentationml/2006/ole">
            <mc:AlternateContent xmlns:mc="http://schemas.openxmlformats.org/markup-compatibility/2006">
              <mc:Choice xmlns:v="urn:schemas-microsoft-com:vml" Requires="v">
                <p:oleObj spid="_x0000_s368767" name="Equation" r:id="rId5" imgW="145999200" imgH="70408800" progId="Equation.DSMT4">
                  <p:embed/>
                </p:oleObj>
              </mc:Choice>
              <mc:Fallback>
                <p:oleObj name="Equation" r:id="rId5" imgW="145999200" imgH="70408800" progId="Equation.DSMT4">
                  <p:embed/>
                  <p:pic>
                    <p:nvPicPr>
                      <p:cNvPr id="0" name="图片 4105"/>
                      <p:cNvPicPr>
                        <a:picLocks noChangeAspect="1" noChangeArrowheads="1"/>
                      </p:cNvPicPr>
                      <p:nvPr/>
                    </p:nvPicPr>
                    <p:blipFill>
                      <a:blip r:embed="rId6"/>
                      <a:srcRect/>
                      <a:stretch>
                        <a:fillRect/>
                      </a:stretch>
                    </p:blipFill>
                    <p:spPr bwMode="auto">
                      <a:xfrm>
                        <a:off x="11113" y="2239963"/>
                        <a:ext cx="9128125" cy="4629150"/>
                      </a:xfrm>
                      <a:prstGeom prst="rect">
                        <a:avLst/>
                      </a:prstGeom>
                      <a:solidFill>
                        <a:srgbClr val="FFFF00"/>
                      </a:solidFill>
                    </p:spPr>
                  </p:pic>
                </p:oleObj>
              </mc:Fallback>
            </mc:AlternateContent>
          </a:graphicData>
        </a:graphic>
      </p:graphicFrame>
      <p:sp>
        <p:nvSpPr>
          <p:cNvPr id="70661" name="矩形 4"/>
          <p:cNvSpPr>
            <a:spLocks noChangeArrowheads="1"/>
          </p:cNvSpPr>
          <p:nvPr/>
        </p:nvSpPr>
        <p:spPr bwMode="auto">
          <a:xfrm>
            <a:off x="7829550" y="0"/>
            <a:ext cx="1309688" cy="584200"/>
          </a:xfrm>
          <a:prstGeom prst="rect">
            <a:avLst/>
          </a:prstGeom>
          <a:noFill/>
          <a:ln>
            <a:noFill/>
          </a:ln>
        </p:spPr>
        <p:txBody>
          <a:bodyPr wrap="none">
            <a:spAutoFit/>
          </a:bodyPr>
          <a:lstStyle/>
          <a:p>
            <a:pPr fontAlgn="base">
              <a:spcBef>
                <a:spcPct val="0"/>
              </a:spcBef>
              <a:spcAft>
                <a:spcPct val="0"/>
              </a:spcAft>
            </a:pPr>
            <a:r>
              <a:rPr lang="en-US" altLang="zh-CN" sz="3200" dirty="0">
                <a:solidFill>
                  <a:srgbClr val="005FBE"/>
                </a:solidFill>
              </a:rPr>
              <a:t>M|M|1</a:t>
            </a:r>
            <a:endParaRPr lang="zh-CN" altLang="en-US" sz="3200" dirty="0">
              <a:solidFill>
                <a:srgbClr val="005FBE"/>
              </a:solidFill>
            </a:endParaRPr>
          </a:p>
        </p:txBody>
      </p:sp>
      <p:graphicFrame>
        <p:nvGraphicFramePr>
          <p:cNvPr id="2" name="对象 1"/>
          <p:cNvGraphicFramePr/>
          <p:nvPr>
            <p:custDataLst>
              <p:tags r:id="rId2"/>
            </p:custDataLst>
          </p:nvPr>
        </p:nvGraphicFramePr>
        <p:xfrm>
          <a:off x="611505" y="584200"/>
          <a:ext cx="7409815" cy="1410970"/>
        </p:xfrm>
        <a:graphic>
          <a:graphicData uri="http://schemas.openxmlformats.org/presentationml/2006/ole">
            <mc:AlternateContent xmlns:mc="http://schemas.openxmlformats.org/markup-compatibility/2006">
              <mc:Choice xmlns:v="urn:schemas-microsoft-com:vml" Requires="v">
                <p:oleObj spid="_x0000_s368768" r:id="rId7" imgW="7404100" imgH="1409700" progId="Paint.Picture">
                  <p:embed/>
                </p:oleObj>
              </mc:Choice>
              <mc:Fallback>
                <p:oleObj r:id="rId7" imgW="7404100" imgH="1409700" progId="Paint.Picture">
                  <p:embed/>
                  <p:pic>
                    <p:nvPicPr>
                      <p:cNvPr id="0" name="图片 2"/>
                      <p:cNvPicPr/>
                      <p:nvPr/>
                    </p:nvPicPr>
                    <p:blipFill>
                      <a:blip r:embed="rId8"/>
                      <a:stretch>
                        <a:fillRect/>
                      </a:stretch>
                    </p:blipFill>
                    <p:spPr>
                      <a:xfrm>
                        <a:off x="611505" y="584200"/>
                        <a:ext cx="7409815" cy="141097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586" name="Rectangle 2"/>
          <p:cNvSpPr>
            <a:spLocks noGrp="1" noChangeArrowheads="1"/>
          </p:cNvSpPr>
          <p:nvPr>
            <p:ph type="title" idx="4294967295"/>
          </p:nvPr>
        </p:nvSpPr>
        <p:spPr/>
        <p:txBody>
          <a:bodyPr anchor="t"/>
          <a:lstStyle/>
          <a:p>
            <a:pPr eaLnBrk="1" hangingPunct="1">
              <a:defRPr/>
            </a:pPr>
            <a:r>
              <a:rPr lang="zh-CN" altLang="en-US" dirty="0" smtClean="0">
                <a:latin typeface="方正粗黑宋简体" panose="02000000000000000000" pitchFamily="2" charset="-122"/>
                <a:ea typeface="方正粗黑宋简体" panose="02000000000000000000" pitchFamily="2" charset="-122"/>
              </a:rPr>
              <a:t>排队论的概念</a:t>
            </a:r>
          </a:p>
        </p:txBody>
      </p:sp>
      <p:sp>
        <p:nvSpPr>
          <p:cNvPr id="323587" name="Rectangle 3"/>
          <p:cNvSpPr>
            <a:spLocks noGrp="1" noChangeArrowheads="1"/>
          </p:cNvSpPr>
          <p:nvPr>
            <p:ph type="body" idx="4294967295"/>
          </p:nvPr>
        </p:nvSpPr>
        <p:spPr>
          <a:xfrm>
            <a:off x="468313" y="1196975"/>
            <a:ext cx="8351837" cy="4535488"/>
          </a:xfrm>
        </p:spPr>
        <p:txBody>
          <a:bodyPr/>
          <a:lstStyle/>
          <a:p>
            <a:pPr eaLnBrk="1" hangingPunct="1">
              <a:spcBef>
                <a:spcPct val="75000"/>
              </a:spcBef>
              <a:defRPr/>
            </a:pPr>
            <a:endParaRPr lang="en-US" altLang="zh-CN" dirty="0" smtClean="0">
              <a:solidFill>
                <a:srgbClr val="FF0000"/>
              </a:solidFill>
              <a:latin typeface="方正粗黑宋简体" panose="02000000000000000000" pitchFamily="2" charset="-122"/>
              <a:ea typeface="方正粗黑宋简体" panose="02000000000000000000" pitchFamily="2" charset="-122"/>
            </a:endParaRPr>
          </a:p>
          <a:p>
            <a:pPr eaLnBrk="1" hangingPunct="1">
              <a:spcBef>
                <a:spcPct val="75000"/>
              </a:spcBef>
              <a:defRPr/>
            </a:pPr>
            <a:r>
              <a:rPr lang="zh-CN" altLang="en-US" dirty="0" smtClean="0">
                <a:solidFill>
                  <a:srgbClr val="FF0000"/>
                </a:solidFill>
                <a:latin typeface="方正粗黑宋简体" panose="02000000000000000000" pitchFamily="2" charset="-122"/>
                <a:ea typeface="方正粗黑宋简体" panose="02000000000000000000" pitchFamily="2" charset="-122"/>
              </a:rPr>
              <a:t>排队论：</a:t>
            </a:r>
            <a:r>
              <a:rPr lang="zh-CN" altLang="en-US" dirty="0" smtClean="0">
                <a:latin typeface="方正粗黑宋简体" panose="02000000000000000000" pitchFamily="2" charset="-122"/>
                <a:ea typeface="方正粗黑宋简体" panose="02000000000000000000" pitchFamily="2" charset="-122"/>
              </a:rPr>
              <a:t>即利用</a:t>
            </a:r>
            <a:r>
              <a:rPr lang="zh-CN" altLang="en-US" dirty="0" smtClean="0">
                <a:solidFill>
                  <a:srgbClr val="FF0000"/>
                </a:solidFill>
                <a:latin typeface="方正粗黑宋简体" panose="02000000000000000000" pitchFamily="2" charset="-122"/>
                <a:ea typeface="方正粗黑宋简体" panose="02000000000000000000" pitchFamily="2" charset="-122"/>
              </a:rPr>
              <a:t>概率论</a:t>
            </a:r>
            <a:r>
              <a:rPr lang="zh-CN" altLang="en-US" dirty="0" smtClean="0">
                <a:latin typeface="方正粗黑宋简体" panose="02000000000000000000" pitchFamily="2" charset="-122"/>
                <a:ea typeface="方正粗黑宋简体" panose="02000000000000000000" pitchFamily="2" charset="-122"/>
              </a:rPr>
              <a:t>和</a:t>
            </a:r>
            <a:r>
              <a:rPr lang="zh-CN" altLang="en-US" dirty="0" smtClean="0">
                <a:solidFill>
                  <a:srgbClr val="FF0000"/>
                </a:solidFill>
                <a:latin typeface="方正粗黑宋简体" panose="02000000000000000000" pitchFamily="2" charset="-122"/>
                <a:ea typeface="方正粗黑宋简体" panose="02000000000000000000" pitchFamily="2" charset="-122"/>
              </a:rPr>
              <a:t>随机过程理论</a:t>
            </a:r>
            <a:r>
              <a:rPr lang="zh-CN" altLang="en-US" dirty="0" smtClean="0">
                <a:latin typeface="方正粗黑宋简体" panose="02000000000000000000" pitchFamily="2" charset="-122"/>
                <a:ea typeface="方正粗黑宋简体" panose="02000000000000000000" pitchFamily="2" charset="-122"/>
              </a:rPr>
              <a:t>，研究随机服务系统内服务机构与顾客</a:t>
            </a:r>
            <a:r>
              <a:rPr lang="zh-CN" altLang="en-US" dirty="0" smtClean="0">
                <a:solidFill>
                  <a:srgbClr val="FF0000"/>
                </a:solidFill>
                <a:latin typeface="方正粗黑宋简体" panose="02000000000000000000" pitchFamily="2" charset="-122"/>
                <a:ea typeface="方正粗黑宋简体" panose="02000000000000000000" pitchFamily="2" charset="-122"/>
              </a:rPr>
              <a:t>需求</a:t>
            </a:r>
            <a:r>
              <a:rPr lang="zh-CN" altLang="en-US" dirty="0" smtClean="0">
                <a:latin typeface="方正粗黑宋简体" panose="02000000000000000000" pitchFamily="2" charset="-122"/>
                <a:ea typeface="方正粗黑宋简体" panose="02000000000000000000" pitchFamily="2" charset="-122"/>
              </a:rPr>
              <a:t>之间的关系，以便</a:t>
            </a:r>
            <a:r>
              <a:rPr lang="zh-CN" altLang="en-US" dirty="0" smtClean="0">
                <a:solidFill>
                  <a:srgbClr val="FF0000"/>
                </a:solidFill>
                <a:latin typeface="方正粗黑宋简体" panose="02000000000000000000" pitchFamily="2" charset="-122"/>
                <a:ea typeface="方正粗黑宋简体" panose="02000000000000000000" pitchFamily="2" charset="-122"/>
              </a:rPr>
              <a:t>合理地设计和控制</a:t>
            </a:r>
            <a:r>
              <a:rPr lang="zh-CN" altLang="en-US" dirty="0" smtClean="0">
                <a:latin typeface="方正粗黑宋简体" panose="02000000000000000000" pitchFamily="2" charset="-122"/>
                <a:ea typeface="方正粗黑宋简体" panose="02000000000000000000" pitchFamily="2" charset="-122"/>
              </a:rPr>
              <a:t>排队系统。</a:t>
            </a:r>
          </a:p>
          <a:p>
            <a:pPr eaLnBrk="1" hangingPunct="1">
              <a:spcBef>
                <a:spcPct val="75000"/>
              </a:spcBef>
              <a:defRPr/>
            </a:pPr>
            <a:endParaRPr lang="en-US" altLang="zh-CN" dirty="0" smtClean="0">
              <a:latin typeface="方正粗黑宋简体" panose="02000000000000000000" pitchFamily="2" charset="-122"/>
              <a:ea typeface="方正粗黑宋简体" panose="02000000000000000000" pitchFamily="2" charset="-122"/>
            </a:endParaRPr>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ChangeArrowheads="1"/>
          </p:cNvSpPr>
          <p:nvPr/>
        </p:nvSpPr>
        <p:spPr bwMode="auto">
          <a:xfrm>
            <a:off x="1035265" y="692696"/>
            <a:ext cx="4544847" cy="519112"/>
          </a:xfrm>
          <a:prstGeom prst="rect">
            <a:avLst/>
          </a:prstGeom>
          <a:solidFill>
            <a:srgbClr val="FFFFF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square">
            <a:spAutoFit/>
          </a:bodyPr>
          <a:lstStyle/>
          <a:p>
            <a:pPr fontAlgn="base">
              <a:spcBef>
                <a:spcPct val="0"/>
              </a:spcBef>
              <a:spcAft>
                <a:spcPct val="0"/>
              </a:spcAft>
            </a:pPr>
            <a:r>
              <a:rPr kumimoji="1" lang="zh-CN" altLang="en-US" sz="2800" b="1" dirty="0">
                <a:solidFill>
                  <a:srgbClr val="FF0000"/>
                </a:solidFill>
                <a:latin typeface="宋体" panose="02010600030101010101" pitchFamily="2" charset="-122"/>
              </a:rPr>
              <a:t>求</a:t>
            </a:r>
            <a:r>
              <a:rPr kumimoji="1" lang="en-US" altLang="zh-CN" sz="2800" b="1" dirty="0">
                <a:solidFill>
                  <a:srgbClr val="FF0000"/>
                </a:solidFill>
                <a:latin typeface="Times New Roman" panose="02020603050405020304" pitchFamily="18" charset="0"/>
              </a:rPr>
              <a:t>p</a:t>
            </a:r>
            <a:r>
              <a:rPr kumimoji="1" lang="en-US" altLang="zh-CN" sz="2800" b="1" baseline="-30000" dirty="0">
                <a:solidFill>
                  <a:srgbClr val="FF0000"/>
                </a:solidFill>
                <a:latin typeface="Times New Roman" panose="02020603050405020304" pitchFamily="18" charset="0"/>
              </a:rPr>
              <a:t>0</a:t>
            </a:r>
            <a:r>
              <a:rPr kumimoji="1" lang="en-US" altLang="zh-CN" sz="2800" b="1" dirty="0">
                <a:solidFill>
                  <a:srgbClr val="FF0000"/>
                </a:solidFill>
                <a:latin typeface="Times New Roman" panose="02020603050405020304" pitchFamily="18" charset="0"/>
              </a:rPr>
              <a:t>: </a:t>
            </a:r>
            <a:r>
              <a:rPr kumimoji="1" lang="zh-CN" altLang="en-US" sz="2800" b="1" dirty="0">
                <a:solidFill>
                  <a:srgbClr val="FF0000"/>
                </a:solidFill>
                <a:latin typeface="宋体" panose="02010600030101010101" pitchFamily="2" charset="-122"/>
              </a:rPr>
              <a:t>用归一化条件</a:t>
            </a:r>
            <a:r>
              <a:rPr kumimoji="1" lang="zh-CN" altLang="en-US" sz="2800" dirty="0">
                <a:solidFill>
                  <a:srgbClr val="FF0000"/>
                </a:solidFill>
                <a:latin typeface="Times New Roman" panose="02020603050405020304" pitchFamily="18" charset="0"/>
              </a:rPr>
              <a:t> </a:t>
            </a:r>
          </a:p>
        </p:txBody>
      </p:sp>
      <p:sp>
        <p:nvSpPr>
          <p:cNvPr id="71683" name="Rectangle 3"/>
          <p:cNvSpPr>
            <a:spLocks noChangeArrowheads="1"/>
          </p:cNvSpPr>
          <p:nvPr/>
        </p:nvSpPr>
        <p:spPr bwMode="auto">
          <a:xfrm>
            <a:off x="1476375" y="29083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p>
            <a:pPr fontAlgn="base">
              <a:spcBef>
                <a:spcPct val="0"/>
              </a:spcBef>
              <a:spcAft>
                <a:spcPct val="0"/>
              </a:spcAft>
            </a:pPr>
            <a:endParaRPr lang="zh-CN" altLang="en-US">
              <a:solidFill>
                <a:srgbClr val="005FBE"/>
              </a:solidFill>
            </a:endParaRPr>
          </a:p>
        </p:txBody>
      </p:sp>
      <p:graphicFrame>
        <p:nvGraphicFramePr>
          <p:cNvPr id="71684" name="Object 4"/>
          <p:cNvGraphicFramePr>
            <a:graphicFrameLocks noChangeAspect="1"/>
          </p:cNvGraphicFramePr>
          <p:nvPr/>
        </p:nvGraphicFramePr>
        <p:xfrm>
          <a:off x="337251" y="1412776"/>
          <a:ext cx="8113897" cy="1965796"/>
        </p:xfrm>
        <a:graphic>
          <a:graphicData uri="http://schemas.openxmlformats.org/presentationml/2006/ole">
            <mc:AlternateContent xmlns:mc="http://schemas.openxmlformats.org/markup-compatibility/2006">
              <mc:Choice xmlns:v="urn:schemas-microsoft-com:vml" Requires="v">
                <p:oleObj spid="_x0000_s369791" name="Equation" r:id="rId3" imgW="2566670" imgH="592455" progId="Equation.DSMT4">
                  <p:embed/>
                </p:oleObj>
              </mc:Choice>
              <mc:Fallback>
                <p:oleObj name="Equation" r:id="rId3" imgW="2566670" imgH="592455" progId="Equation.DSMT4">
                  <p:embed/>
                  <p:pic>
                    <p:nvPicPr>
                      <p:cNvPr id="0" name="图片 512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7251" y="1412776"/>
                        <a:ext cx="8113897" cy="1965796"/>
                      </a:xfrm>
                      <a:prstGeom prst="rect">
                        <a:avLst/>
                      </a:prstGeom>
                      <a:solidFill>
                        <a:srgbClr val="FFFFFF"/>
                      </a:solidFill>
                    </p:spPr>
                  </p:pic>
                </p:oleObj>
              </mc:Fallback>
            </mc:AlternateContent>
          </a:graphicData>
        </a:graphic>
      </p:graphicFrame>
      <p:sp>
        <p:nvSpPr>
          <p:cNvPr id="71685" name="Rectangle 5"/>
          <p:cNvSpPr>
            <a:spLocks noChangeArrowheads="1"/>
          </p:cNvSpPr>
          <p:nvPr/>
        </p:nvSpPr>
        <p:spPr bwMode="auto">
          <a:xfrm>
            <a:off x="1365250" y="3523134"/>
            <a:ext cx="6086475" cy="1160462"/>
          </a:xfrm>
          <a:prstGeom prst="rect">
            <a:avLst/>
          </a:prstGeom>
          <a:solidFill>
            <a:srgbClr val="FFFFF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p>
            <a:pPr algn="just" fontAlgn="base">
              <a:spcBef>
                <a:spcPct val="0"/>
              </a:spcBef>
              <a:spcAft>
                <a:spcPct val="50000"/>
              </a:spcAft>
            </a:pPr>
            <a:r>
              <a:rPr kumimoji="1" lang="en-US" altLang="zh-CN" sz="2800" b="1" i="1" dirty="0">
                <a:solidFill>
                  <a:srgbClr val="FF0000"/>
                </a:solidFill>
                <a:latin typeface="Times New Roman" panose="02020603050405020304" pitchFamily="18" charset="0"/>
              </a:rPr>
              <a:t>p</a:t>
            </a:r>
            <a:r>
              <a:rPr kumimoji="1" lang="en-US" altLang="zh-CN" sz="2800" b="1" baseline="-30000" dirty="0">
                <a:solidFill>
                  <a:srgbClr val="FF0000"/>
                </a:solidFill>
                <a:latin typeface="Times New Roman" panose="02020603050405020304" pitchFamily="18" charset="0"/>
              </a:rPr>
              <a:t>0</a:t>
            </a:r>
            <a:r>
              <a:rPr kumimoji="1" lang="en-US" altLang="zh-CN" sz="2800" b="1" dirty="0">
                <a:solidFill>
                  <a:srgbClr val="FF0000"/>
                </a:solidFill>
                <a:latin typeface="Times New Roman" panose="02020603050405020304" pitchFamily="18" charset="0"/>
              </a:rPr>
              <a:t>——</a:t>
            </a:r>
            <a:r>
              <a:rPr kumimoji="1" lang="zh-CN" altLang="en-US" sz="2800" b="1" dirty="0">
                <a:solidFill>
                  <a:srgbClr val="FF0000"/>
                </a:solidFill>
                <a:latin typeface="Times New Roman" panose="02020603050405020304" pitchFamily="18" charset="0"/>
              </a:rPr>
              <a:t>系统无人概率（空闲率）</a:t>
            </a:r>
            <a:endParaRPr kumimoji="1" lang="zh-CN" altLang="en-US" sz="2800" dirty="0">
              <a:solidFill>
                <a:srgbClr val="FF0000"/>
              </a:solidFill>
              <a:latin typeface="Times New Roman" panose="02020603050405020304" pitchFamily="18" charset="0"/>
            </a:endParaRPr>
          </a:p>
          <a:p>
            <a:pPr eaLnBrk="0" fontAlgn="base" hangingPunct="0">
              <a:spcBef>
                <a:spcPct val="0"/>
              </a:spcBef>
              <a:spcAft>
                <a:spcPct val="0"/>
              </a:spcAft>
            </a:pPr>
            <a:r>
              <a:rPr kumimoji="1" lang="en-US" altLang="zh-CN" sz="2800" b="1" dirty="0">
                <a:solidFill>
                  <a:srgbClr val="FF0000"/>
                </a:solidFill>
                <a:latin typeface="Times New Roman" panose="02020603050405020304" pitchFamily="18" charset="0"/>
              </a:rPr>
              <a:t>1-</a:t>
            </a:r>
            <a:r>
              <a:rPr kumimoji="1" lang="en-US" altLang="zh-CN" sz="2800" b="1" i="1" dirty="0">
                <a:solidFill>
                  <a:srgbClr val="FF0000"/>
                </a:solidFill>
                <a:latin typeface="Times New Roman" panose="02020603050405020304" pitchFamily="18" charset="0"/>
              </a:rPr>
              <a:t>p</a:t>
            </a:r>
            <a:r>
              <a:rPr kumimoji="1" lang="en-US" altLang="zh-CN" sz="2800" b="1" baseline="-25000" dirty="0">
                <a:solidFill>
                  <a:srgbClr val="FF0000"/>
                </a:solidFill>
                <a:latin typeface="Times New Roman" panose="02020603050405020304" pitchFamily="18" charset="0"/>
              </a:rPr>
              <a:t>0</a:t>
            </a:r>
            <a:r>
              <a:rPr kumimoji="1" lang="en-US" altLang="zh-CN" sz="2800" b="1" dirty="0">
                <a:solidFill>
                  <a:srgbClr val="FF0000"/>
                </a:solidFill>
                <a:latin typeface="Times New Roman" panose="02020603050405020304" pitchFamily="18" charset="0"/>
              </a:rPr>
              <a:t>=</a:t>
            </a:r>
            <a:r>
              <a:rPr kumimoji="1" lang="en-US" altLang="zh-CN" sz="2800" b="1" dirty="0">
                <a:solidFill>
                  <a:srgbClr val="FF0000"/>
                </a:solidFill>
                <a:latin typeface="Times New Roman" panose="02020603050405020304" pitchFamily="18" charset="0"/>
                <a:sym typeface="Symbol" panose="05050102010706020507" pitchFamily="18" charset="2"/>
              </a:rPr>
              <a:t></a:t>
            </a:r>
            <a:r>
              <a:rPr kumimoji="1" lang="en-US" altLang="zh-CN" sz="2800" b="1" dirty="0">
                <a:solidFill>
                  <a:srgbClr val="FF0000"/>
                </a:solidFill>
                <a:latin typeface="Times New Roman" panose="02020603050405020304" pitchFamily="18" charset="0"/>
              </a:rPr>
              <a:t>—</a:t>
            </a:r>
            <a:r>
              <a:rPr kumimoji="1" lang="zh-CN" altLang="en-US" sz="2800" b="1" dirty="0">
                <a:solidFill>
                  <a:srgbClr val="FF0000"/>
                </a:solidFill>
                <a:latin typeface="Times New Roman" panose="02020603050405020304" pitchFamily="18" charset="0"/>
                <a:sym typeface="Symbol" panose="05050102010706020507" pitchFamily="18" charset="2"/>
              </a:rPr>
              <a:t>系统有人概率（忙概率）</a:t>
            </a:r>
          </a:p>
        </p:txBody>
      </p:sp>
      <p:sp>
        <p:nvSpPr>
          <p:cNvPr id="71686" name="Rectangle 6"/>
          <p:cNvSpPr>
            <a:spLocks noChangeArrowheads="1"/>
          </p:cNvSpPr>
          <p:nvPr/>
        </p:nvSpPr>
        <p:spPr bwMode="auto">
          <a:xfrm>
            <a:off x="1314171" y="5013175"/>
            <a:ext cx="6115050" cy="1373187"/>
          </a:xfrm>
          <a:prstGeom prst="rect">
            <a:avLst/>
          </a:prstGeom>
          <a:solidFill>
            <a:srgbClr val="FFFFF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p>
            <a:pPr algn="just" fontAlgn="base">
              <a:spcBef>
                <a:spcPct val="0"/>
              </a:spcBef>
              <a:spcAft>
                <a:spcPct val="0"/>
              </a:spcAft>
            </a:pPr>
            <a:r>
              <a:rPr kumimoji="1" lang="zh-CN" altLang="en-US" sz="2800" b="1" dirty="0">
                <a:solidFill>
                  <a:srgbClr val="FF0000"/>
                </a:solidFill>
                <a:latin typeface="Times New Roman" panose="02020603050405020304" pitchFamily="18" charset="0"/>
                <a:sym typeface="Symbol" panose="05050102010706020507" pitchFamily="18" charset="2"/>
              </a:rPr>
              <a:t>越大表示越忙，</a:t>
            </a:r>
            <a:r>
              <a:rPr kumimoji="1" lang="zh-CN" altLang="en-US" sz="2800" b="1" dirty="0">
                <a:solidFill>
                  <a:srgbClr val="FF0000"/>
                </a:solidFill>
                <a:latin typeface="Times New Roman" panose="02020603050405020304" pitchFamily="18" charset="0"/>
              </a:rPr>
              <a:t>太大</a:t>
            </a:r>
            <a:r>
              <a:rPr kumimoji="1" lang="zh-CN" altLang="en-US" sz="2800" b="1" dirty="0">
                <a:solidFill>
                  <a:srgbClr val="FF0000"/>
                </a:solidFill>
                <a:latin typeface="Times New Roman" panose="02020603050405020304" pitchFamily="18" charset="0"/>
                <a:sym typeface="Symbol" panose="05050102010706020507" pitchFamily="18" charset="2"/>
              </a:rPr>
              <a:t></a:t>
            </a:r>
            <a:r>
              <a:rPr kumimoji="1" lang="zh-CN" altLang="en-US" sz="2800" b="1" dirty="0">
                <a:solidFill>
                  <a:srgbClr val="FF0000"/>
                </a:solidFill>
                <a:latin typeface="Times New Roman" panose="02020603050405020304" pitchFamily="18" charset="0"/>
              </a:rPr>
              <a:t>不稳</a:t>
            </a:r>
            <a:endParaRPr kumimoji="1" lang="zh-CN" altLang="en-US" sz="2800" dirty="0">
              <a:solidFill>
                <a:srgbClr val="FF0000"/>
              </a:solidFill>
              <a:latin typeface="Times New Roman" panose="02020603050405020304" pitchFamily="18" charset="0"/>
              <a:sym typeface="Symbol" panose="05050102010706020507" pitchFamily="18" charset="2"/>
            </a:endParaRPr>
          </a:p>
          <a:p>
            <a:pPr eaLnBrk="0" fontAlgn="base" hangingPunct="0">
              <a:spcBef>
                <a:spcPct val="0"/>
              </a:spcBef>
              <a:spcAft>
                <a:spcPct val="0"/>
              </a:spcAft>
            </a:pPr>
            <a:endParaRPr kumimoji="1" lang="zh-CN" altLang="en-US" sz="2800" b="1" dirty="0">
              <a:solidFill>
                <a:srgbClr val="FF0000"/>
              </a:solidFill>
              <a:latin typeface="宋体" panose="02010600030101010101" pitchFamily="2" charset="-122"/>
              <a:sym typeface="Symbol" panose="05050102010706020507" pitchFamily="18" charset="2"/>
            </a:endParaRPr>
          </a:p>
          <a:p>
            <a:pPr eaLnBrk="0" fontAlgn="base" hangingPunct="0">
              <a:spcBef>
                <a:spcPct val="0"/>
              </a:spcBef>
              <a:spcAft>
                <a:spcPct val="0"/>
              </a:spcAft>
            </a:pPr>
            <a:r>
              <a:rPr kumimoji="1" lang="zh-CN" altLang="en-US" sz="2800" b="1" dirty="0">
                <a:solidFill>
                  <a:srgbClr val="FF0000"/>
                </a:solidFill>
                <a:latin typeface="宋体" panose="02010600030101010101" pitchFamily="2" charset="-122"/>
                <a:sym typeface="Symbol" panose="05050102010706020507" pitchFamily="18" charset="2"/>
              </a:rPr>
              <a:t>得通解：</a:t>
            </a:r>
            <a:endParaRPr kumimoji="1" lang="zh-CN" altLang="en-US" sz="2800" b="1" dirty="0">
              <a:solidFill>
                <a:srgbClr val="FF0000"/>
              </a:solidFill>
              <a:latin typeface="Times New Roman" panose="02020603050405020304" pitchFamily="18" charset="0"/>
              <a:sym typeface="Symbol" panose="05050102010706020507" pitchFamily="18" charset="2"/>
            </a:endParaRPr>
          </a:p>
        </p:txBody>
      </p:sp>
      <p:graphicFrame>
        <p:nvGraphicFramePr>
          <p:cNvPr id="71687" name="Object 7"/>
          <p:cNvGraphicFramePr>
            <a:graphicFrameLocks noChangeAspect="1"/>
          </p:cNvGraphicFramePr>
          <p:nvPr/>
        </p:nvGraphicFramePr>
        <p:xfrm>
          <a:off x="2774923" y="5670985"/>
          <a:ext cx="4381500" cy="665162"/>
        </p:xfrm>
        <a:graphic>
          <a:graphicData uri="http://schemas.openxmlformats.org/presentationml/2006/ole">
            <mc:AlternateContent xmlns:mc="http://schemas.openxmlformats.org/markup-compatibility/2006">
              <mc:Choice xmlns:v="urn:schemas-microsoft-com:vml" Requires="v">
                <p:oleObj spid="_x0000_s369792" name="Equation" r:id="rId5" imgW="1610360" imgH="155575" progId="">
                  <p:embed/>
                </p:oleObj>
              </mc:Choice>
              <mc:Fallback>
                <p:oleObj name="Equation" r:id="rId5" imgW="1610360" imgH="155575" progId="">
                  <p:embed/>
                  <p:pic>
                    <p:nvPicPr>
                      <p:cNvPr id="0" name="图片 513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74923" y="5670985"/>
                        <a:ext cx="4381500" cy="6651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1688" name="矩形 1"/>
          <p:cNvSpPr>
            <a:spLocks noChangeArrowheads="1"/>
          </p:cNvSpPr>
          <p:nvPr/>
        </p:nvSpPr>
        <p:spPr bwMode="auto">
          <a:xfrm>
            <a:off x="2771775" y="203200"/>
            <a:ext cx="1309688"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fontAlgn="base">
              <a:spcBef>
                <a:spcPct val="0"/>
              </a:spcBef>
              <a:spcAft>
                <a:spcPct val="0"/>
              </a:spcAft>
            </a:pPr>
            <a:r>
              <a:rPr lang="en-US" altLang="zh-CN" sz="3200" dirty="0">
                <a:solidFill>
                  <a:srgbClr val="005FBE"/>
                </a:solidFill>
              </a:rPr>
              <a:t>M|M|1</a:t>
            </a:r>
            <a:endParaRPr lang="zh-CN" altLang="en-US" sz="3200" dirty="0">
              <a:solidFill>
                <a:srgbClr val="005FBE"/>
              </a:solidFill>
            </a:endParaRPr>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0451" name="Rectangle 3"/>
          <p:cNvSpPr>
            <a:spLocks noGrp="1" noRot="1" noChangeArrowheads="1"/>
          </p:cNvSpPr>
          <p:nvPr>
            <p:ph type="body" sz="half" idx="1"/>
          </p:nvPr>
        </p:nvSpPr>
        <p:spPr>
          <a:xfrm>
            <a:off x="250825" y="765175"/>
            <a:ext cx="5976938" cy="5184775"/>
          </a:xfrm>
        </p:spPr>
        <p:txBody>
          <a:bodyPr/>
          <a:lstStyle/>
          <a:p>
            <a:pPr eaLnBrk="1" hangingPunct="1">
              <a:defRPr/>
            </a:pPr>
            <a:endParaRPr lang="zh-CN" altLang="en-US" smtClean="0">
              <a:solidFill>
                <a:srgbClr val="FF0000"/>
              </a:solidFill>
              <a:effectLst>
                <a:outerShdw blurRad="38100" dist="38100" dir="2700000" algn="tl">
                  <a:srgbClr val="000000"/>
                </a:outerShdw>
              </a:effectLst>
            </a:endParaRPr>
          </a:p>
          <a:p>
            <a:pPr lvl="1" eaLnBrk="1" hangingPunct="1">
              <a:defRPr/>
            </a:pPr>
            <a:r>
              <a:rPr lang="zh-CN" altLang="en-US" smtClean="0">
                <a:solidFill>
                  <a:srgbClr val="FF0000"/>
                </a:solidFill>
              </a:rPr>
              <a:t>稳态方程</a:t>
            </a:r>
          </a:p>
          <a:p>
            <a:pPr lvl="1" eaLnBrk="1" hangingPunct="1">
              <a:defRPr/>
            </a:pPr>
            <a:endParaRPr lang="zh-CN" altLang="en-US" smtClean="0">
              <a:solidFill>
                <a:srgbClr val="FF0000"/>
              </a:solidFill>
            </a:endParaRPr>
          </a:p>
          <a:p>
            <a:pPr lvl="1" eaLnBrk="1" hangingPunct="1">
              <a:defRPr/>
            </a:pPr>
            <a:endParaRPr lang="zh-CN" altLang="en-US" smtClean="0">
              <a:solidFill>
                <a:srgbClr val="FF0000"/>
              </a:solidFill>
            </a:endParaRPr>
          </a:p>
          <a:p>
            <a:pPr lvl="1" eaLnBrk="1" hangingPunct="1">
              <a:defRPr/>
            </a:pPr>
            <a:endParaRPr lang="zh-CN" altLang="en-US" smtClean="0">
              <a:solidFill>
                <a:srgbClr val="FF0000"/>
              </a:solidFill>
            </a:endParaRPr>
          </a:p>
          <a:p>
            <a:pPr lvl="1" eaLnBrk="1" hangingPunct="1">
              <a:defRPr/>
            </a:pPr>
            <a:r>
              <a:rPr lang="zh-CN" altLang="en-US" smtClean="0">
                <a:solidFill>
                  <a:srgbClr val="FF0000"/>
                </a:solidFill>
              </a:rPr>
              <a:t>概率的归一性</a:t>
            </a:r>
          </a:p>
        </p:txBody>
      </p:sp>
      <p:graphicFrame>
        <p:nvGraphicFramePr>
          <p:cNvPr id="72708" name="Object 5"/>
          <p:cNvGraphicFramePr>
            <a:graphicFrameLocks noChangeAspect="1"/>
          </p:cNvGraphicFramePr>
          <p:nvPr/>
        </p:nvGraphicFramePr>
        <p:xfrm>
          <a:off x="3708400" y="3193858"/>
          <a:ext cx="2087736" cy="1543283"/>
        </p:xfrm>
        <a:graphic>
          <a:graphicData uri="http://schemas.openxmlformats.org/presentationml/2006/ole">
            <mc:AlternateContent xmlns:mc="http://schemas.openxmlformats.org/markup-compatibility/2006">
              <mc:Choice xmlns:v="urn:schemas-microsoft-com:vml" Requires="v">
                <p:oleObj spid="_x0000_s428097" name="Equation" r:id="rId4" imgW="584200" imgH="431800" progId="Equation.DSMT4">
                  <p:embed/>
                </p:oleObj>
              </mc:Choice>
              <mc:Fallback>
                <p:oleObj name="Equation" r:id="rId4" imgW="584200" imgH="431800" progId="Equation.DSMT4">
                  <p:embed/>
                  <p:pic>
                    <p:nvPicPr>
                      <p:cNvPr id="0" name="图片 615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08400" y="3193858"/>
                        <a:ext cx="2087736" cy="1543283"/>
                      </a:xfrm>
                      <a:prstGeom prst="rect">
                        <a:avLst/>
                      </a:prstGeom>
                      <a:noFill/>
                    </p:spPr>
                  </p:pic>
                </p:oleObj>
              </mc:Fallback>
            </mc:AlternateContent>
          </a:graphicData>
        </a:graphic>
      </p:graphicFrame>
      <p:graphicFrame>
        <p:nvGraphicFramePr>
          <p:cNvPr id="72709" name="Object 9"/>
          <p:cNvGraphicFramePr>
            <a:graphicFrameLocks noChangeAspect="1"/>
          </p:cNvGraphicFramePr>
          <p:nvPr/>
        </p:nvGraphicFramePr>
        <p:xfrm>
          <a:off x="30163" y="42863"/>
          <a:ext cx="9005887" cy="1076325"/>
        </p:xfrm>
        <a:graphic>
          <a:graphicData uri="http://schemas.openxmlformats.org/presentationml/2006/ole">
            <mc:AlternateContent xmlns:mc="http://schemas.openxmlformats.org/markup-compatibility/2006">
              <mc:Choice xmlns:v="urn:schemas-microsoft-com:vml" Requires="v">
                <p:oleObj spid="_x0000_s428098" name="公式" r:id="rId6" imgW="3835400" imgH="457200" progId="Equation.3">
                  <p:embed/>
                </p:oleObj>
              </mc:Choice>
              <mc:Fallback>
                <p:oleObj name="公式" r:id="rId6" imgW="3835400" imgH="457200" progId="Equation.3">
                  <p:embed/>
                  <p:pic>
                    <p:nvPicPr>
                      <p:cNvPr id="0" name="图片 615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163" y="42863"/>
                        <a:ext cx="9005887" cy="1076325"/>
                      </a:xfrm>
                      <a:prstGeom prst="rect">
                        <a:avLst/>
                      </a:prstGeom>
                      <a:solidFill>
                        <a:srgbClr val="FFFFFF"/>
                      </a:solidFill>
                    </p:spPr>
                  </p:pic>
                </p:oleObj>
              </mc:Fallback>
            </mc:AlternateContent>
          </a:graphicData>
        </a:graphic>
      </p:graphicFrame>
      <p:graphicFrame>
        <p:nvGraphicFramePr>
          <p:cNvPr id="72710" name="Object 6"/>
          <p:cNvGraphicFramePr>
            <a:graphicFrameLocks noChangeAspect="1"/>
          </p:cNvGraphicFramePr>
          <p:nvPr/>
        </p:nvGraphicFramePr>
        <p:xfrm>
          <a:off x="2042205" y="4905525"/>
          <a:ext cx="6731075" cy="1598311"/>
        </p:xfrm>
        <a:graphic>
          <a:graphicData uri="http://schemas.openxmlformats.org/presentationml/2006/ole">
            <mc:AlternateContent xmlns:mc="http://schemas.openxmlformats.org/markup-compatibility/2006">
              <mc:Choice xmlns:v="urn:schemas-microsoft-com:vml" Requires="v">
                <p:oleObj spid="_x0000_s428099" name="Equation" r:id="rId8" imgW="103936800" imgH="24688800" progId="Equation.DSMT4">
                  <p:embed/>
                </p:oleObj>
              </mc:Choice>
              <mc:Fallback>
                <p:oleObj name="Equation" r:id="rId8" imgW="103936800" imgH="24688800" progId="Equation.DSMT4">
                  <p:embed/>
                  <p:pic>
                    <p:nvPicPr>
                      <p:cNvPr id="0" name="图片 6152"/>
                      <p:cNvPicPr>
                        <a:picLocks noChangeAspect="1" noChangeArrowheads="1"/>
                      </p:cNvPicPr>
                      <p:nvPr/>
                    </p:nvPicPr>
                    <p:blipFill>
                      <a:blip r:embed="rId9"/>
                      <a:srcRect/>
                      <a:stretch>
                        <a:fillRect/>
                      </a:stretch>
                    </p:blipFill>
                    <p:spPr bwMode="auto">
                      <a:xfrm>
                        <a:off x="2042205" y="4905525"/>
                        <a:ext cx="6731075" cy="1598311"/>
                      </a:xfrm>
                      <a:prstGeom prst="rect">
                        <a:avLst/>
                      </a:prstGeom>
                      <a:solidFill>
                        <a:srgbClr val="FFFFFF"/>
                      </a:solidFill>
                    </p:spPr>
                  </p:pic>
                </p:oleObj>
              </mc:Fallback>
            </mc:AlternateContent>
          </a:graphicData>
        </a:graphic>
      </p:graphicFrame>
      <p:sp>
        <p:nvSpPr>
          <p:cNvPr id="72711" name="Rectangle 2"/>
          <p:cNvSpPr>
            <a:spLocks noChangeArrowheads="1"/>
          </p:cNvSpPr>
          <p:nvPr/>
        </p:nvSpPr>
        <p:spPr bwMode="auto">
          <a:xfrm>
            <a:off x="611188" y="5445125"/>
            <a:ext cx="1439862"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p>
            <a:pPr fontAlgn="base">
              <a:spcBef>
                <a:spcPct val="0"/>
              </a:spcBef>
              <a:spcAft>
                <a:spcPct val="0"/>
              </a:spcAft>
            </a:pPr>
            <a:r>
              <a:rPr kumimoji="1" lang="zh-CN" altLang="en-US" sz="2800" b="1">
                <a:solidFill>
                  <a:srgbClr val="FF0000"/>
                </a:solidFill>
                <a:latin typeface="Times New Roman" panose="02020603050405020304" pitchFamily="18" charset="0"/>
              </a:rPr>
              <a:t>稳态解</a:t>
            </a:r>
          </a:p>
        </p:txBody>
      </p:sp>
      <p:sp>
        <p:nvSpPr>
          <p:cNvPr id="4" name="左大括号 3"/>
          <p:cNvSpPr/>
          <p:nvPr/>
        </p:nvSpPr>
        <p:spPr bwMode="auto">
          <a:xfrm>
            <a:off x="250825" y="1773238"/>
            <a:ext cx="468313" cy="2305050"/>
          </a:xfrm>
          <a:prstGeom prst="leftBrace">
            <a:avLst>
              <a:gd name="adj1" fmla="val 8340"/>
              <a:gd name="adj2" fmla="val 50000"/>
            </a:avLst>
          </a:prstGeom>
          <a:noFill/>
          <a:ln w="41275" algn="ctr">
            <a:solidFill>
              <a:srgbClr val="FF0000"/>
            </a:solidFill>
            <a:round/>
          </a:ln>
        </p:spPr>
        <p:txBody>
          <a:bodyPr anchor="ctr"/>
          <a:lstStyle/>
          <a:p>
            <a:pPr algn="ctr" fontAlgn="base">
              <a:spcBef>
                <a:spcPct val="0"/>
              </a:spcBef>
              <a:spcAft>
                <a:spcPct val="0"/>
              </a:spcAft>
              <a:defRPr/>
            </a:pPr>
            <a:endParaRPr lang="zh-CN" altLang="en-US" sz="1800">
              <a:solidFill>
                <a:srgbClr val="005FBE"/>
              </a:solidFill>
            </a:endParaRPr>
          </a:p>
        </p:txBody>
      </p:sp>
      <p:graphicFrame>
        <p:nvGraphicFramePr>
          <p:cNvPr id="3" name="对象 2"/>
          <p:cNvGraphicFramePr/>
          <p:nvPr>
            <p:custDataLst>
              <p:tags r:id="rId2"/>
            </p:custDataLst>
          </p:nvPr>
        </p:nvGraphicFramePr>
        <p:xfrm>
          <a:off x="876300" y="1917065"/>
          <a:ext cx="7409815" cy="1410970"/>
        </p:xfrm>
        <a:graphic>
          <a:graphicData uri="http://schemas.openxmlformats.org/presentationml/2006/ole">
            <mc:AlternateContent xmlns:mc="http://schemas.openxmlformats.org/markup-compatibility/2006">
              <mc:Choice xmlns:v="urn:schemas-microsoft-com:vml" Requires="v">
                <p:oleObj spid="_x0000_s428100" r:id="rId10" imgW="7404100" imgH="1409700" progId="Paint.Picture">
                  <p:embed/>
                </p:oleObj>
              </mc:Choice>
              <mc:Fallback>
                <p:oleObj r:id="rId10" imgW="7404100" imgH="1409700" progId="Paint.Picture">
                  <p:embed/>
                  <p:pic>
                    <p:nvPicPr>
                      <p:cNvPr id="0" name="图片 4"/>
                      <p:cNvPicPr/>
                      <p:nvPr/>
                    </p:nvPicPr>
                    <p:blipFill>
                      <a:blip r:embed="rId11"/>
                      <a:stretch>
                        <a:fillRect/>
                      </a:stretch>
                    </p:blipFill>
                    <p:spPr>
                      <a:xfrm>
                        <a:off x="876300" y="1917065"/>
                        <a:ext cx="7409815" cy="141097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p:cNvSpPr>
                <a:spLocks noGrp="1"/>
              </p:cNvSpPr>
              <p:nvPr>
                <p:ph idx="1"/>
              </p:nvPr>
            </p:nvSpPr>
            <p:spPr>
              <a:xfrm>
                <a:off x="827584" y="1340769"/>
                <a:ext cx="7848872" cy="1368152"/>
              </a:xfrm>
            </p:spPr>
            <p:txBody>
              <a:bodyPr/>
              <a:lstStyle/>
              <a:p>
                <a:pPr eaLnBrk="1" hangingPunct="1">
                  <a:defRPr/>
                </a:pPr>
                <a:r>
                  <a:rPr lang="en-US" altLang="zh-CN" sz="2800" dirty="0"/>
                  <a:t>2.1.2.1  M|M|1</a:t>
                </a:r>
                <a:r>
                  <a:rPr lang="zh-CN" altLang="en-US" sz="2800" dirty="0"/>
                  <a:t>问题的状态转移图与方程</a:t>
                </a:r>
                <a:endParaRPr lang="en-US" altLang="zh-CN" sz="2800" dirty="0"/>
              </a:p>
              <a:p>
                <a:pPr eaLnBrk="1" hangingPunct="1">
                  <a:defRPr/>
                </a:pPr>
                <a:r>
                  <a:rPr lang="en-US" altLang="zh-CN" sz="2800" dirty="0"/>
                  <a:t>2.1.2.2  </a:t>
                </a:r>
                <a:r>
                  <a:rPr lang="zh-CN" altLang="en-US" sz="2800" dirty="0"/>
                  <a:t>系统方程求解</a:t>
                </a:r>
                <a:endParaRPr lang="en-US" altLang="zh-CN" sz="2800" dirty="0"/>
              </a:p>
              <a:p>
                <a:pPr eaLnBrk="1" hangingPunct="1">
                  <a:defRPr/>
                </a:pPr>
                <a:r>
                  <a:rPr lang="en-US" altLang="zh-CN" sz="2800" dirty="0">
                    <a:solidFill>
                      <a:srgbClr val="FF0000"/>
                    </a:solidFill>
                  </a:rPr>
                  <a:t>2.1.2.3 M|M|1</a:t>
                </a:r>
                <a:r>
                  <a:rPr lang="zh-CN" altLang="en-US" sz="2800" dirty="0">
                    <a:solidFill>
                      <a:srgbClr val="FF0000"/>
                    </a:solidFill>
                  </a:rPr>
                  <a:t>排队系统性能指标及特性分析</a:t>
                </a:r>
              </a:p>
              <a:p>
                <a:pPr lvl="1" eaLnBrk="1" hangingPunct="1">
                  <a:buNone/>
                  <a:defRPr/>
                </a:pPr>
                <a:r>
                  <a:rPr lang="en-US" altLang="zh-CN" sz="2400" dirty="0" smtClean="0">
                    <a:solidFill>
                      <a:srgbClr val="FF0000"/>
                    </a:solidFill>
                  </a:rPr>
                  <a:t>1.</a:t>
                </a:r>
                <a:r>
                  <a:rPr lang="zh-CN" altLang="en-US" sz="2400" dirty="0" smtClean="0">
                    <a:solidFill>
                      <a:srgbClr val="FF0000"/>
                    </a:solidFill>
                  </a:rPr>
                  <a:t>排队</a:t>
                </a:r>
                <a:r>
                  <a:rPr lang="zh-CN" altLang="en-US" sz="2400" dirty="0">
                    <a:solidFill>
                      <a:srgbClr val="FF0000"/>
                    </a:solidFill>
                  </a:rPr>
                  <a:t>长度</a:t>
                </a:r>
                <a:r>
                  <a:rPr lang="en-US" altLang="zh-CN" sz="2400" dirty="0">
                    <a:solidFill>
                      <a:srgbClr val="FF0000"/>
                    </a:solidFill>
                  </a:rPr>
                  <a:t>k</a:t>
                </a:r>
              </a:p>
              <a:p>
                <a:pPr lvl="1" eaLnBrk="1" hangingPunct="1">
                  <a:buNone/>
                  <a:defRPr/>
                </a:pPr>
                <a:r>
                  <a:rPr lang="en-US" altLang="zh-CN" sz="2400" dirty="0" smtClean="0">
                    <a:solidFill>
                      <a:schemeClr val="tx1">
                        <a:lumMod val="50000"/>
                      </a:schemeClr>
                    </a:solidFill>
                  </a:rPr>
                  <a:t>2.</a:t>
                </a:r>
                <a:r>
                  <a:rPr lang="zh-CN" altLang="en-US" sz="2400" dirty="0" smtClean="0">
                    <a:solidFill>
                      <a:schemeClr val="tx1">
                        <a:lumMod val="50000"/>
                      </a:schemeClr>
                    </a:solidFill>
                  </a:rPr>
                  <a:t>等待时间</a:t>
                </a:r>
                <a14:m>
                  <m:oMath xmlns:m="http://schemas.openxmlformats.org/officeDocument/2006/math">
                    <m:r>
                      <a:rPr lang="en-US" altLang="zh-CN" sz="2400" b="1" i="1" dirty="0">
                        <a:solidFill>
                          <a:schemeClr val="tx1">
                            <a:lumMod val="50000"/>
                          </a:schemeClr>
                        </a:solidFill>
                        <a:latin typeface="Cambria Math" panose="02040503050406030204"/>
                      </a:rPr>
                      <m:t>𝒘</m:t>
                    </m:r>
                  </m:oMath>
                </a14:m>
                <a:endParaRPr lang="en-US" altLang="zh-CN" sz="2400" dirty="0">
                  <a:solidFill>
                    <a:schemeClr val="tx1">
                      <a:lumMod val="50000"/>
                    </a:schemeClr>
                  </a:solidFill>
                </a:endParaRPr>
              </a:p>
              <a:p>
                <a:pPr lvl="1" eaLnBrk="1" hangingPunct="1">
                  <a:buNone/>
                  <a:defRPr/>
                </a:pPr>
                <a:r>
                  <a:rPr lang="en-US" altLang="zh-CN" sz="2400" dirty="0" smtClean="0">
                    <a:solidFill>
                      <a:schemeClr val="tx1">
                        <a:lumMod val="50000"/>
                      </a:schemeClr>
                    </a:solidFill>
                  </a:rPr>
                  <a:t>3.</a:t>
                </a:r>
                <a:r>
                  <a:rPr lang="zh-CN" altLang="en-US" sz="2400" dirty="0" smtClean="0">
                    <a:solidFill>
                      <a:schemeClr val="tx1">
                        <a:lumMod val="50000"/>
                      </a:schemeClr>
                    </a:solidFill>
                  </a:rPr>
                  <a:t>系统</a:t>
                </a:r>
                <a:r>
                  <a:rPr lang="zh-CN" altLang="en-US" sz="2400" dirty="0">
                    <a:solidFill>
                      <a:schemeClr val="tx1">
                        <a:lumMod val="50000"/>
                      </a:schemeClr>
                    </a:solidFill>
                  </a:rPr>
                  <a:t>时间</a:t>
                </a:r>
                <a:r>
                  <a:rPr lang="en-US" altLang="zh-CN" sz="2400" dirty="0" smtClean="0">
                    <a:solidFill>
                      <a:schemeClr val="tx1">
                        <a:lumMod val="50000"/>
                      </a:schemeClr>
                    </a:solidFill>
                  </a:rPr>
                  <a:t>s</a:t>
                </a:r>
              </a:p>
              <a:p>
                <a:pPr lvl="1" eaLnBrk="1" hangingPunct="1">
                  <a:buNone/>
                  <a:defRPr/>
                </a:pPr>
                <a:r>
                  <a:rPr lang="en-US" altLang="zh-CN" sz="2400" dirty="0">
                    <a:solidFill>
                      <a:schemeClr val="tx1">
                        <a:lumMod val="50000"/>
                      </a:schemeClr>
                    </a:solidFill>
                  </a:rPr>
                  <a:t>4. M|M|1</a:t>
                </a:r>
                <a:r>
                  <a:rPr lang="zh-CN" altLang="en-US" sz="2400" dirty="0">
                    <a:solidFill>
                      <a:schemeClr val="tx1">
                        <a:lumMod val="50000"/>
                      </a:schemeClr>
                    </a:solidFill>
                  </a:rPr>
                  <a:t>闲期与忙期的统计特性</a:t>
                </a:r>
                <a:endParaRPr lang="en-US" altLang="zh-CN" sz="2400" dirty="0">
                  <a:solidFill>
                    <a:schemeClr val="tx1">
                      <a:lumMod val="50000"/>
                    </a:schemeClr>
                  </a:solidFill>
                </a:endParaRPr>
              </a:p>
              <a:p>
                <a:pPr lvl="1" eaLnBrk="1" hangingPunct="1">
                  <a:buNone/>
                  <a:defRPr/>
                </a:pPr>
                <a:r>
                  <a:rPr lang="en-US" altLang="zh-CN" sz="2400" dirty="0" smtClean="0">
                    <a:solidFill>
                      <a:schemeClr val="tx1">
                        <a:lumMod val="50000"/>
                      </a:schemeClr>
                    </a:solidFill>
                    <a:effectLst>
                      <a:outerShdw blurRad="38100" dist="38100" dir="2700000" algn="tl">
                        <a:srgbClr val="000000"/>
                      </a:outerShdw>
                    </a:effectLst>
                  </a:rPr>
                  <a:t>5.</a:t>
                </a:r>
                <a:r>
                  <a:rPr lang="zh-CN" altLang="en-US" sz="2400" dirty="0">
                    <a:solidFill>
                      <a:schemeClr val="tx1">
                        <a:lumMod val="50000"/>
                      </a:schemeClr>
                    </a:solidFill>
                  </a:rPr>
                  <a:t>计算机通信网中的分组发送</a:t>
                </a:r>
              </a:p>
              <a:p>
                <a:pPr eaLnBrk="1" hangingPunct="1">
                  <a:defRPr/>
                </a:pPr>
                <a:endParaRPr lang="zh-CN" altLang="en-US" sz="2800" dirty="0">
                  <a:solidFill>
                    <a:schemeClr val="tx1">
                      <a:lumMod val="50000"/>
                    </a:schemeClr>
                  </a:solidFill>
                </a:endParaRPr>
              </a:p>
              <a:p>
                <a:pPr eaLnBrk="1" hangingPunct="1">
                  <a:defRPr/>
                </a:pPr>
                <a:endParaRPr lang="en-US" altLang="zh-CN" sz="2800" dirty="0" smtClean="0">
                  <a:solidFill>
                    <a:srgbClr val="2C5884"/>
                  </a:solidFill>
                </a:endParaRPr>
              </a:p>
              <a:p>
                <a:pPr eaLnBrk="1" hangingPunct="1">
                  <a:defRPr/>
                </a:pPr>
                <a:endParaRPr lang="zh-CN" altLang="en-US" sz="2800" dirty="0">
                  <a:solidFill>
                    <a:srgbClr val="2C5884"/>
                  </a:solidFill>
                </a:endParaRPr>
              </a:p>
            </p:txBody>
          </p:sp>
        </mc:Choice>
        <mc:Fallback xmlns="">
          <p:sp>
            <p:nvSpPr>
              <p:cNvPr id="3" name="内容占位符 2"/>
              <p:cNvSpPr>
                <a:spLocks noRot="1" noChangeAspect="1" noMove="1" noResize="1" noEditPoints="1" noAdjustHandles="1" noChangeArrowheads="1" noChangeShapeType="1" noTextEdit="1"/>
              </p:cNvSpPr>
              <p:nvPr>
                <p:ph idx="1"/>
              </p:nvPr>
            </p:nvSpPr>
            <p:spPr>
              <a:xfrm>
                <a:off x="827584" y="1340769"/>
                <a:ext cx="7848872" cy="1368152"/>
              </a:xfrm>
              <a:blipFill rotWithShape="1">
                <a:blip r:embed="rId2"/>
                <a:stretch>
                  <a:fillRect l="-2" t="-21" r="6" b="-281912"/>
                </a:stretch>
              </a:blipFill>
            </p:spPr>
            <p:txBody>
              <a:bodyPr/>
              <a:lstStyle/>
              <a:p>
                <a:r>
                  <a:rPr lang="zh-CN" altLang="en-US">
                    <a:noFill/>
                  </a:rPr>
                  <a:t> </a:t>
                </a:r>
              </a:p>
            </p:txBody>
          </p:sp>
        </mc:Fallback>
      </mc:AlternateContent>
      <p:sp>
        <p:nvSpPr>
          <p:cNvPr id="4" name="Rectangle 11"/>
          <p:cNvSpPr txBox="1">
            <a:spLocks noGrp="1" noRot="1" noChangeArrowheads="1"/>
          </p:cNvSpPr>
          <p:nvPr>
            <p:ph type="title"/>
          </p:nvPr>
        </p:nvSpPr>
        <p:spPr bwMode="auto">
          <a:prstGeom prst="rect">
            <a:avLst/>
          </a:prstGeom>
          <a:noFill/>
          <a:ln>
            <a:noFill/>
          </a:ln>
          <a:effectLst/>
        </p:spPr>
        <p:txBody>
          <a:bodyPr/>
          <a:lstStyle>
            <a:lvl1pPr algn="ctr" rtl="0" eaLnBrk="0" fontAlgn="base" hangingPunct="0">
              <a:spcBef>
                <a:spcPct val="0"/>
              </a:spcBef>
              <a:spcAft>
                <a:spcPct val="0"/>
              </a:spcAft>
              <a:defRPr sz="4400" b="1">
                <a:solidFill>
                  <a:schemeClr val="tx2"/>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宋体" panose="02010600030101010101" pitchFamily="2" charset="-122"/>
              </a:defRPr>
            </a:lvl5pPr>
            <a:lvl6pPr marL="457200" algn="ctr" rtl="0" fontAlgn="base">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宋体" panose="02010600030101010101" pitchFamily="2" charset="-122"/>
              </a:defRPr>
            </a:lvl6pPr>
            <a:lvl7pPr marL="914400" algn="ctr" rtl="0" fontAlgn="base">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宋体" panose="02010600030101010101" pitchFamily="2" charset="-122"/>
              </a:defRPr>
            </a:lvl7pPr>
            <a:lvl8pPr marL="1371600" algn="ctr" rtl="0" fontAlgn="base">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宋体" panose="02010600030101010101" pitchFamily="2" charset="-122"/>
              </a:defRPr>
            </a:lvl8pPr>
            <a:lvl9pPr marL="1828800" algn="ctr" rtl="0" fontAlgn="base">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宋体" panose="02010600030101010101" pitchFamily="2" charset="-122"/>
              </a:defRPr>
            </a:lvl9pPr>
          </a:lstStyle>
          <a:p>
            <a:pPr eaLnBrk="1" hangingPunct="1">
              <a:defRPr/>
            </a:pPr>
            <a:r>
              <a:rPr lang="en-US" altLang="zh-CN" dirty="0" smtClean="0">
                <a:solidFill>
                  <a:srgbClr val="2C5884"/>
                </a:solidFill>
              </a:rPr>
              <a:t>2.1.2 M|M|1</a:t>
            </a:r>
            <a:r>
              <a:rPr lang="zh-CN" altLang="en-US" dirty="0" smtClean="0">
                <a:solidFill>
                  <a:srgbClr val="2C5884"/>
                </a:solidFill>
              </a:rPr>
              <a:t>问题</a:t>
            </a:r>
          </a:p>
        </p:txBody>
      </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3"/>
          <p:cNvSpPr>
            <a:spLocks noGrp="1" noRot="1" noChangeArrowheads="1"/>
          </p:cNvSpPr>
          <p:nvPr>
            <p:ph type="body" sz="half" idx="1"/>
          </p:nvPr>
        </p:nvSpPr>
        <p:spPr>
          <a:xfrm>
            <a:off x="250825" y="692150"/>
            <a:ext cx="8569325" cy="5184775"/>
          </a:xfrm>
        </p:spPr>
        <p:txBody>
          <a:bodyPr/>
          <a:lstStyle/>
          <a:p>
            <a:pPr lvl="1" eaLnBrk="1" hangingPunct="1"/>
            <a:endParaRPr lang="zh-CN" altLang="en-US" smtClean="0"/>
          </a:p>
          <a:p>
            <a:pPr lvl="1" eaLnBrk="1" hangingPunct="1"/>
            <a:r>
              <a:rPr lang="zh-CN" altLang="en-US" smtClean="0"/>
              <a:t>平均队长</a:t>
            </a:r>
          </a:p>
          <a:p>
            <a:pPr lvl="1" eaLnBrk="1" hangingPunct="1"/>
            <a:endParaRPr lang="zh-CN" altLang="en-US" smtClean="0"/>
          </a:p>
          <a:p>
            <a:pPr lvl="1" eaLnBrk="1" hangingPunct="1"/>
            <a:endParaRPr lang="zh-CN" altLang="en-US" smtClean="0"/>
          </a:p>
          <a:p>
            <a:pPr lvl="1" eaLnBrk="1" hangingPunct="1"/>
            <a:endParaRPr lang="zh-CN" altLang="en-US" smtClean="0"/>
          </a:p>
          <a:p>
            <a:pPr lvl="1" eaLnBrk="1" hangingPunct="1"/>
            <a:r>
              <a:rPr lang="zh-CN" altLang="en-US" smtClean="0"/>
              <a:t>队长方差</a:t>
            </a:r>
          </a:p>
          <a:p>
            <a:pPr lvl="1" eaLnBrk="1" hangingPunct="1"/>
            <a:endParaRPr lang="en-US" altLang="zh-CN" smtClean="0"/>
          </a:p>
        </p:txBody>
      </p:sp>
      <p:graphicFrame>
        <p:nvGraphicFramePr>
          <p:cNvPr id="73731" name="Object 6"/>
          <p:cNvGraphicFramePr>
            <a:graphicFrameLocks noChangeAspect="1"/>
          </p:cNvGraphicFramePr>
          <p:nvPr/>
        </p:nvGraphicFramePr>
        <p:xfrm>
          <a:off x="2484438" y="1773238"/>
          <a:ext cx="4032250" cy="1506537"/>
        </p:xfrm>
        <a:graphic>
          <a:graphicData uri="http://schemas.openxmlformats.org/presentationml/2006/ole">
            <mc:AlternateContent xmlns:mc="http://schemas.openxmlformats.org/markup-compatibility/2006">
              <mc:Choice xmlns:v="urn:schemas-microsoft-com:vml" Requires="v">
                <p:oleObj spid="_x0000_s370872" name="公式" r:id="rId4" imgW="1155700" imgH="431800" progId="Equation.3">
                  <p:embed/>
                </p:oleObj>
              </mc:Choice>
              <mc:Fallback>
                <p:oleObj name="公式" r:id="rId4" imgW="1155700" imgH="431800" progId="Equation.3">
                  <p:embed/>
                  <p:pic>
                    <p:nvPicPr>
                      <p:cNvPr id="0" name="图片 102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84438" y="1773238"/>
                        <a:ext cx="4032250" cy="15065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3732" name="Object 7"/>
          <p:cNvGraphicFramePr>
            <a:graphicFrameLocks noChangeAspect="1"/>
          </p:cNvGraphicFramePr>
          <p:nvPr/>
        </p:nvGraphicFramePr>
        <p:xfrm>
          <a:off x="1619250" y="4292600"/>
          <a:ext cx="6516688" cy="1528763"/>
        </p:xfrm>
        <a:graphic>
          <a:graphicData uri="http://schemas.openxmlformats.org/presentationml/2006/ole">
            <mc:AlternateContent xmlns:mc="http://schemas.openxmlformats.org/markup-compatibility/2006">
              <mc:Choice xmlns:v="urn:schemas-microsoft-com:vml" Requires="v">
                <p:oleObj spid="_x0000_s370873" name="公式" r:id="rId6" imgW="1841500" imgH="431800" progId="Equation.3">
                  <p:embed/>
                </p:oleObj>
              </mc:Choice>
              <mc:Fallback>
                <p:oleObj name="公式" r:id="rId6" imgW="1841500" imgH="431800" progId="Equation.3">
                  <p:embed/>
                  <p:pic>
                    <p:nvPicPr>
                      <p:cNvPr id="0" name="图片 102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19250" y="4292600"/>
                        <a:ext cx="6516688" cy="15287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3733" name="矩形 1"/>
          <p:cNvSpPr>
            <a:spLocks noChangeArrowheads="1"/>
          </p:cNvSpPr>
          <p:nvPr/>
        </p:nvSpPr>
        <p:spPr bwMode="auto">
          <a:xfrm>
            <a:off x="2339752" y="237181"/>
            <a:ext cx="1309688"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fontAlgn="base">
              <a:spcBef>
                <a:spcPct val="0"/>
              </a:spcBef>
              <a:spcAft>
                <a:spcPct val="0"/>
              </a:spcAft>
            </a:pPr>
            <a:r>
              <a:rPr lang="en-US" altLang="zh-CN" sz="3200" dirty="0">
                <a:solidFill>
                  <a:srgbClr val="005FBE"/>
                </a:solidFill>
              </a:rPr>
              <a:t>M|M|1</a:t>
            </a:r>
            <a:endParaRPr lang="zh-CN" altLang="en-US" sz="3200" dirty="0">
              <a:solidFill>
                <a:srgbClr val="005FBE"/>
              </a:solidFill>
            </a:endParaRPr>
          </a:p>
        </p:txBody>
      </p:sp>
      <p:graphicFrame>
        <p:nvGraphicFramePr>
          <p:cNvPr id="72710" name="Object 6"/>
          <p:cNvGraphicFramePr>
            <a:graphicFrameLocks noChangeAspect="1"/>
          </p:cNvGraphicFramePr>
          <p:nvPr/>
        </p:nvGraphicFramePr>
        <p:xfrm>
          <a:off x="4081780" y="338455"/>
          <a:ext cx="4850130" cy="1151890"/>
        </p:xfrm>
        <a:graphic>
          <a:graphicData uri="http://schemas.openxmlformats.org/presentationml/2006/ole">
            <mc:AlternateContent xmlns:mc="http://schemas.openxmlformats.org/markup-compatibility/2006">
              <mc:Choice xmlns:v="urn:schemas-microsoft-com:vml" Requires="v">
                <p:oleObj spid="_x0000_s370874" name="Equation" r:id="rId8" imgW="103936800" imgH="24688800" progId="Equation.DSMT4">
                  <p:embed/>
                </p:oleObj>
              </mc:Choice>
              <mc:Fallback>
                <p:oleObj name="Equation" r:id="rId8" imgW="103936800" imgH="24688800" progId="Equation.DSMT4">
                  <p:embed/>
                  <p:pic>
                    <p:nvPicPr>
                      <p:cNvPr id="0" name="图片 1030"/>
                      <p:cNvPicPr>
                        <a:picLocks noChangeAspect="1" noChangeArrowheads="1"/>
                      </p:cNvPicPr>
                      <p:nvPr/>
                    </p:nvPicPr>
                    <p:blipFill>
                      <a:blip r:embed="rId9"/>
                      <a:srcRect/>
                      <a:stretch>
                        <a:fillRect/>
                      </a:stretch>
                    </p:blipFill>
                    <p:spPr bwMode="auto">
                      <a:xfrm>
                        <a:off x="4081780" y="338455"/>
                        <a:ext cx="4850130" cy="1151890"/>
                      </a:xfrm>
                      <a:prstGeom prst="rect">
                        <a:avLst/>
                      </a:prstGeom>
                      <a:solidFill>
                        <a:srgbClr val="FFFFFF"/>
                      </a:solidFill>
                    </p:spPr>
                  </p:pic>
                </p:oleObj>
              </mc:Fallback>
            </mc:AlternateContent>
          </a:graphicData>
        </a:graphic>
      </p:graphicFrame>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defRPr/>
            </a:pPr>
            <a:r>
              <a:rPr lang="zh-CN" altLang="en-US" dirty="0" smtClean="0">
                <a:solidFill>
                  <a:srgbClr val="FF0000"/>
                </a:solidFill>
              </a:rPr>
              <a:t>数学期望或均值</a:t>
            </a:r>
            <a:endParaRPr lang="zh-CN" altLang="en-US" dirty="0">
              <a:solidFill>
                <a:srgbClr val="FF0000"/>
              </a:solidFill>
            </a:endParaRPr>
          </a:p>
        </p:txBody>
      </p:sp>
      <p:sp>
        <p:nvSpPr>
          <p:cNvPr id="3" name="文本占位符 2"/>
          <p:cNvSpPr>
            <a:spLocks noGrp="1"/>
          </p:cNvSpPr>
          <p:nvPr>
            <p:ph type="body" sz="half" idx="1"/>
          </p:nvPr>
        </p:nvSpPr>
        <p:spPr>
          <a:xfrm>
            <a:off x="250825" y="1268413"/>
            <a:ext cx="7921625" cy="647700"/>
          </a:xfrm>
        </p:spPr>
        <p:txBody>
          <a:bodyPr/>
          <a:lstStyle/>
          <a:p>
            <a:pPr>
              <a:defRPr/>
            </a:pPr>
            <a:r>
              <a:rPr lang="zh-CN" altLang="en-US" dirty="0" smtClean="0"/>
              <a:t>离散型随机变量</a:t>
            </a:r>
            <a:r>
              <a:rPr lang="en-US" altLang="zh-CN" dirty="0" smtClean="0"/>
              <a:t>X</a:t>
            </a:r>
            <a:r>
              <a:rPr lang="zh-CN" altLang="en-US" dirty="0" smtClean="0"/>
              <a:t>的数学期望或均值</a:t>
            </a:r>
            <a:endParaRPr lang="zh-CN" altLang="en-US" dirty="0"/>
          </a:p>
        </p:txBody>
      </p:sp>
      <p:graphicFrame>
        <p:nvGraphicFramePr>
          <p:cNvPr id="74756" name="对象 5"/>
          <p:cNvGraphicFramePr>
            <a:graphicFrameLocks noChangeAspect="1"/>
          </p:cNvGraphicFramePr>
          <p:nvPr/>
        </p:nvGraphicFramePr>
        <p:xfrm>
          <a:off x="531813" y="1925638"/>
          <a:ext cx="5264150" cy="1385887"/>
        </p:xfrm>
        <a:graphic>
          <a:graphicData uri="http://schemas.openxmlformats.org/presentationml/2006/ole">
            <mc:AlternateContent xmlns:mc="http://schemas.openxmlformats.org/markup-compatibility/2006">
              <mc:Choice xmlns:v="urn:schemas-microsoft-com:vml" Requires="v">
                <p:oleObj spid="_x0000_s372010" name="公式" r:id="rId3" imgW="1688465" imgH="444500" progId="Equation.3">
                  <p:embed/>
                </p:oleObj>
              </mc:Choice>
              <mc:Fallback>
                <p:oleObj name="公式" r:id="rId3" imgW="1688465" imgH="444500" progId="Equation.3">
                  <p:embed/>
                  <p:pic>
                    <p:nvPicPr>
                      <p:cNvPr id="0" name="图片 205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1813" y="1925638"/>
                        <a:ext cx="5264150" cy="13858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文本占位符 2"/>
          <p:cNvSpPr txBox="1"/>
          <p:nvPr/>
        </p:nvSpPr>
        <p:spPr bwMode="auto">
          <a:xfrm>
            <a:off x="215900" y="3501008"/>
            <a:ext cx="8513763" cy="649287"/>
          </a:xfrm>
          <a:prstGeom prst="rect">
            <a:avLst/>
          </a:prstGeom>
          <a:noFill/>
          <a:ln>
            <a:noFill/>
          </a:ln>
          <a:effectLst/>
        </p:spPr>
        <p:txBody>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600" b="1">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accent2"/>
              </a:buClr>
              <a:buSzPct val="85000"/>
              <a:buFont typeface="Wingdings" panose="05000000000000000000" pitchFamily="2" charset="2"/>
              <a:buChar char=""/>
              <a:defRPr sz="3200" b="1">
                <a:solidFill>
                  <a:srgbClr val="3C3C5A"/>
                </a:solidFill>
                <a:latin typeface="+mn-lt"/>
                <a:ea typeface="+mn-ea"/>
              </a:defRPr>
            </a:lvl2pPr>
            <a:lvl3pPr marL="1143000" indent="-228600" algn="l" rtl="0" eaLnBrk="0" fontAlgn="base" hangingPunct="0">
              <a:spcBef>
                <a:spcPct val="20000"/>
              </a:spcBef>
              <a:spcAft>
                <a:spcPct val="0"/>
              </a:spcAft>
              <a:buClr>
                <a:schemeClr val="hlink"/>
              </a:buClr>
              <a:buSzPct val="85000"/>
              <a:buFont typeface="Wingdings" panose="05000000000000000000" pitchFamily="2" charset="2"/>
              <a:buChar char="v"/>
              <a:defRPr sz="2800" b="1">
                <a:solidFill>
                  <a:schemeClr val="tx2"/>
                </a:solidFill>
                <a:latin typeface="+mn-lt"/>
                <a:ea typeface="+mn-ea"/>
              </a:defRPr>
            </a:lvl3pPr>
            <a:lvl4pPr marL="1600200" indent="-228600" algn="l" rtl="0" eaLnBrk="0" fontAlgn="base" hangingPunct="0">
              <a:spcBef>
                <a:spcPct val="20000"/>
              </a:spcBef>
              <a:spcAft>
                <a:spcPct val="0"/>
              </a:spcAft>
              <a:buClr>
                <a:schemeClr val="accent2"/>
              </a:buClr>
              <a:buSzPct val="90000"/>
              <a:buFont typeface="Wingdings" panose="05000000000000000000" pitchFamily="2" charset="2"/>
              <a:buChar char=""/>
              <a:defRPr sz="2400" b="1">
                <a:solidFill>
                  <a:schemeClr val="tx1"/>
                </a:solidFill>
                <a:latin typeface="+mn-lt"/>
                <a:ea typeface="+mn-ea"/>
              </a:defRPr>
            </a:lvl4pPr>
            <a:lvl5pPr marL="2057400" indent="-228600" algn="l" rtl="0" eaLnBrk="0" fontAlgn="base" hangingPunct="0">
              <a:spcBef>
                <a:spcPct val="20000"/>
              </a:spcBef>
              <a:spcAft>
                <a:spcPct val="0"/>
              </a:spcAft>
              <a:buClr>
                <a:schemeClr val="hlink"/>
              </a:buClr>
              <a:buSzPct val="85000"/>
              <a:buFont typeface="Wingdings" panose="05000000000000000000" pitchFamily="2" charset="2"/>
              <a:buChar char="v"/>
              <a:defRPr sz="2000" b="1">
                <a:solidFill>
                  <a:schemeClr val="tx1"/>
                </a:solidFill>
                <a:latin typeface="+mn-lt"/>
                <a:ea typeface="+mn-ea"/>
              </a:defRPr>
            </a:lvl5pPr>
            <a:lvl6pPr marL="2514600" indent="-228600" algn="l" rtl="0" fontAlgn="base">
              <a:spcBef>
                <a:spcPct val="20000"/>
              </a:spcBef>
              <a:spcAft>
                <a:spcPct val="0"/>
              </a:spcAft>
              <a:buClr>
                <a:schemeClr val="hlink"/>
              </a:buClr>
              <a:buSzPct val="85000"/>
              <a:buFont typeface="Wingdings" panose="05000000000000000000" pitchFamily="2" charset="2"/>
              <a:buChar char="v"/>
              <a:defRPr sz="2000" b="1">
                <a:solidFill>
                  <a:schemeClr val="tx1"/>
                </a:solidFill>
                <a:latin typeface="+mn-lt"/>
                <a:ea typeface="+mn-ea"/>
              </a:defRPr>
            </a:lvl6pPr>
            <a:lvl7pPr marL="2971800" indent="-228600" algn="l" rtl="0" fontAlgn="base">
              <a:spcBef>
                <a:spcPct val="20000"/>
              </a:spcBef>
              <a:spcAft>
                <a:spcPct val="0"/>
              </a:spcAft>
              <a:buClr>
                <a:schemeClr val="hlink"/>
              </a:buClr>
              <a:buSzPct val="85000"/>
              <a:buFont typeface="Wingdings" panose="05000000000000000000" pitchFamily="2" charset="2"/>
              <a:buChar char="v"/>
              <a:defRPr sz="2000" b="1">
                <a:solidFill>
                  <a:schemeClr val="tx1"/>
                </a:solidFill>
                <a:latin typeface="+mn-lt"/>
                <a:ea typeface="+mn-ea"/>
              </a:defRPr>
            </a:lvl7pPr>
            <a:lvl8pPr marL="3429000" indent="-228600" algn="l" rtl="0" fontAlgn="base">
              <a:spcBef>
                <a:spcPct val="20000"/>
              </a:spcBef>
              <a:spcAft>
                <a:spcPct val="0"/>
              </a:spcAft>
              <a:buClr>
                <a:schemeClr val="hlink"/>
              </a:buClr>
              <a:buSzPct val="85000"/>
              <a:buFont typeface="Wingdings" panose="05000000000000000000" pitchFamily="2" charset="2"/>
              <a:buChar char="v"/>
              <a:defRPr sz="2000" b="1">
                <a:solidFill>
                  <a:schemeClr val="tx1"/>
                </a:solidFill>
                <a:latin typeface="+mn-lt"/>
                <a:ea typeface="+mn-ea"/>
              </a:defRPr>
            </a:lvl8pPr>
            <a:lvl9pPr marL="3886200" indent="-228600" algn="l" rtl="0" fontAlgn="base">
              <a:spcBef>
                <a:spcPct val="20000"/>
              </a:spcBef>
              <a:spcAft>
                <a:spcPct val="0"/>
              </a:spcAft>
              <a:buClr>
                <a:schemeClr val="hlink"/>
              </a:buClr>
              <a:buSzPct val="85000"/>
              <a:buFont typeface="Wingdings" panose="05000000000000000000" pitchFamily="2" charset="2"/>
              <a:buChar char="v"/>
              <a:defRPr sz="2000" b="1">
                <a:solidFill>
                  <a:schemeClr val="tx1"/>
                </a:solidFill>
                <a:latin typeface="+mn-lt"/>
                <a:ea typeface="+mn-ea"/>
              </a:defRPr>
            </a:lvl9pPr>
          </a:lstStyle>
          <a:p>
            <a:pPr>
              <a:buClr>
                <a:srgbClr val="B20048"/>
              </a:buClr>
              <a:defRPr/>
            </a:pPr>
            <a:r>
              <a:rPr lang="zh-CN" altLang="en-US" dirty="0" smtClean="0">
                <a:solidFill>
                  <a:srgbClr val="005FBE"/>
                </a:solidFill>
              </a:rPr>
              <a:t>连续型随机变量</a:t>
            </a:r>
            <a:r>
              <a:rPr lang="en-US" altLang="zh-CN" dirty="0" smtClean="0">
                <a:solidFill>
                  <a:srgbClr val="005FBE"/>
                </a:solidFill>
              </a:rPr>
              <a:t>X</a:t>
            </a:r>
            <a:r>
              <a:rPr lang="zh-CN" altLang="en-US" dirty="0" smtClean="0">
                <a:solidFill>
                  <a:srgbClr val="005FBE"/>
                </a:solidFill>
              </a:rPr>
              <a:t>的数学期望或均值：</a:t>
            </a:r>
            <a:endParaRPr lang="zh-CN" altLang="en-US" dirty="0">
              <a:solidFill>
                <a:srgbClr val="005FBE"/>
              </a:solidFill>
            </a:endParaRPr>
          </a:p>
        </p:txBody>
      </p:sp>
      <p:graphicFrame>
        <p:nvGraphicFramePr>
          <p:cNvPr id="74758" name="对象 7"/>
          <p:cNvGraphicFramePr>
            <a:graphicFrameLocks noChangeAspect="1"/>
          </p:cNvGraphicFramePr>
          <p:nvPr/>
        </p:nvGraphicFramePr>
        <p:xfrm>
          <a:off x="1690" y="4457998"/>
          <a:ext cx="4608512" cy="1387475"/>
        </p:xfrm>
        <a:graphic>
          <a:graphicData uri="http://schemas.openxmlformats.org/presentationml/2006/ole">
            <mc:AlternateContent xmlns:mc="http://schemas.openxmlformats.org/markup-compatibility/2006">
              <mc:Choice xmlns:v="urn:schemas-microsoft-com:vml" Requires="v">
                <p:oleObj spid="_x0000_s372011" name="公式" r:id="rId5" imgW="1562100" imgH="469900" progId="Equation.3">
                  <p:embed/>
                </p:oleObj>
              </mc:Choice>
              <mc:Fallback>
                <p:oleObj name="公式" r:id="rId5" imgW="1562100" imgH="469900" progId="Equation.3">
                  <p:embed/>
                  <p:pic>
                    <p:nvPicPr>
                      <p:cNvPr id="0" name="图片 205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90" y="4457998"/>
                        <a:ext cx="4608512" cy="13874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4759" name="对象 8"/>
          <p:cNvGraphicFramePr>
            <a:graphicFrameLocks noChangeAspect="1"/>
          </p:cNvGraphicFramePr>
          <p:nvPr/>
        </p:nvGraphicFramePr>
        <p:xfrm>
          <a:off x="1692275" y="5853113"/>
          <a:ext cx="938213" cy="644525"/>
        </p:xfrm>
        <a:graphic>
          <a:graphicData uri="http://schemas.openxmlformats.org/presentationml/2006/ole">
            <mc:AlternateContent xmlns:mc="http://schemas.openxmlformats.org/markup-compatibility/2006">
              <mc:Choice xmlns:v="urn:schemas-microsoft-com:vml" Requires="v">
                <p:oleObj spid="_x0000_s372012" name="Equation" r:id="rId7" imgW="203200" imgH="139700" progId="Equation.DSMT4">
                  <p:embed/>
                </p:oleObj>
              </mc:Choice>
              <mc:Fallback>
                <p:oleObj name="Equation" r:id="rId7" imgW="203200" imgH="139700" progId="Equation.DSMT4">
                  <p:embed/>
                  <p:pic>
                    <p:nvPicPr>
                      <p:cNvPr id="0" name="图片 205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92275" y="5853113"/>
                        <a:ext cx="938213" cy="6445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 name="文本占位符 2"/>
          <p:cNvSpPr txBox="1"/>
          <p:nvPr/>
        </p:nvSpPr>
        <p:spPr bwMode="auto">
          <a:xfrm>
            <a:off x="250825" y="5853113"/>
            <a:ext cx="8569325" cy="647700"/>
          </a:xfrm>
          <a:prstGeom prst="rect">
            <a:avLst/>
          </a:prstGeom>
          <a:noFill/>
          <a:ln>
            <a:noFill/>
          </a:ln>
          <a:effectLst/>
        </p:spPr>
        <p:txBody>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600" b="1">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accent2"/>
              </a:buClr>
              <a:buSzPct val="85000"/>
              <a:buFont typeface="Wingdings" panose="05000000000000000000" pitchFamily="2" charset="2"/>
              <a:buChar char=""/>
              <a:defRPr sz="3200" b="1">
                <a:solidFill>
                  <a:srgbClr val="3C3C5A"/>
                </a:solidFill>
                <a:latin typeface="+mn-lt"/>
                <a:ea typeface="+mn-ea"/>
              </a:defRPr>
            </a:lvl2pPr>
            <a:lvl3pPr marL="1143000" indent="-228600" algn="l" rtl="0" eaLnBrk="0" fontAlgn="base" hangingPunct="0">
              <a:spcBef>
                <a:spcPct val="20000"/>
              </a:spcBef>
              <a:spcAft>
                <a:spcPct val="0"/>
              </a:spcAft>
              <a:buClr>
                <a:schemeClr val="hlink"/>
              </a:buClr>
              <a:buSzPct val="85000"/>
              <a:buFont typeface="Wingdings" panose="05000000000000000000" pitchFamily="2" charset="2"/>
              <a:buChar char="v"/>
              <a:defRPr sz="2800" b="1">
                <a:solidFill>
                  <a:schemeClr val="tx2"/>
                </a:solidFill>
                <a:latin typeface="+mn-lt"/>
                <a:ea typeface="+mn-ea"/>
              </a:defRPr>
            </a:lvl3pPr>
            <a:lvl4pPr marL="1600200" indent="-228600" algn="l" rtl="0" eaLnBrk="0" fontAlgn="base" hangingPunct="0">
              <a:spcBef>
                <a:spcPct val="20000"/>
              </a:spcBef>
              <a:spcAft>
                <a:spcPct val="0"/>
              </a:spcAft>
              <a:buClr>
                <a:schemeClr val="accent2"/>
              </a:buClr>
              <a:buSzPct val="90000"/>
              <a:buFont typeface="Wingdings" panose="05000000000000000000" pitchFamily="2" charset="2"/>
              <a:buChar char=""/>
              <a:defRPr sz="2400" b="1">
                <a:solidFill>
                  <a:schemeClr val="tx1"/>
                </a:solidFill>
                <a:latin typeface="+mn-lt"/>
                <a:ea typeface="+mn-ea"/>
              </a:defRPr>
            </a:lvl4pPr>
            <a:lvl5pPr marL="2057400" indent="-228600" algn="l" rtl="0" eaLnBrk="0" fontAlgn="base" hangingPunct="0">
              <a:spcBef>
                <a:spcPct val="20000"/>
              </a:spcBef>
              <a:spcAft>
                <a:spcPct val="0"/>
              </a:spcAft>
              <a:buClr>
                <a:schemeClr val="hlink"/>
              </a:buClr>
              <a:buSzPct val="85000"/>
              <a:buFont typeface="Wingdings" panose="05000000000000000000" pitchFamily="2" charset="2"/>
              <a:buChar char="v"/>
              <a:defRPr sz="2000" b="1">
                <a:solidFill>
                  <a:schemeClr val="tx1"/>
                </a:solidFill>
                <a:latin typeface="+mn-lt"/>
                <a:ea typeface="+mn-ea"/>
              </a:defRPr>
            </a:lvl5pPr>
            <a:lvl6pPr marL="2514600" indent="-228600" algn="l" rtl="0" fontAlgn="base">
              <a:spcBef>
                <a:spcPct val="20000"/>
              </a:spcBef>
              <a:spcAft>
                <a:spcPct val="0"/>
              </a:spcAft>
              <a:buClr>
                <a:schemeClr val="hlink"/>
              </a:buClr>
              <a:buSzPct val="85000"/>
              <a:buFont typeface="Wingdings" panose="05000000000000000000" pitchFamily="2" charset="2"/>
              <a:buChar char="v"/>
              <a:defRPr sz="2000" b="1">
                <a:solidFill>
                  <a:schemeClr val="tx1"/>
                </a:solidFill>
                <a:latin typeface="+mn-lt"/>
                <a:ea typeface="+mn-ea"/>
              </a:defRPr>
            </a:lvl6pPr>
            <a:lvl7pPr marL="2971800" indent="-228600" algn="l" rtl="0" fontAlgn="base">
              <a:spcBef>
                <a:spcPct val="20000"/>
              </a:spcBef>
              <a:spcAft>
                <a:spcPct val="0"/>
              </a:spcAft>
              <a:buClr>
                <a:schemeClr val="hlink"/>
              </a:buClr>
              <a:buSzPct val="85000"/>
              <a:buFont typeface="Wingdings" panose="05000000000000000000" pitchFamily="2" charset="2"/>
              <a:buChar char="v"/>
              <a:defRPr sz="2000" b="1">
                <a:solidFill>
                  <a:schemeClr val="tx1"/>
                </a:solidFill>
                <a:latin typeface="+mn-lt"/>
                <a:ea typeface="+mn-ea"/>
              </a:defRPr>
            </a:lvl7pPr>
            <a:lvl8pPr marL="3429000" indent="-228600" algn="l" rtl="0" fontAlgn="base">
              <a:spcBef>
                <a:spcPct val="20000"/>
              </a:spcBef>
              <a:spcAft>
                <a:spcPct val="0"/>
              </a:spcAft>
              <a:buClr>
                <a:schemeClr val="hlink"/>
              </a:buClr>
              <a:buSzPct val="85000"/>
              <a:buFont typeface="Wingdings" panose="05000000000000000000" pitchFamily="2" charset="2"/>
              <a:buChar char="v"/>
              <a:defRPr sz="2000" b="1">
                <a:solidFill>
                  <a:schemeClr val="tx1"/>
                </a:solidFill>
                <a:latin typeface="+mn-lt"/>
                <a:ea typeface="+mn-ea"/>
              </a:defRPr>
            </a:lvl8pPr>
            <a:lvl9pPr marL="3886200" indent="-228600" algn="l" rtl="0" fontAlgn="base">
              <a:spcBef>
                <a:spcPct val="20000"/>
              </a:spcBef>
              <a:spcAft>
                <a:spcPct val="0"/>
              </a:spcAft>
              <a:buClr>
                <a:schemeClr val="hlink"/>
              </a:buClr>
              <a:buSzPct val="85000"/>
              <a:buFont typeface="Wingdings" panose="05000000000000000000" pitchFamily="2" charset="2"/>
              <a:buChar char="v"/>
              <a:defRPr sz="2000" b="1">
                <a:solidFill>
                  <a:schemeClr val="tx1"/>
                </a:solidFill>
                <a:latin typeface="+mn-lt"/>
                <a:ea typeface="+mn-ea"/>
              </a:defRPr>
            </a:lvl9pPr>
          </a:lstStyle>
          <a:p>
            <a:pPr>
              <a:buClr>
                <a:srgbClr val="B20048"/>
              </a:buClr>
              <a:defRPr/>
            </a:pPr>
            <a:r>
              <a:rPr lang="zh-CN" altLang="en-US" dirty="0" smtClean="0">
                <a:solidFill>
                  <a:srgbClr val="005FBE"/>
                </a:solidFill>
              </a:rPr>
              <a:t>其中，   为连续型随机变量</a:t>
            </a:r>
            <a:r>
              <a:rPr lang="en-US" altLang="zh-CN" dirty="0" smtClean="0">
                <a:solidFill>
                  <a:srgbClr val="005FBE"/>
                </a:solidFill>
              </a:rPr>
              <a:t>X</a:t>
            </a:r>
            <a:r>
              <a:rPr lang="zh-CN" altLang="en-US" dirty="0" smtClean="0">
                <a:solidFill>
                  <a:srgbClr val="005FBE"/>
                </a:solidFill>
              </a:rPr>
              <a:t>的概率密度</a:t>
            </a:r>
            <a:endParaRPr lang="zh-CN" altLang="en-US" dirty="0">
              <a:solidFill>
                <a:srgbClr val="005FBE"/>
              </a:solidFill>
            </a:endParaRPr>
          </a:p>
        </p:txBody>
      </p:sp>
      <p:graphicFrame>
        <p:nvGraphicFramePr>
          <p:cNvPr id="74761" name="对象 3"/>
          <p:cNvGraphicFramePr>
            <a:graphicFrameLocks noChangeAspect="1"/>
          </p:cNvGraphicFramePr>
          <p:nvPr/>
        </p:nvGraphicFramePr>
        <p:xfrm>
          <a:off x="5553682" y="0"/>
          <a:ext cx="3590318" cy="1340768"/>
        </p:xfrm>
        <a:graphic>
          <a:graphicData uri="http://schemas.openxmlformats.org/presentationml/2006/ole">
            <mc:AlternateContent xmlns:mc="http://schemas.openxmlformats.org/markup-compatibility/2006">
              <mc:Choice xmlns:v="urn:schemas-microsoft-com:vml" Requires="v">
                <p:oleObj spid="_x0000_s372013" name="公式" r:id="rId9" imgW="1155700" imgH="431800" progId="Equation.3">
                  <p:embed/>
                </p:oleObj>
              </mc:Choice>
              <mc:Fallback>
                <p:oleObj name="公式" r:id="rId9" imgW="1155700" imgH="431800" progId="Equation.3">
                  <p:embed/>
                  <p:pic>
                    <p:nvPicPr>
                      <p:cNvPr id="0" name="图片 205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553682" y="0"/>
                        <a:ext cx="3590318" cy="1340768"/>
                      </a:xfrm>
                      <a:prstGeom prst="rect">
                        <a:avLst/>
                      </a:prstGeom>
                      <a:solidFill>
                        <a:schemeClr val="accent3">
                          <a:lumMod val="90000"/>
                        </a:schemeClr>
                      </a:solidFill>
                    </p:spPr>
                  </p:pic>
                </p:oleObj>
              </mc:Fallback>
            </mc:AlternateContent>
          </a:graphicData>
        </a:graphic>
      </p:graphicFrame>
      <p:graphicFrame>
        <p:nvGraphicFramePr>
          <p:cNvPr id="74762" name="对象 4"/>
          <p:cNvGraphicFramePr>
            <a:graphicFrameLocks noChangeAspect="1"/>
          </p:cNvGraphicFramePr>
          <p:nvPr/>
        </p:nvGraphicFramePr>
        <p:xfrm>
          <a:off x="4849772" y="4581128"/>
          <a:ext cx="4186278" cy="1271985"/>
        </p:xfrm>
        <a:graphic>
          <a:graphicData uri="http://schemas.openxmlformats.org/presentationml/2006/ole">
            <mc:AlternateContent xmlns:mc="http://schemas.openxmlformats.org/markup-compatibility/2006">
              <mc:Choice xmlns:v="urn:schemas-microsoft-com:vml" Requires="v">
                <p:oleObj spid="_x0000_s372014" name="Equation" r:id="rId11" imgW="1002665" imgH="304800" progId="Equation.DSMT4">
                  <p:embed/>
                </p:oleObj>
              </mc:Choice>
              <mc:Fallback>
                <p:oleObj name="Equation" r:id="rId11" imgW="1002665" imgH="304800" progId="Equation.DSMT4">
                  <p:embed/>
                  <p:pic>
                    <p:nvPicPr>
                      <p:cNvPr id="0" name="图片 2058"/>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849772" y="4581128"/>
                        <a:ext cx="4186278" cy="1271985"/>
                      </a:xfrm>
                      <a:prstGeom prst="rect">
                        <a:avLst/>
                      </a:prstGeom>
                      <a:solidFill>
                        <a:schemeClr val="accent3">
                          <a:lumMod val="90000"/>
                        </a:schemeClr>
                      </a:solidFill>
                    </p:spPr>
                  </p:pic>
                </p:oleObj>
              </mc:Fallback>
            </mc:AlternateContent>
          </a:graphicData>
        </a:graphic>
      </p:graphicFrame>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defRPr/>
            </a:pPr>
            <a:r>
              <a:rPr lang="zh-CN" altLang="en-US" dirty="0" smtClean="0"/>
              <a:t>方差</a:t>
            </a:r>
            <a:endParaRPr lang="zh-CN" altLang="en-US" dirty="0"/>
          </a:p>
        </p:txBody>
      </p:sp>
      <p:sp>
        <p:nvSpPr>
          <p:cNvPr id="3" name="文本占位符 2"/>
          <p:cNvSpPr>
            <a:spLocks noGrp="1"/>
          </p:cNvSpPr>
          <p:nvPr>
            <p:ph type="body" sz="half" idx="1"/>
          </p:nvPr>
        </p:nvSpPr>
        <p:spPr>
          <a:xfrm>
            <a:off x="227013" y="1252936"/>
            <a:ext cx="8785225" cy="5184775"/>
          </a:xfrm>
        </p:spPr>
        <p:txBody>
          <a:bodyPr/>
          <a:lstStyle/>
          <a:p>
            <a:pPr>
              <a:defRPr/>
            </a:pPr>
            <a:r>
              <a:rPr lang="zh-CN" altLang="en-US" sz="2800" dirty="0" smtClean="0">
                <a:solidFill>
                  <a:srgbClr val="FF0000"/>
                </a:solidFill>
              </a:rPr>
              <a:t>方差：度量随机变量</a:t>
            </a:r>
            <a:r>
              <a:rPr lang="en-US" altLang="zh-CN" sz="2800" dirty="0" smtClean="0">
                <a:solidFill>
                  <a:srgbClr val="FF0000"/>
                </a:solidFill>
              </a:rPr>
              <a:t>X</a:t>
            </a:r>
            <a:r>
              <a:rPr lang="zh-CN" altLang="en-US" sz="2800" dirty="0" smtClean="0">
                <a:solidFill>
                  <a:srgbClr val="FF0000"/>
                </a:solidFill>
              </a:rPr>
              <a:t>与其均值</a:t>
            </a:r>
            <a:r>
              <a:rPr lang="en-US" altLang="zh-CN" sz="2800" dirty="0" smtClean="0">
                <a:solidFill>
                  <a:srgbClr val="FF0000"/>
                </a:solidFill>
              </a:rPr>
              <a:t>E(X)</a:t>
            </a:r>
            <a:r>
              <a:rPr lang="zh-CN" altLang="en-US" sz="2800" dirty="0" smtClean="0">
                <a:solidFill>
                  <a:srgbClr val="FF0000"/>
                </a:solidFill>
              </a:rPr>
              <a:t>的偏离程度</a:t>
            </a:r>
            <a:endParaRPr lang="en-US" altLang="zh-CN" sz="2800" dirty="0" smtClean="0">
              <a:solidFill>
                <a:srgbClr val="FF0000"/>
              </a:solidFill>
            </a:endParaRPr>
          </a:p>
        </p:txBody>
      </p:sp>
      <p:graphicFrame>
        <p:nvGraphicFramePr>
          <p:cNvPr id="75780" name="对象 5"/>
          <p:cNvGraphicFramePr>
            <a:graphicFrameLocks noChangeAspect="1"/>
          </p:cNvGraphicFramePr>
          <p:nvPr/>
        </p:nvGraphicFramePr>
        <p:xfrm>
          <a:off x="2987824" y="2420888"/>
          <a:ext cx="5435600" cy="865188"/>
        </p:xfrm>
        <a:graphic>
          <a:graphicData uri="http://schemas.openxmlformats.org/presentationml/2006/ole">
            <mc:AlternateContent xmlns:mc="http://schemas.openxmlformats.org/markup-compatibility/2006">
              <mc:Choice xmlns:v="urn:schemas-microsoft-com:vml" Requires="v">
                <p:oleObj spid="_x0000_s373034" name="Equation" r:id="rId3" imgW="2794000" imgH="444500" progId="Equation.DSMT4">
                  <p:embed/>
                </p:oleObj>
              </mc:Choice>
              <mc:Fallback>
                <p:oleObj name="Equation" r:id="rId3" imgW="2794000" imgH="444500" progId="Equation.DSMT4">
                  <p:embed/>
                  <p:pic>
                    <p:nvPicPr>
                      <p:cNvPr id="0" name="图片 307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7824" y="2420888"/>
                        <a:ext cx="5435600" cy="8651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文本占位符 2"/>
          <p:cNvSpPr txBox="1"/>
          <p:nvPr/>
        </p:nvSpPr>
        <p:spPr bwMode="auto">
          <a:xfrm>
            <a:off x="227013" y="1916832"/>
            <a:ext cx="6265862" cy="681360"/>
          </a:xfrm>
          <a:prstGeom prst="rect">
            <a:avLst/>
          </a:prstGeom>
          <a:noFill/>
          <a:ln>
            <a:noFill/>
          </a:ln>
          <a:effectLst/>
        </p:spPr>
        <p:txBody>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600" b="1">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accent2"/>
              </a:buClr>
              <a:buSzPct val="85000"/>
              <a:buFont typeface="Wingdings" panose="05000000000000000000" pitchFamily="2" charset="2"/>
              <a:buChar char=""/>
              <a:defRPr sz="3200" b="1">
                <a:solidFill>
                  <a:srgbClr val="3C3C5A"/>
                </a:solidFill>
                <a:latin typeface="+mn-lt"/>
                <a:ea typeface="+mn-ea"/>
              </a:defRPr>
            </a:lvl2pPr>
            <a:lvl3pPr marL="1143000" indent="-228600" algn="l" rtl="0" eaLnBrk="0" fontAlgn="base" hangingPunct="0">
              <a:spcBef>
                <a:spcPct val="20000"/>
              </a:spcBef>
              <a:spcAft>
                <a:spcPct val="0"/>
              </a:spcAft>
              <a:buClr>
                <a:schemeClr val="hlink"/>
              </a:buClr>
              <a:buSzPct val="85000"/>
              <a:buFont typeface="Wingdings" panose="05000000000000000000" pitchFamily="2" charset="2"/>
              <a:buChar char="v"/>
              <a:defRPr sz="2800" b="1">
                <a:solidFill>
                  <a:schemeClr val="tx2"/>
                </a:solidFill>
                <a:latin typeface="+mn-lt"/>
                <a:ea typeface="+mn-ea"/>
              </a:defRPr>
            </a:lvl3pPr>
            <a:lvl4pPr marL="1600200" indent="-228600" algn="l" rtl="0" eaLnBrk="0" fontAlgn="base" hangingPunct="0">
              <a:spcBef>
                <a:spcPct val="20000"/>
              </a:spcBef>
              <a:spcAft>
                <a:spcPct val="0"/>
              </a:spcAft>
              <a:buClr>
                <a:schemeClr val="accent2"/>
              </a:buClr>
              <a:buSzPct val="90000"/>
              <a:buFont typeface="Wingdings" panose="05000000000000000000" pitchFamily="2" charset="2"/>
              <a:buChar char=""/>
              <a:defRPr sz="2400" b="1">
                <a:solidFill>
                  <a:schemeClr val="tx1"/>
                </a:solidFill>
                <a:latin typeface="+mn-lt"/>
                <a:ea typeface="+mn-ea"/>
              </a:defRPr>
            </a:lvl4pPr>
            <a:lvl5pPr marL="2057400" indent="-228600" algn="l" rtl="0" eaLnBrk="0" fontAlgn="base" hangingPunct="0">
              <a:spcBef>
                <a:spcPct val="20000"/>
              </a:spcBef>
              <a:spcAft>
                <a:spcPct val="0"/>
              </a:spcAft>
              <a:buClr>
                <a:schemeClr val="hlink"/>
              </a:buClr>
              <a:buSzPct val="85000"/>
              <a:buFont typeface="Wingdings" panose="05000000000000000000" pitchFamily="2" charset="2"/>
              <a:buChar char="v"/>
              <a:defRPr sz="2000" b="1">
                <a:solidFill>
                  <a:schemeClr val="tx1"/>
                </a:solidFill>
                <a:latin typeface="+mn-lt"/>
                <a:ea typeface="+mn-ea"/>
              </a:defRPr>
            </a:lvl5pPr>
            <a:lvl6pPr marL="2514600" indent="-228600" algn="l" rtl="0" fontAlgn="base">
              <a:spcBef>
                <a:spcPct val="20000"/>
              </a:spcBef>
              <a:spcAft>
                <a:spcPct val="0"/>
              </a:spcAft>
              <a:buClr>
                <a:schemeClr val="hlink"/>
              </a:buClr>
              <a:buSzPct val="85000"/>
              <a:buFont typeface="Wingdings" panose="05000000000000000000" pitchFamily="2" charset="2"/>
              <a:buChar char="v"/>
              <a:defRPr sz="2000" b="1">
                <a:solidFill>
                  <a:schemeClr val="tx1"/>
                </a:solidFill>
                <a:latin typeface="+mn-lt"/>
                <a:ea typeface="+mn-ea"/>
              </a:defRPr>
            </a:lvl6pPr>
            <a:lvl7pPr marL="2971800" indent="-228600" algn="l" rtl="0" fontAlgn="base">
              <a:spcBef>
                <a:spcPct val="20000"/>
              </a:spcBef>
              <a:spcAft>
                <a:spcPct val="0"/>
              </a:spcAft>
              <a:buClr>
                <a:schemeClr val="hlink"/>
              </a:buClr>
              <a:buSzPct val="85000"/>
              <a:buFont typeface="Wingdings" panose="05000000000000000000" pitchFamily="2" charset="2"/>
              <a:buChar char="v"/>
              <a:defRPr sz="2000" b="1">
                <a:solidFill>
                  <a:schemeClr val="tx1"/>
                </a:solidFill>
                <a:latin typeface="+mn-lt"/>
                <a:ea typeface="+mn-ea"/>
              </a:defRPr>
            </a:lvl7pPr>
            <a:lvl8pPr marL="3429000" indent="-228600" algn="l" rtl="0" fontAlgn="base">
              <a:spcBef>
                <a:spcPct val="20000"/>
              </a:spcBef>
              <a:spcAft>
                <a:spcPct val="0"/>
              </a:spcAft>
              <a:buClr>
                <a:schemeClr val="hlink"/>
              </a:buClr>
              <a:buSzPct val="85000"/>
              <a:buFont typeface="Wingdings" panose="05000000000000000000" pitchFamily="2" charset="2"/>
              <a:buChar char="v"/>
              <a:defRPr sz="2000" b="1">
                <a:solidFill>
                  <a:schemeClr val="tx1"/>
                </a:solidFill>
                <a:latin typeface="+mn-lt"/>
                <a:ea typeface="+mn-ea"/>
              </a:defRPr>
            </a:lvl8pPr>
            <a:lvl9pPr marL="3886200" indent="-228600" algn="l" rtl="0" fontAlgn="base">
              <a:spcBef>
                <a:spcPct val="20000"/>
              </a:spcBef>
              <a:spcAft>
                <a:spcPct val="0"/>
              </a:spcAft>
              <a:buClr>
                <a:schemeClr val="hlink"/>
              </a:buClr>
              <a:buSzPct val="85000"/>
              <a:buFont typeface="Wingdings" panose="05000000000000000000" pitchFamily="2" charset="2"/>
              <a:buChar char="v"/>
              <a:defRPr sz="2000" b="1">
                <a:solidFill>
                  <a:schemeClr val="tx1"/>
                </a:solidFill>
                <a:latin typeface="+mn-lt"/>
                <a:ea typeface="+mn-ea"/>
              </a:defRPr>
            </a:lvl9pPr>
          </a:lstStyle>
          <a:p>
            <a:pPr>
              <a:buClr>
                <a:srgbClr val="B20048"/>
              </a:buClr>
              <a:defRPr/>
            </a:pPr>
            <a:r>
              <a:rPr lang="zh-CN" altLang="en-US" sz="2800" dirty="0" smtClean="0">
                <a:solidFill>
                  <a:srgbClr val="005FBE"/>
                </a:solidFill>
              </a:rPr>
              <a:t>对于离散型随机变量：</a:t>
            </a:r>
            <a:endParaRPr lang="en-US" altLang="zh-CN" sz="2800" dirty="0" smtClean="0">
              <a:solidFill>
                <a:srgbClr val="005FBE"/>
              </a:solidFill>
            </a:endParaRPr>
          </a:p>
        </p:txBody>
      </p:sp>
      <p:sp>
        <p:nvSpPr>
          <p:cNvPr id="8" name="文本占位符 2"/>
          <p:cNvSpPr txBox="1"/>
          <p:nvPr/>
        </p:nvSpPr>
        <p:spPr bwMode="auto">
          <a:xfrm>
            <a:off x="0" y="3212976"/>
            <a:ext cx="6265863" cy="755650"/>
          </a:xfrm>
          <a:prstGeom prst="rect">
            <a:avLst/>
          </a:prstGeom>
          <a:noFill/>
          <a:ln>
            <a:noFill/>
          </a:ln>
          <a:effectLst/>
        </p:spPr>
        <p:txBody>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600" b="1">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accent2"/>
              </a:buClr>
              <a:buSzPct val="85000"/>
              <a:buFont typeface="Wingdings" panose="05000000000000000000" pitchFamily="2" charset="2"/>
              <a:buChar char=""/>
              <a:defRPr sz="3200" b="1">
                <a:solidFill>
                  <a:srgbClr val="3C3C5A"/>
                </a:solidFill>
                <a:latin typeface="+mn-lt"/>
                <a:ea typeface="+mn-ea"/>
              </a:defRPr>
            </a:lvl2pPr>
            <a:lvl3pPr marL="1143000" indent="-228600" algn="l" rtl="0" eaLnBrk="0" fontAlgn="base" hangingPunct="0">
              <a:spcBef>
                <a:spcPct val="20000"/>
              </a:spcBef>
              <a:spcAft>
                <a:spcPct val="0"/>
              </a:spcAft>
              <a:buClr>
                <a:schemeClr val="hlink"/>
              </a:buClr>
              <a:buSzPct val="85000"/>
              <a:buFont typeface="Wingdings" panose="05000000000000000000" pitchFamily="2" charset="2"/>
              <a:buChar char="v"/>
              <a:defRPr sz="2800" b="1">
                <a:solidFill>
                  <a:schemeClr val="tx2"/>
                </a:solidFill>
                <a:latin typeface="+mn-lt"/>
                <a:ea typeface="+mn-ea"/>
              </a:defRPr>
            </a:lvl3pPr>
            <a:lvl4pPr marL="1600200" indent="-228600" algn="l" rtl="0" eaLnBrk="0" fontAlgn="base" hangingPunct="0">
              <a:spcBef>
                <a:spcPct val="20000"/>
              </a:spcBef>
              <a:spcAft>
                <a:spcPct val="0"/>
              </a:spcAft>
              <a:buClr>
                <a:schemeClr val="accent2"/>
              </a:buClr>
              <a:buSzPct val="90000"/>
              <a:buFont typeface="Wingdings" panose="05000000000000000000" pitchFamily="2" charset="2"/>
              <a:buChar char=""/>
              <a:defRPr sz="2400" b="1">
                <a:solidFill>
                  <a:schemeClr val="tx1"/>
                </a:solidFill>
                <a:latin typeface="+mn-lt"/>
                <a:ea typeface="+mn-ea"/>
              </a:defRPr>
            </a:lvl4pPr>
            <a:lvl5pPr marL="2057400" indent="-228600" algn="l" rtl="0" eaLnBrk="0" fontAlgn="base" hangingPunct="0">
              <a:spcBef>
                <a:spcPct val="20000"/>
              </a:spcBef>
              <a:spcAft>
                <a:spcPct val="0"/>
              </a:spcAft>
              <a:buClr>
                <a:schemeClr val="hlink"/>
              </a:buClr>
              <a:buSzPct val="85000"/>
              <a:buFont typeface="Wingdings" panose="05000000000000000000" pitchFamily="2" charset="2"/>
              <a:buChar char="v"/>
              <a:defRPr sz="2000" b="1">
                <a:solidFill>
                  <a:schemeClr val="tx1"/>
                </a:solidFill>
                <a:latin typeface="+mn-lt"/>
                <a:ea typeface="+mn-ea"/>
              </a:defRPr>
            </a:lvl5pPr>
            <a:lvl6pPr marL="2514600" indent="-228600" algn="l" rtl="0" fontAlgn="base">
              <a:spcBef>
                <a:spcPct val="20000"/>
              </a:spcBef>
              <a:spcAft>
                <a:spcPct val="0"/>
              </a:spcAft>
              <a:buClr>
                <a:schemeClr val="hlink"/>
              </a:buClr>
              <a:buSzPct val="85000"/>
              <a:buFont typeface="Wingdings" panose="05000000000000000000" pitchFamily="2" charset="2"/>
              <a:buChar char="v"/>
              <a:defRPr sz="2000" b="1">
                <a:solidFill>
                  <a:schemeClr val="tx1"/>
                </a:solidFill>
                <a:latin typeface="+mn-lt"/>
                <a:ea typeface="+mn-ea"/>
              </a:defRPr>
            </a:lvl6pPr>
            <a:lvl7pPr marL="2971800" indent="-228600" algn="l" rtl="0" fontAlgn="base">
              <a:spcBef>
                <a:spcPct val="20000"/>
              </a:spcBef>
              <a:spcAft>
                <a:spcPct val="0"/>
              </a:spcAft>
              <a:buClr>
                <a:schemeClr val="hlink"/>
              </a:buClr>
              <a:buSzPct val="85000"/>
              <a:buFont typeface="Wingdings" panose="05000000000000000000" pitchFamily="2" charset="2"/>
              <a:buChar char="v"/>
              <a:defRPr sz="2000" b="1">
                <a:solidFill>
                  <a:schemeClr val="tx1"/>
                </a:solidFill>
                <a:latin typeface="+mn-lt"/>
                <a:ea typeface="+mn-ea"/>
              </a:defRPr>
            </a:lvl7pPr>
            <a:lvl8pPr marL="3429000" indent="-228600" algn="l" rtl="0" fontAlgn="base">
              <a:spcBef>
                <a:spcPct val="20000"/>
              </a:spcBef>
              <a:spcAft>
                <a:spcPct val="0"/>
              </a:spcAft>
              <a:buClr>
                <a:schemeClr val="hlink"/>
              </a:buClr>
              <a:buSzPct val="85000"/>
              <a:buFont typeface="Wingdings" panose="05000000000000000000" pitchFamily="2" charset="2"/>
              <a:buChar char="v"/>
              <a:defRPr sz="2000" b="1">
                <a:solidFill>
                  <a:schemeClr val="tx1"/>
                </a:solidFill>
                <a:latin typeface="+mn-lt"/>
                <a:ea typeface="+mn-ea"/>
              </a:defRPr>
            </a:lvl8pPr>
            <a:lvl9pPr marL="3886200" indent="-228600" algn="l" rtl="0" fontAlgn="base">
              <a:spcBef>
                <a:spcPct val="20000"/>
              </a:spcBef>
              <a:spcAft>
                <a:spcPct val="0"/>
              </a:spcAft>
              <a:buClr>
                <a:schemeClr val="hlink"/>
              </a:buClr>
              <a:buSzPct val="85000"/>
              <a:buFont typeface="Wingdings" panose="05000000000000000000" pitchFamily="2" charset="2"/>
              <a:buChar char="v"/>
              <a:defRPr sz="2000" b="1">
                <a:solidFill>
                  <a:schemeClr val="tx1"/>
                </a:solidFill>
                <a:latin typeface="+mn-lt"/>
                <a:ea typeface="+mn-ea"/>
              </a:defRPr>
            </a:lvl9pPr>
          </a:lstStyle>
          <a:p>
            <a:pPr>
              <a:buClr>
                <a:srgbClr val="B20048"/>
              </a:buClr>
              <a:defRPr/>
            </a:pPr>
            <a:r>
              <a:rPr lang="zh-CN" altLang="en-US" sz="2800" dirty="0" smtClean="0">
                <a:solidFill>
                  <a:srgbClr val="005FBE"/>
                </a:solidFill>
              </a:rPr>
              <a:t>对于连续型随机变量：</a:t>
            </a:r>
            <a:endParaRPr lang="en-US" altLang="zh-CN" sz="2800" dirty="0" smtClean="0">
              <a:solidFill>
                <a:srgbClr val="005FBE"/>
              </a:solidFill>
            </a:endParaRPr>
          </a:p>
        </p:txBody>
      </p:sp>
      <p:graphicFrame>
        <p:nvGraphicFramePr>
          <p:cNvPr id="75783" name="对象 8"/>
          <p:cNvGraphicFramePr>
            <a:graphicFrameLocks noChangeAspect="1"/>
          </p:cNvGraphicFramePr>
          <p:nvPr/>
        </p:nvGraphicFramePr>
        <p:xfrm>
          <a:off x="3121829" y="3789040"/>
          <a:ext cx="5667001" cy="614884"/>
        </p:xfrm>
        <a:graphic>
          <a:graphicData uri="http://schemas.openxmlformats.org/presentationml/2006/ole">
            <mc:AlternateContent xmlns:mc="http://schemas.openxmlformats.org/markup-compatibility/2006">
              <mc:Choice xmlns:v="urn:schemas-microsoft-com:vml" Requires="v">
                <p:oleObj spid="_x0000_s373035" name="公式" r:id="rId5" imgW="3403600" imgH="368300" progId="Equation.3">
                  <p:embed/>
                </p:oleObj>
              </mc:Choice>
              <mc:Fallback>
                <p:oleObj name="公式" r:id="rId5" imgW="3403600" imgH="368300" progId="Equation.3">
                  <p:embed/>
                  <p:pic>
                    <p:nvPicPr>
                      <p:cNvPr id="0" name="图片 307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21829" y="3789040"/>
                        <a:ext cx="5667001" cy="614884"/>
                      </a:xfrm>
                      <a:prstGeom prst="rect">
                        <a:avLst/>
                      </a:prstGeom>
                      <a:noFill/>
                    </p:spPr>
                  </p:pic>
                </p:oleObj>
              </mc:Fallback>
            </mc:AlternateContent>
          </a:graphicData>
        </a:graphic>
      </p:graphicFrame>
      <p:sp>
        <p:nvSpPr>
          <p:cNvPr id="11" name="文本占位符 2"/>
          <p:cNvSpPr txBox="1"/>
          <p:nvPr/>
        </p:nvSpPr>
        <p:spPr bwMode="auto">
          <a:xfrm>
            <a:off x="107504" y="4437112"/>
            <a:ext cx="7366000" cy="755650"/>
          </a:xfrm>
          <a:prstGeom prst="rect">
            <a:avLst/>
          </a:prstGeom>
          <a:noFill/>
          <a:ln>
            <a:noFill/>
          </a:ln>
          <a:effectLst/>
        </p:spPr>
        <p:txBody>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600" b="1">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accent2"/>
              </a:buClr>
              <a:buSzPct val="85000"/>
              <a:buFont typeface="Wingdings" panose="05000000000000000000" pitchFamily="2" charset="2"/>
              <a:buChar char=""/>
              <a:defRPr sz="3200" b="1">
                <a:solidFill>
                  <a:srgbClr val="3C3C5A"/>
                </a:solidFill>
                <a:latin typeface="+mn-lt"/>
                <a:ea typeface="+mn-ea"/>
              </a:defRPr>
            </a:lvl2pPr>
            <a:lvl3pPr marL="1143000" indent="-228600" algn="l" rtl="0" eaLnBrk="0" fontAlgn="base" hangingPunct="0">
              <a:spcBef>
                <a:spcPct val="20000"/>
              </a:spcBef>
              <a:spcAft>
                <a:spcPct val="0"/>
              </a:spcAft>
              <a:buClr>
                <a:schemeClr val="hlink"/>
              </a:buClr>
              <a:buSzPct val="85000"/>
              <a:buFont typeface="Wingdings" panose="05000000000000000000" pitchFamily="2" charset="2"/>
              <a:buChar char="v"/>
              <a:defRPr sz="2800" b="1">
                <a:solidFill>
                  <a:schemeClr val="tx2"/>
                </a:solidFill>
                <a:latin typeface="+mn-lt"/>
                <a:ea typeface="+mn-ea"/>
              </a:defRPr>
            </a:lvl3pPr>
            <a:lvl4pPr marL="1600200" indent="-228600" algn="l" rtl="0" eaLnBrk="0" fontAlgn="base" hangingPunct="0">
              <a:spcBef>
                <a:spcPct val="20000"/>
              </a:spcBef>
              <a:spcAft>
                <a:spcPct val="0"/>
              </a:spcAft>
              <a:buClr>
                <a:schemeClr val="accent2"/>
              </a:buClr>
              <a:buSzPct val="90000"/>
              <a:buFont typeface="Wingdings" panose="05000000000000000000" pitchFamily="2" charset="2"/>
              <a:buChar char=""/>
              <a:defRPr sz="2400" b="1">
                <a:solidFill>
                  <a:schemeClr val="tx1"/>
                </a:solidFill>
                <a:latin typeface="+mn-lt"/>
                <a:ea typeface="+mn-ea"/>
              </a:defRPr>
            </a:lvl4pPr>
            <a:lvl5pPr marL="2057400" indent="-228600" algn="l" rtl="0" eaLnBrk="0" fontAlgn="base" hangingPunct="0">
              <a:spcBef>
                <a:spcPct val="20000"/>
              </a:spcBef>
              <a:spcAft>
                <a:spcPct val="0"/>
              </a:spcAft>
              <a:buClr>
                <a:schemeClr val="hlink"/>
              </a:buClr>
              <a:buSzPct val="85000"/>
              <a:buFont typeface="Wingdings" panose="05000000000000000000" pitchFamily="2" charset="2"/>
              <a:buChar char="v"/>
              <a:defRPr sz="2000" b="1">
                <a:solidFill>
                  <a:schemeClr val="tx1"/>
                </a:solidFill>
                <a:latin typeface="+mn-lt"/>
                <a:ea typeface="+mn-ea"/>
              </a:defRPr>
            </a:lvl5pPr>
            <a:lvl6pPr marL="2514600" indent="-228600" algn="l" rtl="0" fontAlgn="base">
              <a:spcBef>
                <a:spcPct val="20000"/>
              </a:spcBef>
              <a:spcAft>
                <a:spcPct val="0"/>
              </a:spcAft>
              <a:buClr>
                <a:schemeClr val="hlink"/>
              </a:buClr>
              <a:buSzPct val="85000"/>
              <a:buFont typeface="Wingdings" panose="05000000000000000000" pitchFamily="2" charset="2"/>
              <a:buChar char="v"/>
              <a:defRPr sz="2000" b="1">
                <a:solidFill>
                  <a:schemeClr val="tx1"/>
                </a:solidFill>
                <a:latin typeface="+mn-lt"/>
                <a:ea typeface="+mn-ea"/>
              </a:defRPr>
            </a:lvl6pPr>
            <a:lvl7pPr marL="2971800" indent="-228600" algn="l" rtl="0" fontAlgn="base">
              <a:spcBef>
                <a:spcPct val="20000"/>
              </a:spcBef>
              <a:spcAft>
                <a:spcPct val="0"/>
              </a:spcAft>
              <a:buClr>
                <a:schemeClr val="hlink"/>
              </a:buClr>
              <a:buSzPct val="85000"/>
              <a:buFont typeface="Wingdings" panose="05000000000000000000" pitchFamily="2" charset="2"/>
              <a:buChar char="v"/>
              <a:defRPr sz="2000" b="1">
                <a:solidFill>
                  <a:schemeClr val="tx1"/>
                </a:solidFill>
                <a:latin typeface="+mn-lt"/>
                <a:ea typeface="+mn-ea"/>
              </a:defRPr>
            </a:lvl7pPr>
            <a:lvl8pPr marL="3429000" indent="-228600" algn="l" rtl="0" fontAlgn="base">
              <a:spcBef>
                <a:spcPct val="20000"/>
              </a:spcBef>
              <a:spcAft>
                <a:spcPct val="0"/>
              </a:spcAft>
              <a:buClr>
                <a:schemeClr val="hlink"/>
              </a:buClr>
              <a:buSzPct val="85000"/>
              <a:buFont typeface="Wingdings" panose="05000000000000000000" pitchFamily="2" charset="2"/>
              <a:buChar char="v"/>
              <a:defRPr sz="2000" b="1">
                <a:solidFill>
                  <a:schemeClr val="tx1"/>
                </a:solidFill>
                <a:latin typeface="+mn-lt"/>
                <a:ea typeface="+mn-ea"/>
              </a:defRPr>
            </a:lvl8pPr>
            <a:lvl9pPr marL="3886200" indent="-228600" algn="l" rtl="0" fontAlgn="base">
              <a:spcBef>
                <a:spcPct val="20000"/>
              </a:spcBef>
              <a:spcAft>
                <a:spcPct val="0"/>
              </a:spcAft>
              <a:buClr>
                <a:schemeClr val="hlink"/>
              </a:buClr>
              <a:buSzPct val="85000"/>
              <a:buFont typeface="Wingdings" panose="05000000000000000000" pitchFamily="2" charset="2"/>
              <a:buChar char="v"/>
              <a:defRPr sz="2000" b="1">
                <a:solidFill>
                  <a:schemeClr val="tx1"/>
                </a:solidFill>
                <a:latin typeface="+mn-lt"/>
                <a:ea typeface="+mn-ea"/>
              </a:defRPr>
            </a:lvl9pPr>
          </a:lstStyle>
          <a:p>
            <a:pPr>
              <a:buClr>
                <a:srgbClr val="B20048"/>
              </a:buClr>
              <a:defRPr/>
            </a:pPr>
            <a:r>
              <a:rPr lang="zh-CN" altLang="en-US" sz="2800" dirty="0" smtClean="0">
                <a:solidFill>
                  <a:srgbClr val="005FBE"/>
                </a:solidFill>
              </a:rPr>
              <a:t>随机变量</a:t>
            </a:r>
            <a:r>
              <a:rPr lang="en-US" altLang="zh-CN" sz="2800" dirty="0" smtClean="0">
                <a:solidFill>
                  <a:srgbClr val="005FBE"/>
                </a:solidFill>
              </a:rPr>
              <a:t>X</a:t>
            </a:r>
            <a:r>
              <a:rPr lang="zh-CN" altLang="en-US" sz="2800" dirty="0" smtClean="0">
                <a:solidFill>
                  <a:srgbClr val="005FBE"/>
                </a:solidFill>
              </a:rPr>
              <a:t>的方差可按下列公式计算：</a:t>
            </a:r>
            <a:endParaRPr lang="en-US" altLang="zh-CN" sz="2800" dirty="0" smtClean="0">
              <a:solidFill>
                <a:srgbClr val="005FBE"/>
              </a:solidFill>
            </a:endParaRPr>
          </a:p>
        </p:txBody>
      </p:sp>
      <p:graphicFrame>
        <p:nvGraphicFramePr>
          <p:cNvPr id="75785" name="对象 11"/>
          <p:cNvGraphicFramePr>
            <a:graphicFrameLocks noChangeAspect="1"/>
          </p:cNvGraphicFramePr>
          <p:nvPr/>
        </p:nvGraphicFramePr>
        <p:xfrm>
          <a:off x="51528" y="4941168"/>
          <a:ext cx="3824287" cy="863600"/>
        </p:xfrm>
        <a:graphic>
          <a:graphicData uri="http://schemas.openxmlformats.org/presentationml/2006/ole">
            <mc:AlternateContent xmlns:mc="http://schemas.openxmlformats.org/markup-compatibility/2006">
              <mc:Choice xmlns:v="urn:schemas-microsoft-com:vml" Requires="v">
                <p:oleObj spid="_x0000_s373036" name="公式" r:id="rId7" imgW="786765" imgH="177800" progId="Equation.3">
                  <p:embed/>
                </p:oleObj>
              </mc:Choice>
              <mc:Fallback>
                <p:oleObj name="公式" r:id="rId7" imgW="786765" imgH="177800" progId="Equation.3">
                  <p:embed/>
                  <p:pic>
                    <p:nvPicPr>
                      <p:cNvPr id="0" name="图片 308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1528" y="4941168"/>
                        <a:ext cx="3824287" cy="863600"/>
                      </a:xfrm>
                      <a:prstGeom prst="rect">
                        <a:avLst/>
                      </a:prstGeom>
                      <a:solidFill>
                        <a:srgbClr val="FFFFEB"/>
                      </a:solidFill>
                    </p:spPr>
                  </p:pic>
                </p:oleObj>
              </mc:Fallback>
            </mc:AlternateContent>
          </a:graphicData>
        </a:graphic>
      </p:graphicFrame>
      <p:graphicFrame>
        <p:nvGraphicFramePr>
          <p:cNvPr id="75786" name="对象 3"/>
          <p:cNvGraphicFramePr>
            <a:graphicFrameLocks noChangeAspect="1"/>
          </p:cNvGraphicFramePr>
          <p:nvPr/>
        </p:nvGraphicFramePr>
        <p:xfrm>
          <a:off x="3938588" y="0"/>
          <a:ext cx="5156200" cy="1239838"/>
        </p:xfrm>
        <a:graphic>
          <a:graphicData uri="http://schemas.openxmlformats.org/presentationml/2006/ole">
            <mc:AlternateContent xmlns:mc="http://schemas.openxmlformats.org/markup-compatibility/2006">
              <mc:Choice xmlns:v="urn:schemas-microsoft-com:vml" Requires="v">
                <p:oleObj spid="_x0000_s373037" name="公式" r:id="rId9" imgW="2006600" imgH="482600" progId="Equation.3">
                  <p:embed/>
                </p:oleObj>
              </mc:Choice>
              <mc:Fallback>
                <p:oleObj name="公式" r:id="rId9" imgW="2006600" imgH="482600" progId="Equation.3">
                  <p:embed/>
                  <p:pic>
                    <p:nvPicPr>
                      <p:cNvPr id="0" name="图片 308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938588" y="0"/>
                        <a:ext cx="5156200" cy="1239838"/>
                      </a:xfrm>
                      <a:prstGeom prst="rect">
                        <a:avLst/>
                      </a:prstGeom>
                      <a:solidFill>
                        <a:srgbClr val="FFE48F"/>
                      </a:solidFill>
                    </p:spPr>
                  </p:pic>
                </p:oleObj>
              </mc:Fallback>
            </mc:AlternateContent>
          </a:graphicData>
        </a:graphic>
      </p:graphicFrame>
      <p:graphicFrame>
        <p:nvGraphicFramePr>
          <p:cNvPr id="75787" name="对象 4"/>
          <p:cNvGraphicFramePr>
            <a:graphicFrameLocks noChangeAspect="1"/>
          </p:cNvGraphicFramePr>
          <p:nvPr/>
        </p:nvGraphicFramePr>
        <p:xfrm>
          <a:off x="3790504" y="5642988"/>
          <a:ext cx="5353496" cy="1217644"/>
        </p:xfrm>
        <a:graphic>
          <a:graphicData uri="http://schemas.openxmlformats.org/presentationml/2006/ole">
            <mc:AlternateContent xmlns:mc="http://schemas.openxmlformats.org/markup-compatibility/2006">
              <mc:Choice xmlns:v="urn:schemas-microsoft-com:vml" Requires="v">
                <p:oleObj spid="_x0000_s373038" name="公式" r:id="rId11" imgW="1396365" imgH="317500" progId="Equation.3">
                  <p:embed/>
                </p:oleObj>
              </mc:Choice>
              <mc:Fallback>
                <p:oleObj name="公式" r:id="rId11" imgW="1396365" imgH="317500" progId="Equation.3">
                  <p:embed/>
                  <p:pic>
                    <p:nvPicPr>
                      <p:cNvPr id="0" name="图片 308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790504" y="5642988"/>
                        <a:ext cx="5353496" cy="1217644"/>
                      </a:xfrm>
                      <a:prstGeom prst="rect">
                        <a:avLst/>
                      </a:prstGeom>
                      <a:solidFill>
                        <a:srgbClr val="FFE48F"/>
                      </a:solidFill>
                    </p:spPr>
                  </p:pic>
                </p:oleObj>
              </mc:Fallback>
            </mc:AlternateContent>
          </a:graphicData>
        </a:graphic>
      </p:graphicFrame>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3"/>
          <p:cNvSpPr>
            <a:spLocks noGrp="1" noRot="1" noChangeArrowheads="1"/>
          </p:cNvSpPr>
          <p:nvPr>
            <p:ph type="body" sz="half" idx="1"/>
          </p:nvPr>
        </p:nvSpPr>
        <p:spPr>
          <a:xfrm>
            <a:off x="250825" y="692150"/>
            <a:ext cx="8569325" cy="5184775"/>
          </a:xfrm>
        </p:spPr>
        <p:txBody>
          <a:bodyPr/>
          <a:lstStyle/>
          <a:p>
            <a:pPr lvl="1" eaLnBrk="1" hangingPunct="1"/>
            <a:endParaRPr lang="zh-CN" altLang="en-US" dirty="0" smtClean="0"/>
          </a:p>
          <a:p>
            <a:pPr lvl="1" eaLnBrk="1" hangingPunct="1"/>
            <a:r>
              <a:rPr lang="zh-CN" altLang="en-US" dirty="0" smtClean="0"/>
              <a:t>平均队长</a:t>
            </a:r>
          </a:p>
          <a:p>
            <a:pPr lvl="1" eaLnBrk="1" hangingPunct="1"/>
            <a:endParaRPr lang="zh-CN" altLang="en-US" dirty="0" smtClean="0"/>
          </a:p>
          <a:p>
            <a:pPr lvl="1" eaLnBrk="1" hangingPunct="1"/>
            <a:endParaRPr lang="zh-CN" altLang="en-US" dirty="0" smtClean="0"/>
          </a:p>
          <a:p>
            <a:pPr lvl="1" eaLnBrk="1" hangingPunct="1"/>
            <a:endParaRPr lang="zh-CN" altLang="en-US" dirty="0" smtClean="0"/>
          </a:p>
          <a:p>
            <a:pPr lvl="1" eaLnBrk="1" hangingPunct="1"/>
            <a:endParaRPr lang="en-US" altLang="zh-CN" dirty="0" smtClean="0"/>
          </a:p>
          <a:p>
            <a:pPr lvl="1" eaLnBrk="1" hangingPunct="1"/>
            <a:r>
              <a:rPr lang="zh-CN" altLang="en-US" dirty="0" smtClean="0"/>
              <a:t>队长方差</a:t>
            </a:r>
          </a:p>
          <a:p>
            <a:pPr lvl="1" eaLnBrk="1" hangingPunct="1"/>
            <a:endParaRPr lang="en-US" altLang="zh-CN" dirty="0" smtClean="0"/>
          </a:p>
        </p:txBody>
      </p:sp>
      <p:graphicFrame>
        <p:nvGraphicFramePr>
          <p:cNvPr id="76803" name="Object 6"/>
          <p:cNvGraphicFramePr>
            <a:graphicFrameLocks noChangeAspect="1"/>
          </p:cNvGraphicFramePr>
          <p:nvPr/>
        </p:nvGraphicFramePr>
        <p:xfrm>
          <a:off x="3419872" y="116632"/>
          <a:ext cx="5112568" cy="3870536"/>
        </p:xfrm>
        <a:graphic>
          <a:graphicData uri="http://schemas.openxmlformats.org/presentationml/2006/ole">
            <mc:AlternateContent xmlns:mc="http://schemas.openxmlformats.org/markup-compatibility/2006">
              <mc:Choice xmlns:v="urn:schemas-microsoft-com:vml" Requires="v">
                <p:oleObj spid="_x0000_s373887" name="Equation" r:id="rId4" imgW="61569600" imgH="46634400" progId="Equation.DSMT4">
                  <p:embed/>
                </p:oleObj>
              </mc:Choice>
              <mc:Fallback>
                <p:oleObj name="Equation" r:id="rId4" imgW="61569600" imgH="46634400" progId="Equation.DSMT4">
                  <p:embed/>
                  <p:pic>
                    <p:nvPicPr>
                      <p:cNvPr id="0" name="图片 4099"/>
                      <p:cNvPicPr>
                        <a:picLocks noChangeAspect="1" noChangeArrowheads="1"/>
                      </p:cNvPicPr>
                      <p:nvPr/>
                    </p:nvPicPr>
                    <p:blipFill>
                      <a:blip r:embed="rId5"/>
                      <a:srcRect/>
                      <a:stretch>
                        <a:fillRect/>
                      </a:stretch>
                    </p:blipFill>
                    <p:spPr bwMode="auto">
                      <a:xfrm>
                        <a:off x="3419872" y="116632"/>
                        <a:ext cx="5112568" cy="3870536"/>
                      </a:xfrm>
                      <a:prstGeom prst="rect">
                        <a:avLst/>
                      </a:prstGeom>
                      <a:solidFill>
                        <a:schemeClr val="bg1"/>
                      </a:solidFill>
                    </p:spPr>
                  </p:pic>
                </p:oleObj>
              </mc:Fallback>
            </mc:AlternateContent>
          </a:graphicData>
        </a:graphic>
      </p:graphicFrame>
      <p:graphicFrame>
        <p:nvGraphicFramePr>
          <p:cNvPr id="76804" name="Object 7"/>
          <p:cNvGraphicFramePr>
            <a:graphicFrameLocks noChangeAspect="1"/>
          </p:cNvGraphicFramePr>
          <p:nvPr/>
        </p:nvGraphicFramePr>
        <p:xfrm>
          <a:off x="539552" y="4653136"/>
          <a:ext cx="8289762" cy="1944712"/>
        </p:xfrm>
        <a:graphic>
          <a:graphicData uri="http://schemas.openxmlformats.org/presentationml/2006/ole">
            <mc:AlternateContent xmlns:mc="http://schemas.openxmlformats.org/markup-compatibility/2006">
              <mc:Choice xmlns:v="urn:schemas-microsoft-com:vml" Requires="v">
                <p:oleObj spid="_x0000_s373888" name="公式" r:id="rId6" imgW="1841500" imgH="431800" progId="Equation.3">
                  <p:embed/>
                </p:oleObj>
              </mc:Choice>
              <mc:Fallback>
                <p:oleObj name="公式" r:id="rId6" imgW="1841500" imgH="431800" progId="Equation.3">
                  <p:embed/>
                  <p:pic>
                    <p:nvPicPr>
                      <p:cNvPr id="0" name="图片 410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9552" y="4653136"/>
                        <a:ext cx="8289762" cy="1944712"/>
                      </a:xfrm>
                      <a:prstGeom prst="rect">
                        <a:avLst/>
                      </a:prstGeom>
                      <a:noFill/>
                    </p:spPr>
                  </p:pic>
                </p:oleObj>
              </mc:Fallback>
            </mc:AlternateContent>
          </a:graphicData>
        </a:graphic>
      </p:graphicFrame>
      <p:sp>
        <p:nvSpPr>
          <p:cNvPr id="76805" name="矩形 1"/>
          <p:cNvSpPr>
            <a:spLocks noChangeArrowheads="1"/>
          </p:cNvSpPr>
          <p:nvPr/>
        </p:nvSpPr>
        <p:spPr bwMode="auto">
          <a:xfrm>
            <a:off x="827088" y="508000"/>
            <a:ext cx="172085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fontAlgn="base">
              <a:spcBef>
                <a:spcPct val="0"/>
              </a:spcBef>
              <a:spcAft>
                <a:spcPct val="0"/>
              </a:spcAft>
            </a:pPr>
            <a:r>
              <a:rPr lang="en-US" altLang="zh-CN" sz="3200">
                <a:solidFill>
                  <a:srgbClr val="FF0000"/>
                </a:solidFill>
              </a:rPr>
              <a:t>M|M|1</a:t>
            </a:r>
            <a:r>
              <a:rPr lang="zh-CN" altLang="en-US" sz="3200">
                <a:solidFill>
                  <a:srgbClr val="FF0000"/>
                </a:solidFill>
              </a:rPr>
              <a:t>：</a:t>
            </a:r>
          </a:p>
        </p:txBody>
      </p:sp>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7826" name="Object 8"/>
          <p:cNvGraphicFramePr>
            <a:graphicFrameLocks noGrp="1" noChangeAspect="1"/>
          </p:cNvGraphicFramePr>
          <p:nvPr>
            <p:ph idx="1"/>
          </p:nvPr>
        </p:nvGraphicFramePr>
        <p:xfrm>
          <a:off x="251520" y="260648"/>
          <a:ext cx="6264051" cy="4776274"/>
        </p:xfrm>
        <a:graphic>
          <a:graphicData uri="http://schemas.openxmlformats.org/presentationml/2006/ole">
            <mc:AlternateContent xmlns:mc="http://schemas.openxmlformats.org/markup-compatibility/2006">
              <mc:Choice xmlns:v="urn:schemas-microsoft-com:vml" Requires="v">
                <p:oleObj spid="_x0000_s375025" name="Visio" r:id="rId3" imgW="7391400" imgH="5638800" progId="Visio.Drawing.11">
                  <p:embed/>
                </p:oleObj>
              </mc:Choice>
              <mc:Fallback>
                <p:oleObj name="Visio" r:id="rId3" imgW="7391400" imgH="5638800" progId="Visio.Drawing.11">
                  <p:embed/>
                  <p:pic>
                    <p:nvPicPr>
                      <p:cNvPr id="0" name="图片 5125"/>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1520" y="260648"/>
                        <a:ext cx="6264051" cy="477627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7827" name="Object 75"/>
          <p:cNvGraphicFramePr>
            <a:graphicFrameLocks noChangeAspect="1"/>
          </p:cNvGraphicFramePr>
          <p:nvPr/>
        </p:nvGraphicFramePr>
        <p:xfrm>
          <a:off x="4691582" y="2780928"/>
          <a:ext cx="4267200" cy="619125"/>
        </p:xfrm>
        <a:graphic>
          <a:graphicData uri="http://schemas.openxmlformats.org/presentationml/2006/ole">
            <mc:AlternateContent xmlns:mc="http://schemas.openxmlformats.org/markup-compatibility/2006">
              <mc:Choice xmlns:v="urn:schemas-microsoft-com:vml" Requires="v">
                <p:oleObj spid="_x0000_s375026" name="Visio" r:id="rId5" imgW="2784475" imgH="447040" progId="Visio.Drawing.11">
                  <p:embed/>
                </p:oleObj>
              </mc:Choice>
              <mc:Fallback>
                <p:oleObj name="Visio" r:id="rId5" imgW="2784475" imgH="447040" progId="Visio.Drawing.11">
                  <p:embed/>
                  <p:pic>
                    <p:nvPicPr>
                      <p:cNvPr id="0" name="图片 5126"/>
                      <p:cNvPicPr>
                        <a:picLocks noChangeAspect="1" noChangeArrowheads="1"/>
                      </p:cNvPicPr>
                      <p:nvPr/>
                    </p:nvPicPr>
                    <p:blipFill>
                      <a:blip r:embed="rId6"/>
                      <a:srcRect/>
                      <a:stretch>
                        <a:fillRect/>
                      </a:stretch>
                    </p:blipFill>
                    <p:spPr bwMode="auto">
                      <a:xfrm>
                        <a:off x="4691582" y="2780928"/>
                        <a:ext cx="4267200" cy="619125"/>
                      </a:xfrm>
                      <a:prstGeom prst="rect">
                        <a:avLst/>
                      </a:prstGeom>
                      <a:solidFill>
                        <a:schemeClr val="bg1">
                          <a:lumMod val="90000"/>
                        </a:schemeClr>
                      </a:solidFill>
                    </p:spPr>
                  </p:pic>
                </p:oleObj>
              </mc:Fallback>
            </mc:AlternateContent>
          </a:graphicData>
        </a:graphic>
      </p:graphicFrame>
      <p:pic>
        <p:nvPicPr>
          <p:cNvPr id="77828" name="Picture 76"/>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7950" y="5229225"/>
            <a:ext cx="8820150" cy="162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2" name="对象 1"/>
          <p:cNvGraphicFramePr>
            <a:graphicFrameLocks noChangeAspect="1"/>
          </p:cNvGraphicFramePr>
          <p:nvPr/>
        </p:nvGraphicFramePr>
        <p:xfrm>
          <a:off x="6519078" y="1"/>
          <a:ext cx="2624921" cy="980728"/>
        </p:xfrm>
        <a:graphic>
          <a:graphicData uri="http://schemas.openxmlformats.org/presentationml/2006/ole">
            <mc:AlternateContent xmlns:mc="http://schemas.openxmlformats.org/markup-compatibility/2006">
              <mc:Choice xmlns:v="urn:schemas-microsoft-com:vml" Requires="v">
                <p:oleObj spid="_x0000_s375027" name="Equation" r:id="rId8" imgW="1155700" imgH="431800" progId="Equation.DSMT4">
                  <p:embed/>
                </p:oleObj>
              </mc:Choice>
              <mc:Fallback>
                <p:oleObj name="Equation" r:id="rId8" imgW="1155700" imgH="431800" progId="Equation.DSMT4">
                  <p:embed/>
                  <p:pic>
                    <p:nvPicPr>
                      <p:cNvPr id="0" name="图片 512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519078" y="1"/>
                        <a:ext cx="2624921" cy="980728"/>
                      </a:xfrm>
                      <a:prstGeom prst="rect">
                        <a:avLst/>
                      </a:prstGeom>
                      <a:solidFill>
                        <a:schemeClr val="bg1">
                          <a:lumMod val="90000"/>
                        </a:schemeClr>
                      </a:solidFill>
                      <a:ln>
                        <a:noFill/>
                      </a:ln>
                    </p:spPr>
                  </p:pic>
                </p:oleObj>
              </mc:Fallback>
            </mc:AlternateContent>
          </a:graphicData>
        </a:graphic>
      </p:graphicFrame>
      <p:graphicFrame>
        <p:nvGraphicFramePr>
          <p:cNvPr id="3" name="对象 2"/>
          <p:cNvGraphicFramePr>
            <a:graphicFrameLocks noChangeAspect="1"/>
          </p:cNvGraphicFramePr>
          <p:nvPr/>
        </p:nvGraphicFramePr>
        <p:xfrm>
          <a:off x="6588223" y="1196753"/>
          <a:ext cx="2355217" cy="1166914"/>
        </p:xfrm>
        <a:graphic>
          <a:graphicData uri="http://schemas.openxmlformats.org/presentationml/2006/ole">
            <mc:AlternateContent xmlns:mc="http://schemas.openxmlformats.org/markup-compatibility/2006">
              <mc:Choice xmlns:v="urn:schemas-microsoft-com:vml" Requires="v">
                <p:oleObj spid="_x0000_s375028" name="Equation" r:id="rId10" imgW="32004000" imgH="15849600" progId="Equation.DSMT4">
                  <p:embed/>
                </p:oleObj>
              </mc:Choice>
              <mc:Fallback>
                <p:oleObj name="Equation" r:id="rId10" imgW="32004000" imgH="15849600" progId="Equation.DSMT4">
                  <p:embed/>
                  <p:pic>
                    <p:nvPicPr>
                      <p:cNvPr id="0" name="图片 5128"/>
                      <p:cNvPicPr>
                        <a:picLocks noChangeAspect="1" noChangeArrowheads="1"/>
                      </p:cNvPicPr>
                      <p:nvPr/>
                    </p:nvPicPr>
                    <p:blipFill>
                      <a:blip r:embed="rId11"/>
                      <a:srcRect/>
                      <a:stretch>
                        <a:fillRect/>
                      </a:stretch>
                    </p:blipFill>
                    <p:spPr bwMode="auto">
                      <a:xfrm>
                        <a:off x="6588223" y="1196753"/>
                        <a:ext cx="2355217" cy="1166914"/>
                      </a:xfrm>
                      <a:prstGeom prst="rect">
                        <a:avLst/>
                      </a:prstGeom>
                      <a:solidFill>
                        <a:schemeClr val="bg1">
                          <a:lumMod val="90000"/>
                        </a:schemeClr>
                      </a:solidFill>
                      <a:ln>
                        <a:noFill/>
                      </a:ln>
                    </p:spPr>
                  </p:pic>
                </p:oleObj>
              </mc:Fallback>
            </mc:AlternateContent>
          </a:graphicData>
        </a:graphic>
      </p:graphicFrame>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p:cNvSpPr>
                <a:spLocks noGrp="1"/>
              </p:cNvSpPr>
              <p:nvPr>
                <p:ph idx="1"/>
              </p:nvPr>
            </p:nvSpPr>
            <p:spPr>
              <a:xfrm>
                <a:off x="827584" y="1340769"/>
                <a:ext cx="7848872" cy="1368152"/>
              </a:xfrm>
            </p:spPr>
            <p:txBody>
              <a:bodyPr/>
              <a:lstStyle/>
              <a:p>
                <a:pPr eaLnBrk="1" hangingPunct="1">
                  <a:defRPr/>
                </a:pPr>
                <a:r>
                  <a:rPr lang="en-US" altLang="zh-CN" sz="2800" dirty="0"/>
                  <a:t>2.1.2.1  M|M|1</a:t>
                </a:r>
                <a:r>
                  <a:rPr lang="zh-CN" altLang="en-US" sz="2800" dirty="0"/>
                  <a:t>问题的状态转移图与方程</a:t>
                </a:r>
                <a:endParaRPr lang="en-US" altLang="zh-CN" sz="2800" dirty="0"/>
              </a:p>
              <a:p>
                <a:pPr eaLnBrk="1" hangingPunct="1">
                  <a:defRPr/>
                </a:pPr>
                <a:r>
                  <a:rPr lang="en-US" altLang="zh-CN" sz="2800" dirty="0"/>
                  <a:t>2.1.2.2  </a:t>
                </a:r>
                <a:r>
                  <a:rPr lang="zh-CN" altLang="en-US" sz="2800" dirty="0"/>
                  <a:t>系统方程求解</a:t>
                </a:r>
                <a:endParaRPr lang="en-US" altLang="zh-CN" sz="2800" dirty="0"/>
              </a:p>
              <a:p>
                <a:pPr eaLnBrk="1" hangingPunct="1">
                  <a:defRPr/>
                </a:pPr>
                <a:r>
                  <a:rPr lang="en-US" altLang="zh-CN" sz="2800" dirty="0"/>
                  <a:t>2.1.2.3 M|M|1</a:t>
                </a:r>
                <a:r>
                  <a:rPr lang="zh-CN" altLang="en-US" sz="2800" dirty="0"/>
                  <a:t>排队系统性能指标及特性分析</a:t>
                </a:r>
              </a:p>
              <a:p>
                <a:pPr lvl="1" eaLnBrk="1" hangingPunct="1">
                  <a:buNone/>
                  <a:defRPr/>
                </a:pPr>
                <a:r>
                  <a:rPr lang="en-US" altLang="zh-CN" sz="2400" dirty="0" smtClean="0">
                    <a:solidFill>
                      <a:schemeClr val="tx1">
                        <a:lumMod val="50000"/>
                      </a:schemeClr>
                    </a:solidFill>
                  </a:rPr>
                  <a:t>1.</a:t>
                </a:r>
                <a:r>
                  <a:rPr lang="zh-CN" altLang="en-US" sz="2400" dirty="0" smtClean="0">
                    <a:solidFill>
                      <a:schemeClr val="tx1">
                        <a:lumMod val="50000"/>
                      </a:schemeClr>
                    </a:solidFill>
                  </a:rPr>
                  <a:t>排队</a:t>
                </a:r>
                <a:r>
                  <a:rPr lang="zh-CN" altLang="en-US" sz="2400" dirty="0">
                    <a:solidFill>
                      <a:schemeClr val="tx1">
                        <a:lumMod val="50000"/>
                      </a:schemeClr>
                    </a:solidFill>
                  </a:rPr>
                  <a:t>长度</a:t>
                </a:r>
                <a:r>
                  <a:rPr lang="en-US" altLang="zh-CN" sz="2400" dirty="0">
                    <a:solidFill>
                      <a:schemeClr val="tx1">
                        <a:lumMod val="50000"/>
                      </a:schemeClr>
                    </a:solidFill>
                  </a:rPr>
                  <a:t>k</a:t>
                </a:r>
              </a:p>
              <a:p>
                <a:pPr lvl="1" eaLnBrk="1" hangingPunct="1">
                  <a:buNone/>
                  <a:defRPr/>
                </a:pPr>
                <a:r>
                  <a:rPr lang="en-US" altLang="zh-CN" sz="2400" dirty="0" smtClean="0">
                    <a:solidFill>
                      <a:srgbClr val="FF0000"/>
                    </a:solidFill>
                  </a:rPr>
                  <a:t>2.</a:t>
                </a:r>
                <a:r>
                  <a:rPr lang="zh-CN" altLang="en-US" sz="2400" dirty="0" smtClean="0">
                    <a:solidFill>
                      <a:srgbClr val="FF0000"/>
                    </a:solidFill>
                  </a:rPr>
                  <a:t>等待时间</a:t>
                </a:r>
                <a14:m>
                  <m:oMath xmlns:m="http://schemas.openxmlformats.org/officeDocument/2006/math">
                    <m:r>
                      <a:rPr lang="en-US" altLang="zh-CN" sz="2400" b="1" i="1" dirty="0">
                        <a:solidFill>
                          <a:srgbClr val="FF0000"/>
                        </a:solidFill>
                        <a:latin typeface="Cambria Math" panose="02040503050406030204"/>
                      </a:rPr>
                      <m:t>𝒘</m:t>
                    </m:r>
                  </m:oMath>
                </a14:m>
                <a:endParaRPr lang="en-US" altLang="zh-CN" sz="2400" dirty="0">
                  <a:solidFill>
                    <a:srgbClr val="FF0000"/>
                  </a:solidFill>
                </a:endParaRPr>
              </a:p>
              <a:p>
                <a:pPr lvl="1" eaLnBrk="1" hangingPunct="1">
                  <a:buNone/>
                  <a:defRPr/>
                </a:pPr>
                <a:r>
                  <a:rPr lang="en-US" altLang="zh-CN" sz="2400" dirty="0" smtClean="0">
                    <a:solidFill>
                      <a:schemeClr val="tx1">
                        <a:lumMod val="50000"/>
                      </a:schemeClr>
                    </a:solidFill>
                  </a:rPr>
                  <a:t>3.</a:t>
                </a:r>
                <a:r>
                  <a:rPr lang="zh-CN" altLang="en-US" sz="2400" dirty="0" smtClean="0">
                    <a:solidFill>
                      <a:schemeClr val="tx1">
                        <a:lumMod val="50000"/>
                      </a:schemeClr>
                    </a:solidFill>
                  </a:rPr>
                  <a:t>系统</a:t>
                </a:r>
                <a:r>
                  <a:rPr lang="zh-CN" altLang="en-US" sz="2400" dirty="0">
                    <a:solidFill>
                      <a:schemeClr val="tx1">
                        <a:lumMod val="50000"/>
                      </a:schemeClr>
                    </a:solidFill>
                  </a:rPr>
                  <a:t>时间</a:t>
                </a:r>
                <a:r>
                  <a:rPr lang="en-US" altLang="zh-CN" sz="2400" dirty="0" smtClean="0">
                    <a:solidFill>
                      <a:schemeClr val="tx1">
                        <a:lumMod val="50000"/>
                      </a:schemeClr>
                    </a:solidFill>
                  </a:rPr>
                  <a:t>s</a:t>
                </a:r>
              </a:p>
              <a:p>
                <a:pPr lvl="1" eaLnBrk="1" hangingPunct="1">
                  <a:buNone/>
                  <a:defRPr/>
                </a:pPr>
                <a:r>
                  <a:rPr lang="en-US" altLang="zh-CN" sz="2400" dirty="0">
                    <a:solidFill>
                      <a:schemeClr val="tx1">
                        <a:lumMod val="50000"/>
                      </a:schemeClr>
                    </a:solidFill>
                  </a:rPr>
                  <a:t>4. M|M|1</a:t>
                </a:r>
                <a:r>
                  <a:rPr lang="zh-CN" altLang="en-US" sz="2400" dirty="0">
                    <a:solidFill>
                      <a:schemeClr val="tx1">
                        <a:lumMod val="50000"/>
                      </a:schemeClr>
                    </a:solidFill>
                  </a:rPr>
                  <a:t>闲期与忙期的统计特性</a:t>
                </a:r>
                <a:endParaRPr lang="en-US" altLang="zh-CN" sz="2400" dirty="0">
                  <a:solidFill>
                    <a:schemeClr val="tx1">
                      <a:lumMod val="50000"/>
                    </a:schemeClr>
                  </a:solidFill>
                </a:endParaRPr>
              </a:p>
              <a:p>
                <a:pPr lvl="1" eaLnBrk="1" hangingPunct="1">
                  <a:buNone/>
                  <a:defRPr/>
                </a:pPr>
                <a:r>
                  <a:rPr lang="en-US" altLang="zh-CN" sz="2400" dirty="0" smtClean="0">
                    <a:solidFill>
                      <a:schemeClr val="tx1">
                        <a:lumMod val="50000"/>
                      </a:schemeClr>
                    </a:solidFill>
                    <a:effectLst>
                      <a:outerShdw blurRad="38100" dist="38100" dir="2700000" algn="tl">
                        <a:srgbClr val="000000"/>
                      </a:outerShdw>
                    </a:effectLst>
                  </a:rPr>
                  <a:t>5.</a:t>
                </a:r>
                <a:r>
                  <a:rPr lang="zh-CN" altLang="en-US" sz="2400" dirty="0">
                    <a:solidFill>
                      <a:schemeClr val="tx1">
                        <a:lumMod val="50000"/>
                      </a:schemeClr>
                    </a:solidFill>
                  </a:rPr>
                  <a:t>计算机通信网中的分组发送</a:t>
                </a:r>
              </a:p>
              <a:p>
                <a:pPr eaLnBrk="1" hangingPunct="1">
                  <a:defRPr/>
                </a:pPr>
                <a:endParaRPr lang="zh-CN" altLang="en-US" sz="2800" dirty="0">
                  <a:solidFill>
                    <a:schemeClr val="tx1">
                      <a:lumMod val="50000"/>
                    </a:schemeClr>
                  </a:solidFill>
                </a:endParaRPr>
              </a:p>
              <a:p>
                <a:pPr eaLnBrk="1" hangingPunct="1">
                  <a:defRPr/>
                </a:pPr>
                <a:endParaRPr lang="en-US" altLang="zh-CN" sz="2800" dirty="0" smtClean="0">
                  <a:solidFill>
                    <a:srgbClr val="2C5884"/>
                  </a:solidFill>
                </a:endParaRPr>
              </a:p>
              <a:p>
                <a:pPr eaLnBrk="1" hangingPunct="1">
                  <a:defRPr/>
                </a:pPr>
                <a:endParaRPr lang="zh-CN" altLang="en-US" sz="2800" dirty="0">
                  <a:solidFill>
                    <a:srgbClr val="2C5884"/>
                  </a:solidFill>
                </a:endParaRPr>
              </a:p>
            </p:txBody>
          </p:sp>
        </mc:Choice>
        <mc:Fallback xmlns="">
          <p:sp>
            <p:nvSpPr>
              <p:cNvPr id="3" name="内容占位符 2"/>
              <p:cNvSpPr>
                <a:spLocks noRot="1" noChangeAspect="1" noMove="1" noResize="1" noEditPoints="1" noAdjustHandles="1" noChangeArrowheads="1" noChangeShapeType="1" noTextEdit="1"/>
              </p:cNvSpPr>
              <p:nvPr>
                <p:ph idx="1"/>
              </p:nvPr>
            </p:nvSpPr>
            <p:spPr>
              <a:xfrm>
                <a:off x="827584" y="1340769"/>
                <a:ext cx="7848872" cy="1368152"/>
              </a:xfrm>
              <a:blipFill rotWithShape="1">
                <a:blip r:embed="rId2"/>
                <a:stretch>
                  <a:fillRect l="-2" t="-21" r="6" b="-281912"/>
                </a:stretch>
              </a:blipFill>
            </p:spPr>
            <p:txBody>
              <a:bodyPr/>
              <a:lstStyle/>
              <a:p>
                <a:r>
                  <a:rPr lang="zh-CN" altLang="en-US">
                    <a:noFill/>
                  </a:rPr>
                  <a:t> </a:t>
                </a:r>
              </a:p>
            </p:txBody>
          </p:sp>
        </mc:Fallback>
      </mc:AlternateContent>
      <p:sp>
        <p:nvSpPr>
          <p:cNvPr id="4" name="Rectangle 11"/>
          <p:cNvSpPr txBox="1">
            <a:spLocks noGrp="1" noRot="1" noChangeArrowheads="1"/>
          </p:cNvSpPr>
          <p:nvPr>
            <p:ph type="title"/>
          </p:nvPr>
        </p:nvSpPr>
        <p:spPr bwMode="auto">
          <a:prstGeom prst="rect">
            <a:avLst/>
          </a:prstGeom>
          <a:noFill/>
          <a:ln>
            <a:noFill/>
          </a:ln>
          <a:effectLst/>
        </p:spPr>
        <p:txBody>
          <a:bodyPr/>
          <a:lstStyle>
            <a:lvl1pPr algn="ctr" rtl="0" eaLnBrk="0" fontAlgn="base" hangingPunct="0">
              <a:spcBef>
                <a:spcPct val="0"/>
              </a:spcBef>
              <a:spcAft>
                <a:spcPct val="0"/>
              </a:spcAft>
              <a:defRPr sz="4400" b="1">
                <a:solidFill>
                  <a:schemeClr val="tx2"/>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宋体" panose="02010600030101010101" pitchFamily="2" charset="-122"/>
              </a:defRPr>
            </a:lvl5pPr>
            <a:lvl6pPr marL="457200" algn="ctr" rtl="0" fontAlgn="base">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宋体" panose="02010600030101010101" pitchFamily="2" charset="-122"/>
              </a:defRPr>
            </a:lvl6pPr>
            <a:lvl7pPr marL="914400" algn="ctr" rtl="0" fontAlgn="base">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宋体" panose="02010600030101010101" pitchFamily="2" charset="-122"/>
              </a:defRPr>
            </a:lvl7pPr>
            <a:lvl8pPr marL="1371600" algn="ctr" rtl="0" fontAlgn="base">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宋体" panose="02010600030101010101" pitchFamily="2" charset="-122"/>
              </a:defRPr>
            </a:lvl8pPr>
            <a:lvl9pPr marL="1828800" algn="ctr" rtl="0" fontAlgn="base">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宋体" panose="02010600030101010101" pitchFamily="2" charset="-122"/>
              </a:defRPr>
            </a:lvl9pPr>
          </a:lstStyle>
          <a:p>
            <a:pPr eaLnBrk="1" hangingPunct="1">
              <a:defRPr/>
            </a:pPr>
            <a:r>
              <a:rPr lang="en-US" altLang="zh-CN" dirty="0" smtClean="0">
                <a:solidFill>
                  <a:srgbClr val="2C5884"/>
                </a:solidFill>
              </a:rPr>
              <a:t>2.1.2 M|M|1</a:t>
            </a:r>
            <a:r>
              <a:rPr lang="zh-CN" altLang="en-US" dirty="0" smtClean="0">
                <a:solidFill>
                  <a:srgbClr val="2C5884"/>
                </a:solidFill>
              </a:rPr>
              <a:t>问题</a:t>
            </a:r>
          </a:p>
        </p:txBody>
      </p:sp>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3"/>
          <p:cNvSpPr>
            <a:spLocks noGrp="1" noRot="1" noChangeArrowheads="1"/>
          </p:cNvSpPr>
          <p:nvPr>
            <p:ph type="body" sz="half" idx="1"/>
          </p:nvPr>
        </p:nvSpPr>
        <p:spPr>
          <a:xfrm>
            <a:off x="0" y="981075"/>
            <a:ext cx="8893175" cy="5184775"/>
          </a:xfrm>
        </p:spPr>
        <p:txBody>
          <a:bodyPr/>
          <a:lstStyle/>
          <a:p>
            <a:pPr lvl="1" eaLnBrk="1" hangingPunct="1"/>
            <a:r>
              <a:rPr lang="zh-CN" altLang="en-US" dirty="0" smtClean="0">
                <a:latin typeface="方正粗黑宋简体" pitchFamily="2" charset="-122"/>
                <a:ea typeface="方正粗黑宋简体" pitchFamily="2" charset="-122"/>
              </a:rPr>
              <a:t>等待时间</a:t>
            </a:r>
          </a:p>
          <a:p>
            <a:pPr lvl="2" eaLnBrk="1" hangingPunct="1"/>
            <a:r>
              <a:rPr lang="zh-CN" altLang="en-US" dirty="0" smtClean="0">
                <a:latin typeface="方正粗黑宋简体" pitchFamily="2" charset="-122"/>
                <a:ea typeface="方正粗黑宋简体" pitchFamily="2" charset="-122"/>
              </a:rPr>
              <a:t>当一顾客到达时，系统处于</a:t>
            </a:r>
            <a:r>
              <a:rPr lang="en-US" altLang="zh-CN" dirty="0" smtClean="0">
                <a:latin typeface="方正粗黑宋简体" pitchFamily="2" charset="-122"/>
                <a:ea typeface="方正粗黑宋简体" pitchFamily="2" charset="-122"/>
              </a:rPr>
              <a:t>k</a:t>
            </a:r>
            <a:r>
              <a:rPr lang="zh-CN" altLang="en-US" dirty="0" smtClean="0">
                <a:latin typeface="方正粗黑宋简体" pitchFamily="2" charset="-122"/>
                <a:ea typeface="方正粗黑宋简体" pitchFamily="2" charset="-122"/>
              </a:rPr>
              <a:t>状态，此顾客需等待</a:t>
            </a:r>
            <a:r>
              <a:rPr lang="en-US" altLang="zh-CN" dirty="0" smtClean="0">
                <a:latin typeface="方正粗黑宋简体" pitchFamily="2" charset="-122"/>
                <a:ea typeface="方正粗黑宋简体" pitchFamily="2" charset="-122"/>
              </a:rPr>
              <a:t>k</a:t>
            </a:r>
            <a:r>
              <a:rPr lang="zh-CN" altLang="en-US" dirty="0" smtClean="0">
                <a:latin typeface="方正粗黑宋简体" pitchFamily="2" charset="-122"/>
                <a:ea typeface="方正粗黑宋简体" pitchFamily="2" charset="-122"/>
              </a:rPr>
              <a:t>个顾客被服务完毕后方能开始被服务，因此要等待的时间</a:t>
            </a:r>
            <a:r>
              <a:rPr lang="en-US" altLang="zh-CN" dirty="0" err="1" smtClean="0">
                <a:latin typeface="方正粗黑宋简体" pitchFamily="2" charset="-122"/>
                <a:ea typeface="方正粗黑宋简体" pitchFamily="2" charset="-122"/>
              </a:rPr>
              <a:t>w</a:t>
            </a:r>
            <a:r>
              <a:rPr lang="en-US" altLang="zh-CN" baseline="-25000" dirty="0" err="1" smtClean="0">
                <a:latin typeface="方正粗黑宋简体" pitchFamily="2" charset="-122"/>
                <a:ea typeface="方正粗黑宋简体" pitchFamily="2" charset="-122"/>
              </a:rPr>
              <a:t>k</a:t>
            </a:r>
            <a:r>
              <a:rPr lang="zh-CN" altLang="en-US" dirty="0" smtClean="0">
                <a:latin typeface="方正粗黑宋简体" pitchFamily="2" charset="-122"/>
                <a:ea typeface="方正粗黑宋简体" pitchFamily="2" charset="-122"/>
              </a:rPr>
              <a:t>是</a:t>
            </a:r>
            <a:r>
              <a:rPr lang="en-US" altLang="zh-CN" dirty="0" smtClean="0">
                <a:latin typeface="方正粗黑宋简体" pitchFamily="2" charset="-122"/>
                <a:ea typeface="方正粗黑宋简体" pitchFamily="2" charset="-122"/>
              </a:rPr>
              <a:t>k</a:t>
            </a:r>
            <a:r>
              <a:rPr lang="zh-CN" altLang="en-US" dirty="0" smtClean="0">
                <a:latin typeface="方正粗黑宋简体" pitchFamily="2" charset="-122"/>
                <a:ea typeface="方正粗黑宋简体" pitchFamily="2" charset="-122"/>
              </a:rPr>
              <a:t>个服务时间之和。</a:t>
            </a:r>
          </a:p>
          <a:p>
            <a:pPr lvl="2" eaLnBrk="1" hangingPunct="1"/>
            <a:endParaRPr lang="en-US" altLang="zh-CN" dirty="0" smtClean="0">
              <a:latin typeface="方正粗黑宋简体" pitchFamily="2" charset="-122"/>
              <a:ea typeface="方正粗黑宋简体" pitchFamily="2" charset="-122"/>
            </a:endParaRPr>
          </a:p>
          <a:p>
            <a:pPr lvl="2" eaLnBrk="1" hangingPunct="1"/>
            <a:endParaRPr lang="zh-CN" altLang="en-US" dirty="0" smtClean="0">
              <a:latin typeface="方正粗黑宋简体" pitchFamily="2" charset="-122"/>
              <a:ea typeface="方正粗黑宋简体" pitchFamily="2" charset="-122"/>
            </a:endParaRPr>
          </a:p>
          <a:p>
            <a:pPr lvl="2" eaLnBrk="1" hangingPunct="1"/>
            <a:r>
              <a:rPr lang="zh-CN" altLang="en-US" dirty="0" smtClean="0">
                <a:latin typeface="方正粗黑宋简体" pitchFamily="2" charset="-122"/>
                <a:ea typeface="方正粗黑宋简体" pitchFamily="2" charset="-122"/>
              </a:rPr>
              <a:t>可以直接用以下公式求：</a:t>
            </a:r>
          </a:p>
          <a:p>
            <a:pPr lvl="2" eaLnBrk="1" hangingPunct="1"/>
            <a:endParaRPr lang="en-US" altLang="zh-CN" dirty="0" smtClean="0">
              <a:latin typeface="方正粗黑宋简体" pitchFamily="2" charset="-122"/>
              <a:ea typeface="方正粗黑宋简体" pitchFamily="2" charset="-122"/>
            </a:endParaRPr>
          </a:p>
          <a:p>
            <a:pPr lvl="2" eaLnBrk="1" hangingPunct="1"/>
            <a:endParaRPr lang="zh-CN" altLang="en-US" dirty="0" smtClean="0">
              <a:latin typeface="方正粗黑宋简体" pitchFamily="2" charset="-122"/>
              <a:ea typeface="方正粗黑宋简体" pitchFamily="2" charset="-122"/>
            </a:endParaRPr>
          </a:p>
          <a:p>
            <a:pPr lvl="2" eaLnBrk="1" hangingPunct="1"/>
            <a:r>
              <a:rPr lang="zh-CN" altLang="en-US" dirty="0" smtClean="0">
                <a:latin typeface="方正粗黑宋简体" pitchFamily="2" charset="-122"/>
                <a:ea typeface="方正粗黑宋简体" pitchFamily="2" charset="-122"/>
              </a:rPr>
              <a:t>也可用</a:t>
            </a:r>
            <a:r>
              <a:rPr lang="zh-CN" altLang="en-US" dirty="0" smtClean="0">
                <a:solidFill>
                  <a:srgbClr val="FF0000"/>
                </a:solidFill>
                <a:latin typeface="方正粗黑宋简体" pitchFamily="2" charset="-122"/>
                <a:ea typeface="方正粗黑宋简体" pitchFamily="2" charset="-122"/>
              </a:rPr>
              <a:t>特征函数法</a:t>
            </a:r>
            <a:r>
              <a:rPr lang="zh-CN" altLang="en-US" dirty="0" smtClean="0">
                <a:latin typeface="方正粗黑宋简体" pitchFamily="2" charset="-122"/>
                <a:ea typeface="方正粗黑宋简体" pitchFamily="2" charset="-122"/>
              </a:rPr>
              <a:t>求</a:t>
            </a:r>
            <a:r>
              <a:rPr lang="en-US" altLang="zh-CN" dirty="0" smtClean="0">
                <a:latin typeface="方正粗黑宋简体" pitchFamily="2" charset="-122"/>
                <a:ea typeface="方正粗黑宋简体" pitchFamily="2" charset="-122"/>
              </a:rPr>
              <a:t>w</a:t>
            </a:r>
            <a:r>
              <a:rPr lang="zh-CN" altLang="en-US" dirty="0" smtClean="0">
                <a:latin typeface="方正粗黑宋简体" pitchFamily="2" charset="-122"/>
                <a:ea typeface="方正粗黑宋简体" pitchFamily="2" charset="-122"/>
              </a:rPr>
              <a:t>的</a:t>
            </a:r>
            <a:r>
              <a:rPr lang="en-US" altLang="zh-CN" dirty="0" smtClean="0">
                <a:latin typeface="方正粗黑宋简体" pitchFamily="2" charset="-122"/>
                <a:ea typeface="方正粗黑宋简体" pitchFamily="2" charset="-122"/>
              </a:rPr>
              <a:t> </a:t>
            </a:r>
            <a:r>
              <a:rPr lang="zh-CN" altLang="en-US" dirty="0" smtClean="0">
                <a:latin typeface="方正粗黑宋简体" pitchFamily="2" charset="-122"/>
                <a:ea typeface="方正粗黑宋简体" pitchFamily="2" charset="-122"/>
              </a:rPr>
              <a:t>概率密度函数，从而求平均值。</a:t>
            </a:r>
          </a:p>
          <a:p>
            <a:pPr lvl="2" eaLnBrk="1" hangingPunct="1"/>
            <a:endParaRPr lang="zh-CN" altLang="en-US" dirty="0" smtClean="0">
              <a:latin typeface="方正粗黑宋简体" pitchFamily="2" charset="-122"/>
              <a:ea typeface="方正粗黑宋简体" pitchFamily="2" charset="-122"/>
            </a:endParaRPr>
          </a:p>
          <a:p>
            <a:pPr lvl="2" eaLnBrk="1" hangingPunct="1"/>
            <a:endParaRPr lang="zh-CN" altLang="en-US" dirty="0" smtClean="0">
              <a:latin typeface="方正粗黑宋简体" pitchFamily="2" charset="-122"/>
              <a:ea typeface="方正粗黑宋简体" pitchFamily="2" charset="-122"/>
            </a:endParaRPr>
          </a:p>
          <a:p>
            <a:pPr lvl="2" eaLnBrk="1" hangingPunct="1"/>
            <a:endParaRPr lang="zh-CN" altLang="en-US" dirty="0" smtClean="0">
              <a:latin typeface="方正粗黑宋简体" pitchFamily="2" charset="-122"/>
              <a:ea typeface="方正粗黑宋简体" pitchFamily="2" charset="-122"/>
            </a:endParaRPr>
          </a:p>
          <a:p>
            <a:pPr lvl="2" eaLnBrk="1" hangingPunct="1"/>
            <a:endParaRPr lang="zh-CN" altLang="en-US" dirty="0" smtClean="0">
              <a:latin typeface="方正粗黑宋简体" pitchFamily="2" charset="-122"/>
              <a:ea typeface="方正粗黑宋简体" pitchFamily="2" charset="-122"/>
            </a:endParaRPr>
          </a:p>
        </p:txBody>
      </p:sp>
      <p:graphicFrame>
        <p:nvGraphicFramePr>
          <p:cNvPr id="78851" name="Object 4"/>
          <p:cNvGraphicFramePr>
            <a:graphicFrameLocks noGrp="1" noChangeAspect="1"/>
          </p:cNvGraphicFramePr>
          <p:nvPr>
            <p:ph sz="half" idx="2"/>
            <p:extLst>
              <p:ext uri="{D42A27DB-BD31-4B8C-83A1-F6EECF244321}">
                <p14:modId xmlns:p14="http://schemas.microsoft.com/office/powerpoint/2010/main" val="4158533435"/>
              </p:ext>
            </p:extLst>
          </p:nvPr>
        </p:nvGraphicFramePr>
        <p:xfrm>
          <a:off x="2035175" y="2781300"/>
          <a:ext cx="5145088" cy="1028700"/>
        </p:xfrm>
        <a:graphic>
          <a:graphicData uri="http://schemas.openxmlformats.org/presentationml/2006/ole">
            <mc:AlternateContent xmlns:mc="http://schemas.openxmlformats.org/markup-compatibility/2006">
              <mc:Choice xmlns:v="urn:schemas-microsoft-com:vml" Requires="v">
                <p:oleObj spid="_x0000_s375935" name="公式" r:id="rId3" imgW="824865" imgH="165100" progId="Equation.3">
                  <p:embed/>
                </p:oleObj>
              </mc:Choice>
              <mc:Fallback>
                <p:oleObj name="公式" r:id="rId3" imgW="824865" imgH="165100" progId="Equation.3">
                  <p:embed/>
                  <p:pic>
                    <p:nvPicPr>
                      <p:cNvPr id="0" name="图片 1027"/>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35175" y="2781300"/>
                        <a:ext cx="5145088" cy="1028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8852" name="矩形 1"/>
          <p:cNvSpPr>
            <a:spLocks noChangeArrowheads="1"/>
          </p:cNvSpPr>
          <p:nvPr/>
        </p:nvSpPr>
        <p:spPr bwMode="auto">
          <a:xfrm>
            <a:off x="2411413" y="476250"/>
            <a:ext cx="4304383" cy="5579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fontAlgn="base">
              <a:spcBef>
                <a:spcPct val="0"/>
              </a:spcBef>
              <a:spcAft>
                <a:spcPct val="0"/>
              </a:spcAft>
            </a:pPr>
            <a:r>
              <a:rPr lang="en-US" altLang="zh-CN" sz="3600" b="1" dirty="0">
                <a:solidFill>
                  <a:srgbClr val="FF0000"/>
                </a:solidFill>
                <a:latin typeface="方正粗黑宋简体" pitchFamily="2" charset="-122"/>
                <a:ea typeface="方正粗黑宋简体" pitchFamily="2" charset="-122"/>
              </a:rPr>
              <a:t>M|M|1</a:t>
            </a:r>
            <a:r>
              <a:rPr lang="zh-CN" altLang="en-US" sz="3600" b="1" dirty="0">
                <a:solidFill>
                  <a:srgbClr val="FF0000"/>
                </a:solidFill>
                <a:latin typeface="方正粗黑宋简体" pitchFamily="2" charset="-122"/>
                <a:ea typeface="方正粗黑宋简体" pitchFamily="2" charset="-122"/>
              </a:rPr>
              <a:t>的等待时间</a:t>
            </a:r>
            <a:r>
              <a:rPr lang="en-US" altLang="zh-CN" sz="3600" b="1" dirty="0">
                <a:solidFill>
                  <a:srgbClr val="FF0000"/>
                </a:solidFill>
                <a:latin typeface="方正粗黑宋简体" pitchFamily="2" charset="-122"/>
                <a:ea typeface="方正粗黑宋简体" pitchFamily="2" charset="-122"/>
              </a:rPr>
              <a:t>w </a:t>
            </a:r>
            <a:endParaRPr lang="zh-CN" altLang="en-US" sz="3600" b="1" dirty="0">
              <a:solidFill>
                <a:srgbClr val="005FBE"/>
              </a:solidFill>
              <a:latin typeface="方正粗黑宋简体" pitchFamily="2" charset="-122"/>
              <a:ea typeface="方正粗黑宋简体" pitchFamily="2" charset="-122"/>
            </a:endParaRPr>
          </a:p>
        </p:txBody>
      </p:sp>
      <p:graphicFrame>
        <p:nvGraphicFramePr>
          <p:cNvPr id="78853" name="对象 1"/>
          <p:cNvGraphicFramePr>
            <a:graphicFrameLocks noChangeAspect="1"/>
          </p:cNvGraphicFramePr>
          <p:nvPr>
            <p:extLst>
              <p:ext uri="{D42A27DB-BD31-4B8C-83A1-F6EECF244321}">
                <p14:modId xmlns:p14="http://schemas.microsoft.com/office/powerpoint/2010/main" val="2639262476"/>
              </p:ext>
            </p:extLst>
          </p:nvPr>
        </p:nvGraphicFramePr>
        <p:xfrm>
          <a:off x="3492500" y="4437063"/>
          <a:ext cx="3790950" cy="1073150"/>
        </p:xfrm>
        <a:graphic>
          <a:graphicData uri="http://schemas.openxmlformats.org/presentationml/2006/ole">
            <mc:AlternateContent xmlns:mc="http://schemas.openxmlformats.org/markup-compatibility/2006">
              <mc:Choice xmlns:v="urn:schemas-microsoft-com:vml" Requires="v">
                <p:oleObj spid="_x0000_s375936" name="公式" r:id="rId5" imgW="1752600" imgH="495300" progId="Equation.3">
                  <p:embed/>
                </p:oleObj>
              </mc:Choice>
              <mc:Fallback>
                <p:oleObj name="公式" r:id="rId5" imgW="1752600" imgH="495300" progId="Equation.3">
                  <p:embed/>
                  <p:pic>
                    <p:nvPicPr>
                      <p:cNvPr id="0" name="图片 102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92500" y="4437063"/>
                        <a:ext cx="3790950" cy="1073150"/>
                      </a:xfrm>
                      <a:prstGeom prst="rect">
                        <a:avLst/>
                      </a:prstGeom>
                      <a:solidFill>
                        <a:srgbClr val="FFFEE9"/>
                      </a:solidFill>
                    </p:spPr>
                  </p:pic>
                </p:oleObj>
              </mc:Fallback>
            </mc:AlternateContent>
          </a:graphicData>
        </a:graphic>
      </p:graphicFrame>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610" name="Rectangle 6"/>
          <p:cNvSpPr>
            <a:spLocks noGrp="1" noChangeArrowheads="1"/>
          </p:cNvSpPr>
          <p:nvPr>
            <p:ph type="body" sz="half" idx="4294967295"/>
          </p:nvPr>
        </p:nvSpPr>
        <p:spPr>
          <a:xfrm>
            <a:off x="323850" y="1773238"/>
            <a:ext cx="8820150" cy="5327650"/>
          </a:xfrm>
        </p:spPr>
        <p:txBody>
          <a:bodyPr/>
          <a:lstStyle/>
          <a:p>
            <a:pPr marL="342900" lvl="1" indent="-342900" eaLnBrk="1" hangingPunct="1">
              <a:buClr>
                <a:schemeClr val="hlink"/>
              </a:buClr>
              <a:buSzPct val="75000"/>
              <a:buFont typeface="Wingdings" panose="05000000000000000000" pitchFamily="2" charset="2"/>
              <a:buChar char="v"/>
              <a:defRPr/>
            </a:pPr>
            <a:r>
              <a:rPr lang="zh-CN" altLang="en-US" sz="3200" dirty="0" smtClean="0">
                <a:latin typeface="方正粗黑宋简体" panose="02000000000000000000" pitchFamily="2" charset="-122"/>
                <a:ea typeface="方正粗黑宋简体" panose="02000000000000000000" pitchFamily="2" charset="-122"/>
              </a:rPr>
              <a:t>任何排队系统都有</a:t>
            </a:r>
            <a:r>
              <a:rPr lang="en-US" altLang="zh-CN" sz="3200" dirty="0" smtClean="0">
                <a:latin typeface="方正粗黑宋简体" panose="02000000000000000000" pitchFamily="2" charset="-122"/>
                <a:ea typeface="方正粗黑宋简体" panose="02000000000000000000" pitchFamily="2" charset="-122"/>
              </a:rPr>
              <a:t>3</a:t>
            </a:r>
            <a:r>
              <a:rPr lang="zh-CN" altLang="en-US" sz="3200" dirty="0" smtClean="0">
                <a:latin typeface="方正粗黑宋简体" panose="02000000000000000000" pitchFamily="2" charset="-122"/>
                <a:ea typeface="方正粗黑宋简体" panose="02000000000000000000" pitchFamily="2" charset="-122"/>
              </a:rPr>
              <a:t>个参量</a:t>
            </a:r>
            <a:r>
              <a:rPr lang="en-US" altLang="zh-CN" sz="3200" dirty="0" smtClean="0">
                <a:solidFill>
                  <a:srgbClr val="FF0000"/>
                </a:solidFill>
                <a:latin typeface="方正粗黑宋简体" panose="02000000000000000000" pitchFamily="2" charset="-122"/>
                <a:ea typeface="方正粗黑宋简体" panose="02000000000000000000" pitchFamily="2" charset="-122"/>
              </a:rPr>
              <a:t>m</a:t>
            </a:r>
            <a:r>
              <a:rPr lang="zh-CN" altLang="en-US" sz="3200" dirty="0" smtClean="0">
                <a:solidFill>
                  <a:srgbClr val="FF0000"/>
                </a:solidFill>
                <a:latin typeface="方正粗黑宋简体" panose="02000000000000000000" pitchFamily="2" charset="-122"/>
                <a:ea typeface="方正粗黑宋简体" panose="02000000000000000000" pitchFamily="2" charset="-122"/>
              </a:rPr>
              <a:t>、</a:t>
            </a:r>
            <a:r>
              <a:rPr lang="el-GR" altLang="zh-CN" sz="3600" dirty="0" smtClean="0">
                <a:solidFill>
                  <a:srgbClr val="FF0000"/>
                </a:solidFill>
                <a:latin typeface="方正粗黑宋简体" panose="02000000000000000000" pitchFamily="2" charset="-122"/>
                <a:ea typeface="方正粗黑宋简体" panose="02000000000000000000" pitchFamily="2" charset="-122"/>
              </a:rPr>
              <a:t>λ</a:t>
            </a:r>
            <a:r>
              <a:rPr lang="zh-CN" altLang="en-US" sz="3600" dirty="0" smtClean="0">
                <a:solidFill>
                  <a:srgbClr val="FF0000"/>
                </a:solidFill>
                <a:latin typeface="方正粗黑宋简体" panose="02000000000000000000" pitchFamily="2" charset="-122"/>
                <a:ea typeface="方正粗黑宋简体" panose="02000000000000000000" pitchFamily="2" charset="-122"/>
              </a:rPr>
              <a:t>、</a:t>
            </a:r>
            <a:r>
              <a:rPr lang="el-GR" altLang="zh-CN" dirty="0" smtClean="0">
                <a:solidFill>
                  <a:srgbClr val="FF0000"/>
                </a:solidFill>
                <a:latin typeface="方正粗黑宋简体" panose="02000000000000000000" pitchFamily="2" charset="-122"/>
                <a:ea typeface="方正粗黑宋简体" panose="02000000000000000000" pitchFamily="2" charset="-122"/>
              </a:rPr>
              <a:t>μ</a:t>
            </a:r>
            <a:r>
              <a:rPr lang="zh-CN" altLang="en-US" sz="3200" dirty="0" smtClean="0">
                <a:latin typeface="方正粗黑宋简体" panose="02000000000000000000" pitchFamily="2" charset="-122"/>
                <a:ea typeface="方正粗黑宋简体" panose="02000000000000000000" pitchFamily="2" charset="-122"/>
              </a:rPr>
              <a:t>，称为排队模型三要素</a:t>
            </a:r>
            <a:r>
              <a:rPr lang="zh-CN" altLang="en-US" dirty="0" smtClean="0">
                <a:latin typeface="方正粗黑宋简体" panose="02000000000000000000" pitchFamily="2" charset="-122"/>
                <a:ea typeface="方正粗黑宋简体" panose="02000000000000000000" pitchFamily="2" charset="-122"/>
              </a:rPr>
              <a:t>：</a:t>
            </a:r>
          </a:p>
          <a:p>
            <a:pPr marL="669925" lvl="1" indent="-325755" eaLnBrk="1" hangingPunct="1">
              <a:defRPr/>
            </a:pPr>
            <a:r>
              <a:rPr lang="zh-CN" altLang="en-US" sz="3600" dirty="0" smtClean="0">
                <a:latin typeface="方正粗黑宋简体" panose="02000000000000000000" pitchFamily="2" charset="-122"/>
                <a:ea typeface="方正粗黑宋简体" panose="02000000000000000000" pitchFamily="2" charset="-122"/>
              </a:rPr>
              <a:t>服务员数目</a:t>
            </a:r>
            <a:r>
              <a:rPr lang="en-US" altLang="zh-CN" sz="3600" dirty="0" smtClean="0">
                <a:latin typeface="方正粗黑宋简体" panose="02000000000000000000" pitchFamily="2" charset="-122"/>
                <a:ea typeface="方正粗黑宋简体" panose="02000000000000000000" pitchFamily="2" charset="-122"/>
              </a:rPr>
              <a:t>m</a:t>
            </a:r>
          </a:p>
          <a:p>
            <a:pPr marL="669925" lvl="1" indent="-325755" eaLnBrk="1" hangingPunct="1">
              <a:defRPr/>
            </a:pPr>
            <a:r>
              <a:rPr lang="zh-CN" altLang="en-US" sz="3600" dirty="0" smtClean="0">
                <a:latin typeface="方正粗黑宋简体" panose="02000000000000000000" pitchFamily="2" charset="-122"/>
                <a:ea typeface="方正粗黑宋简体" panose="02000000000000000000" pitchFamily="2" charset="-122"/>
              </a:rPr>
              <a:t>顾客到达率</a:t>
            </a:r>
            <a:r>
              <a:rPr lang="el-GR" altLang="zh-CN" sz="3600" dirty="0" smtClean="0">
                <a:latin typeface="方正粗黑宋简体" panose="02000000000000000000" pitchFamily="2" charset="-122"/>
                <a:ea typeface="方正粗黑宋简体" panose="02000000000000000000" pitchFamily="2" charset="-122"/>
              </a:rPr>
              <a:t>λ</a:t>
            </a:r>
            <a:endParaRPr lang="zh-CN" altLang="el-GR" sz="3600" dirty="0" smtClean="0">
              <a:latin typeface="方正粗黑宋简体" panose="02000000000000000000" pitchFamily="2" charset="-122"/>
              <a:ea typeface="方正粗黑宋简体" panose="02000000000000000000" pitchFamily="2" charset="-122"/>
            </a:endParaRPr>
          </a:p>
          <a:p>
            <a:pPr marL="669925" lvl="1" indent="-325755" eaLnBrk="1" hangingPunct="1">
              <a:defRPr/>
            </a:pPr>
            <a:r>
              <a:rPr lang="zh-CN" altLang="en-US" sz="3600" dirty="0" smtClean="0">
                <a:latin typeface="方正粗黑宋简体" panose="02000000000000000000" pitchFamily="2" charset="-122"/>
                <a:ea typeface="方正粗黑宋简体" panose="02000000000000000000" pitchFamily="2" charset="-122"/>
              </a:rPr>
              <a:t>服务员服务速率</a:t>
            </a:r>
            <a:r>
              <a:rPr lang="el-GR" altLang="zh-CN" sz="3600" dirty="0" smtClean="0">
                <a:latin typeface="方正粗黑宋简体" panose="02000000000000000000" pitchFamily="2" charset="-122"/>
                <a:ea typeface="方正粗黑宋简体" panose="02000000000000000000" pitchFamily="2" charset="-122"/>
              </a:rPr>
              <a:t>μ</a:t>
            </a:r>
            <a:endParaRPr lang="en-US" altLang="zh-CN" sz="3600" dirty="0" smtClean="0">
              <a:latin typeface="方正粗黑宋简体" panose="02000000000000000000" pitchFamily="2" charset="-122"/>
              <a:ea typeface="方正粗黑宋简体" panose="02000000000000000000" pitchFamily="2" charset="-122"/>
            </a:endParaRPr>
          </a:p>
        </p:txBody>
      </p:sp>
      <p:sp>
        <p:nvSpPr>
          <p:cNvPr id="324611" name="Rectangle 3"/>
          <p:cNvSpPr>
            <a:spLocks noRot="1" noChangeArrowheads="1"/>
          </p:cNvSpPr>
          <p:nvPr/>
        </p:nvSpPr>
        <p:spPr bwMode="auto">
          <a:xfrm>
            <a:off x="827583" y="-20707"/>
            <a:ext cx="7963991" cy="720725"/>
          </a:xfrm>
          <a:prstGeom prst="rect">
            <a:avLst/>
          </a:prstGeom>
          <a:noFill/>
          <a:ln>
            <a:noFill/>
          </a:ln>
          <a:effectLst/>
        </p:spPr>
        <p:txBody>
          <a:bodyPr anchor="ctr"/>
          <a:lstStyle/>
          <a:p>
            <a:pPr algn="ctr">
              <a:lnSpc>
                <a:spcPct val="100000"/>
              </a:lnSpc>
              <a:spcBef>
                <a:spcPct val="0"/>
              </a:spcBef>
              <a:buClrTx/>
              <a:buSzTx/>
              <a:buFontTx/>
              <a:buNone/>
              <a:defRPr/>
            </a:pPr>
            <a:r>
              <a:rPr lang="en-US" altLang="zh-CN" sz="4000" dirty="0">
                <a:solidFill>
                  <a:schemeClr val="tx2"/>
                </a:solidFill>
                <a:effectLst>
                  <a:outerShdw blurRad="38100" dist="38100" dir="2700000" algn="tl">
                    <a:srgbClr val="C0C0C0"/>
                  </a:outerShdw>
                </a:effectLst>
                <a:latin typeface="方正粗黑宋简体" panose="02000000000000000000" pitchFamily="2" charset="-122"/>
                <a:ea typeface="方正粗黑宋简体" panose="02000000000000000000" pitchFamily="2" charset="-122"/>
              </a:rPr>
              <a:t>2.1.1 </a:t>
            </a:r>
            <a:r>
              <a:rPr lang="zh-CN" altLang="en-US" sz="4000" dirty="0">
                <a:solidFill>
                  <a:schemeClr val="tx2"/>
                </a:solidFill>
                <a:effectLst>
                  <a:outerShdw blurRad="38100" dist="38100" dir="2700000" algn="tl">
                    <a:srgbClr val="C0C0C0"/>
                  </a:outerShdw>
                </a:effectLst>
                <a:latin typeface="方正粗黑宋简体" panose="02000000000000000000" pitchFamily="2" charset="-122"/>
                <a:ea typeface="方正粗黑宋简体" panose="02000000000000000000" pitchFamily="2" charset="-122"/>
              </a:rPr>
              <a:t>基本概念</a:t>
            </a:r>
          </a:p>
        </p:txBody>
      </p:sp>
      <p:grpSp>
        <p:nvGrpSpPr>
          <p:cNvPr id="11268" name="Group 40"/>
          <p:cNvGrpSpPr/>
          <p:nvPr/>
        </p:nvGrpSpPr>
        <p:grpSpPr bwMode="auto">
          <a:xfrm>
            <a:off x="5270500" y="5432425"/>
            <a:ext cx="1873250" cy="879475"/>
            <a:chOff x="3515" y="1072"/>
            <a:chExt cx="1180" cy="554"/>
          </a:xfrm>
        </p:grpSpPr>
        <p:sp>
          <p:nvSpPr>
            <p:cNvPr id="11272" name="Oval 4"/>
            <p:cNvSpPr>
              <a:spLocks noChangeArrowheads="1"/>
            </p:cNvSpPr>
            <p:nvPr/>
          </p:nvSpPr>
          <p:spPr bwMode="auto">
            <a:xfrm>
              <a:off x="3533" y="1072"/>
              <a:ext cx="136" cy="136"/>
            </a:xfrm>
            <a:prstGeom prst="ellipse">
              <a:avLst/>
            </a:prstGeom>
            <a:solidFill>
              <a:srgbClr val="FFFF00"/>
            </a:solidFill>
            <a:ln w="9525">
              <a:solidFill>
                <a:schemeClr val="tx1"/>
              </a:solidFill>
              <a:round/>
            </a:ln>
          </p:spPr>
          <p:txBody>
            <a:bodyPr wrap="none" anchor="ctr"/>
            <a:lstStyle/>
            <a:p>
              <a:pPr>
                <a:lnSpc>
                  <a:spcPct val="100000"/>
                </a:lnSpc>
                <a:spcBef>
                  <a:spcPct val="0"/>
                </a:spcBef>
                <a:buClrTx/>
                <a:buSzTx/>
                <a:buFontTx/>
                <a:buNone/>
              </a:pPr>
              <a:endParaRPr lang="zh-CN" altLang="zh-CN" sz="1800" b="0">
                <a:solidFill>
                  <a:schemeClr val="accent2"/>
                </a:solidFill>
              </a:endParaRPr>
            </a:p>
          </p:txBody>
        </p:sp>
        <p:sp>
          <p:nvSpPr>
            <p:cNvPr id="11273" name="Oval 6"/>
            <p:cNvSpPr>
              <a:spLocks noChangeArrowheads="1"/>
            </p:cNvSpPr>
            <p:nvPr/>
          </p:nvSpPr>
          <p:spPr bwMode="auto">
            <a:xfrm>
              <a:off x="3515" y="1208"/>
              <a:ext cx="181" cy="272"/>
            </a:xfrm>
            <a:prstGeom prst="ellipse">
              <a:avLst/>
            </a:prstGeom>
            <a:solidFill>
              <a:srgbClr val="FFFF00"/>
            </a:solidFill>
            <a:ln w="9525">
              <a:solidFill>
                <a:schemeClr val="tx1"/>
              </a:solidFill>
              <a:round/>
            </a:ln>
          </p:spPr>
          <p:txBody>
            <a:bodyPr wrap="none" anchor="ctr"/>
            <a:lstStyle/>
            <a:p>
              <a:pPr>
                <a:lnSpc>
                  <a:spcPct val="100000"/>
                </a:lnSpc>
                <a:spcBef>
                  <a:spcPct val="0"/>
                </a:spcBef>
                <a:buClrTx/>
                <a:buSzTx/>
                <a:buFontTx/>
                <a:buNone/>
              </a:pPr>
              <a:endParaRPr lang="zh-CN" altLang="zh-CN" sz="1800" b="0">
                <a:solidFill>
                  <a:schemeClr val="accent2"/>
                </a:solidFill>
              </a:endParaRPr>
            </a:p>
          </p:txBody>
        </p:sp>
        <p:sp>
          <p:nvSpPr>
            <p:cNvPr id="11274" name="Oval 7"/>
            <p:cNvSpPr>
              <a:spLocks noChangeArrowheads="1"/>
            </p:cNvSpPr>
            <p:nvPr/>
          </p:nvSpPr>
          <p:spPr bwMode="auto">
            <a:xfrm>
              <a:off x="3555" y="1253"/>
              <a:ext cx="68" cy="182"/>
            </a:xfrm>
            <a:prstGeom prst="ellipse">
              <a:avLst/>
            </a:prstGeom>
            <a:solidFill>
              <a:srgbClr val="FFFF00"/>
            </a:solidFill>
            <a:ln w="9525">
              <a:solidFill>
                <a:schemeClr val="bg1"/>
              </a:solidFill>
              <a:round/>
            </a:ln>
          </p:spPr>
          <p:txBody>
            <a:bodyPr wrap="none" anchor="ctr"/>
            <a:lstStyle/>
            <a:p>
              <a:pPr>
                <a:lnSpc>
                  <a:spcPct val="100000"/>
                </a:lnSpc>
                <a:spcBef>
                  <a:spcPct val="0"/>
                </a:spcBef>
                <a:buClrTx/>
                <a:buSzTx/>
                <a:buFontTx/>
                <a:buNone/>
              </a:pPr>
              <a:endParaRPr lang="zh-CN" altLang="zh-CN" sz="1800" b="0">
                <a:solidFill>
                  <a:schemeClr val="accent2"/>
                </a:solidFill>
              </a:endParaRPr>
            </a:p>
          </p:txBody>
        </p:sp>
        <p:sp>
          <p:nvSpPr>
            <p:cNvPr id="11275" name="Oval 9"/>
            <p:cNvSpPr>
              <a:spLocks noChangeArrowheads="1"/>
            </p:cNvSpPr>
            <p:nvPr/>
          </p:nvSpPr>
          <p:spPr bwMode="auto">
            <a:xfrm>
              <a:off x="3551" y="1435"/>
              <a:ext cx="45" cy="181"/>
            </a:xfrm>
            <a:prstGeom prst="ellipse">
              <a:avLst/>
            </a:prstGeom>
            <a:solidFill>
              <a:srgbClr val="FFFF00"/>
            </a:solidFill>
            <a:ln w="9525">
              <a:solidFill>
                <a:schemeClr val="tx1"/>
              </a:solidFill>
              <a:round/>
            </a:ln>
          </p:spPr>
          <p:txBody>
            <a:bodyPr wrap="none" anchor="ctr"/>
            <a:lstStyle/>
            <a:p>
              <a:pPr>
                <a:lnSpc>
                  <a:spcPct val="100000"/>
                </a:lnSpc>
                <a:spcBef>
                  <a:spcPct val="0"/>
                </a:spcBef>
                <a:buClrTx/>
                <a:buSzTx/>
                <a:buFontTx/>
                <a:buNone/>
              </a:pPr>
              <a:endParaRPr lang="zh-CN" altLang="zh-CN" sz="1800" b="0">
                <a:solidFill>
                  <a:schemeClr val="accent2"/>
                </a:solidFill>
              </a:endParaRPr>
            </a:p>
          </p:txBody>
        </p:sp>
        <p:sp>
          <p:nvSpPr>
            <p:cNvPr id="11276" name="Oval 10"/>
            <p:cNvSpPr>
              <a:spLocks noChangeArrowheads="1"/>
            </p:cNvSpPr>
            <p:nvPr/>
          </p:nvSpPr>
          <p:spPr bwMode="auto">
            <a:xfrm>
              <a:off x="3623" y="1435"/>
              <a:ext cx="45" cy="181"/>
            </a:xfrm>
            <a:prstGeom prst="ellipse">
              <a:avLst/>
            </a:prstGeom>
            <a:solidFill>
              <a:srgbClr val="FFFF00"/>
            </a:solidFill>
            <a:ln w="9525">
              <a:solidFill>
                <a:schemeClr val="tx1"/>
              </a:solidFill>
              <a:round/>
            </a:ln>
          </p:spPr>
          <p:txBody>
            <a:bodyPr wrap="none" anchor="ctr"/>
            <a:lstStyle/>
            <a:p>
              <a:pPr>
                <a:lnSpc>
                  <a:spcPct val="100000"/>
                </a:lnSpc>
                <a:spcBef>
                  <a:spcPct val="0"/>
                </a:spcBef>
                <a:buClrTx/>
                <a:buSzTx/>
                <a:buFontTx/>
                <a:buNone/>
              </a:pPr>
              <a:endParaRPr lang="zh-CN" altLang="zh-CN" sz="1800" b="0">
                <a:solidFill>
                  <a:schemeClr val="accent2"/>
                </a:solidFill>
              </a:endParaRPr>
            </a:p>
          </p:txBody>
        </p:sp>
        <p:sp>
          <p:nvSpPr>
            <p:cNvPr id="11277" name="Oval 11"/>
            <p:cNvSpPr>
              <a:spLocks noChangeArrowheads="1"/>
            </p:cNvSpPr>
            <p:nvPr/>
          </p:nvSpPr>
          <p:spPr bwMode="auto">
            <a:xfrm>
              <a:off x="3760" y="1082"/>
              <a:ext cx="136" cy="136"/>
            </a:xfrm>
            <a:prstGeom prst="ellipse">
              <a:avLst/>
            </a:prstGeom>
            <a:solidFill>
              <a:schemeClr val="accent1"/>
            </a:solidFill>
            <a:ln w="9525">
              <a:solidFill>
                <a:schemeClr val="tx1"/>
              </a:solidFill>
              <a:round/>
            </a:ln>
          </p:spPr>
          <p:txBody>
            <a:bodyPr wrap="none" anchor="ctr"/>
            <a:lstStyle/>
            <a:p>
              <a:pPr>
                <a:lnSpc>
                  <a:spcPct val="100000"/>
                </a:lnSpc>
                <a:spcBef>
                  <a:spcPct val="0"/>
                </a:spcBef>
                <a:buClrTx/>
                <a:buSzTx/>
                <a:buFontTx/>
                <a:buNone/>
              </a:pPr>
              <a:endParaRPr lang="zh-CN" altLang="zh-CN" sz="1800" b="0">
                <a:solidFill>
                  <a:schemeClr val="accent2"/>
                </a:solidFill>
              </a:endParaRPr>
            </a:p>
          </p:txBody>
        </p:sp>
        <p:sp>
          <p:nvSpPr>
            <p:cNvPr id="11278" name="Oval 12"/>
            <p:cNvSpPr>
              <a:spLocks noChangeArrowheads="1"/>
            </p:cNvSpPr>
            <p:nvPr/>
          </p:nvSpPr>
          <p:spPr bwMode="auto">
            <a:xfrm>
              <a:off x="3742" y="1218"/>
              <a:ext cx="181" cy="272"/>
            </a:xfrm>
            <a:prstGeom prst="ellipse">
              <a:avLst/>
            </a:prstGeom>
            <a:solidFill>
              <a:schemeClr val="accent1"/>
            </a:solidFill>
            <a:ln w="9525">
              <a:solidFill>
                <a:schemeClr val="tx1"/>
              </a:solidFill>
              <a:round/>
            </a:ln>
          </p:spPr>
          <p:txBody>
            <a:bodyPr wrap="none" anchor="ctr"/>
            <a:lstStyle/>
            <a:p>
              <a:pPr>
                <a:lnSpc>
                  <a:spcPct val="100000"/>
                </a:lnSpc>
                <a:spcBef>
                  <a:spcPct val="0"/>
                </a:spcBef>
                <a:buClrTx/>
                <a:buSzTx/>
                <a:buFontTx/>
                <a:buNone/>
              </a:pPr>
              <a:endParaRPr lang="zh-CN" altLang="zh-CN" sz="1800" b="0">
                <a:solidFill>
                  <a:schemeClr val="accent2"/>
                </a:solidFill>
              </a:endParaRPr>
            </a:p>
          </p:txBody>
        </p:sp>
        <p:sp>
          <p:nvSpPr>
            <p:cNvPr id="11279" name="Oval 13"/>
            <p:cNvSpPr>
              <a:spLocks noChangeArrowheads="1"/>
            </p:cNvSpPr>
            <p:nvPr/>
          </p:nvSpPr>
          <p:spPr bwMode="auto">
            <a:xfrm>
              <a:off x="3764" y="1263"/>
              <a:ext cx="68" cy="182"/>
            </a:xfrm>
            <a:prstGeom prst="ellipse">
              <a:avLst/>
            </a:prstGeom>
            <a:solidFill>
              <a:schemeClr val="accent1"/>
            </a:solidFill>
            <a:ln w="9525">
              <a:solidFill>
                <a:schemeClr val="bg1"/>
              </a:solidFill>
              <a:round/>
            </a:ln>
          </p:spPr>
          <p:txBody>
            <a:bodyPr wrap="none" anchor="ctr"/>
            <a:lstStyle/>
            <a:p>
              <a:pPr>
                <a:lnSpc>
                  <a:spcPct val="100000"/>
                </a:lnSpc>
                <a:spcBef>
                  <a:spcPct val="0"/>
                </a:spcBef>
                <a:buClrTx/>
                <a:buSzTx/>
                <a:buFontTx/>
                <a:buNone/>
              </a:pPr>
              <a:endParaRPr lang="zh-CN" altLang="zh-CN" sz="1800" b="0">
                <a:solidFill>
                  <a:schemeClr val="accent2"/>
                </a:solidFill>
              </a:endParaRPr>
            </a:p>
          </p:txBody>
        </p:sp>
        <p:sp>
          <p:nvSpPr>
            <p:cNvPr id="11280" name="Oval 15"/>
            <p:cNvSpPr>
              <a:spLocks noChangeArrowheads="1"/>
            </p:cNvSpPr>
            <p:nvPr/>
          </p:nvSpPr>
          <p:spPr bwMode="auto">
            <a:xfrm>
              <a:off x="3778" y="1445"/>
              <a:ext cx="45" cy="181"/>
            </a:xfrm>
            <a:prstGeom prst="ellipse">
              <a:avLst/>
            </a:prstGeom>
            <a:solidFill>
              <a:schemeClr val="accent1"/>
            </a:solidFill>
            <a:ln w="9525">
              <a:solidFill>
                <a:schemeClr val="tx1"/>
              </a:solidFill>
              <a:round/>
            </a:ln>
          </p:spPr>
          <p:txBody>
            <a:bodyPr wrap="none" anchor="ctr"/>
            <a:lstStyle/>
            <a:p>
              <a:pPr>
                <a:lnSpc>
                  <a:spcPct val="100000"/>
                </a:lnSpc>
                <a:spcBef>
                  <a:spcPct val="0"/>
                </a:spcBef>
                <a:buClrTx/>
                <a:buSzTx/>
                <a:buFontTx/>
                <a:buNone/>
              </a:pPr>
              <a:endParaRPr lang="zh-CN" altLang="zh-CN" sz="1800" b="0">
                <a:solidFill>
                  <a:schemeClr val="accent2"/>
                </a:solidFill>
              </a:endParaRPr>
            </a:p>
          </p:txBody>
        </p:sp>
        <p:sp>
          <p:nvSpPr>
            <p:cNvPr id="11281" name="Oval 16"/>
            <p:cNvSpPr>
              <a:spLocks noChangeArrowheads="1"/>
            </p:cNvSpPr>
            <p:nvPr/>
          </p:nvSpPr>
          <p:spPr bwMode="auto">
            <a:xfrm>
              <a:off x="3850" y="1445"/>
              <a:ext cx="45" cy="181"/>
            </a:xfrm>
            <a:prstGeom prst="ellipse">
              <a:avLst/>
            </a:prstGeom>
            <a:solidFill>
              <a:schemeClr val="accent1"/>
            </a:solidFill>
            <a:ln w="9525">
              <a:solidFill>
                <a:schemeClr val="tx1"/>
              </a:solidFill>
              <a:round/>
            </a:ln>
          </p:spPr>
          <p:txBody>
            <a:bodyPr wrap="none" anchor="ctr"/>
            <a:lstStyle/>
            <a:p>
              <a:pPr>
                <a:lnSpc>
                  <a:spcPct val="100000"/>
                </a:lnSpc>
                <a:spcBef>
                  <a:spcPct val="0"/>
                </a:spcBef>
                <a:buClrTx/>
                <a:buSzTx/>
                <a:buFontTx/>
                <a:buNone/>
              </a:pPr>
              <a:endParaRPr lang="zh-CN" altLang="zh-CN" sz="1800" b="0">
                <a:solidFill>
                  <a:schemeClr val="accent2"/>
                </a:solidFill>
              </a:endParaRPr>
            </a:p>
          </p:txBody>
        </p:sp>
        <p:sp>
          <p:nvSpPr>
            <p:cNvPr id="11282" name="Oval 17"/>
            <p:cNvSpPr>
              <a:spLocks noChangeArrowheads="1"/>
            </p:cNvSpPr>
            <p:nvPr/>
          </p:nvSpPr>
          <p:spPr bwMode="auto">
            <a:xfrm>
              <a:off x="3987" y="1081"/>
              <a:ext cx="136" cy="136"/>
            </a:xfrm>
            <a:prstGeom prst="ellipse">
              <a:avLst/>
            </a:prstGeom>
            <a:solidFill>
              <a:srgbClr val="FFCC00"/>
            </a:solidFill>
            <a:ln w="9525">
              <a:solidFill>
                <a:schemeClr val="tx1"/>
              </a:solidFill>
              <a:round/>
            </a:ln>
          </p:spPr>
          <p:txBody>
            <a:bodyPr wrap="none" anchor="ctr"/>
            <a:lstStyle/>
            <a:p>
              <a:pPr>
                <a:lnSpc>
                  <a:spcPct val="100000"/>
                </a:lnSpc>
                <a:spcBef>
                  <a:spcPct val="0"/>
                </a:spcBef>
                <a:buClrTx/>
                <a:buSzTx/>
                <a:buFontTx/>
                <a:buNone/>
              </a:pPr>
              <a:endParaRPr lang="zh-CN" altLang="zh-CN" sz="1800" b="0">
                <a:solidFill>
                  <a:schemeClr val="accent2"/>
                </a:solidFill>
              </a:endParaRPr>
            </a:p>
          </p:txBody>
        </p:sp>
        <p:sp>
          <p:nvSpPr>
            <p:cNvPr id="11283" name="Oval 18"/>
            <p:cNvSpPr>
              <a:spLocks noChangeArrowheads="1"/>
            </p:cNvSpPr>
            <p:nvPr/>
          </p:nvSpPr>
          <p:spPr bwMode="auto">
            <a:xfrm>
              <a:off x="3969" y="1217"/>
              <a:ext cx="181" cy="272"/>
            </a:xfrm>
            <a:prstGeom prst="ellipse">
              <a:avLst/>
            </a:prstGeom>
            <a:solidFill>
              <a:srgbClr val="FFCC00"/>
            </a:solidFill>
            <a:ln w="9525">
              <a:solidFill>
                <a:schemeClr val="tx1"/>
              </a:solidFill>
              <a:round/>
            </a:ln>
          </p:spPr>
          <p:txBody>
            <a:bodyPr wrap="none" anchor="ctr"/>
            <a:lstStyle/>
            <a:p>
              <a:pPr>
                <a:lnSpc>
                  <a:spcPct val="100000"/>
                </a:lnSpc>
                <a:spcBef>
                  <a:spcPct val="0"/>
                </a:spcBef>
                <a:buClrTx/>
                <a:buSzTx/>
                <a:buFontTx/>
                <a:buNone/>
              </a:pPr>
              <a:endParaRPr lang="zh-CN" altLang="zh-CN" sz="1800" b="0">
                <a:solidFill>
                  <a:schemeClr val="accent2"/>
                </a:solidFill>
              </a:endParaRPr>
            </a:p>
          </p:txBody>
        </p:sp>
        <p:sp>
          <p:nvSpPr>
            <p:cNvPr id="11284" name="Oval 19"/>
            <p:cNvSpPr>
              <a:spLocks noChangeArrowheads="1"/>
            </p:cNvSpPr>
            <p:nvPr/>
          </p:nvSpPr>
          <p:spPr bwMode="auto">
            <a:xfrm>
              <a:off x="4010" y="1262"/>
              <a:ext cx="68" cy="182"/>
            </a:xfrm>
            <a:prstGeom prst="ellipse">
              <a:avLst/>
            </a:prstGeom>
            <a:solidFill>
              <a:srgbClr val="FFCC00"/>
            </a:solidFill>
            <a:ln w="9525">
              <a:solidFill>
                <a:schemeClr val="bg1"/>
              </a:solidFill>
              <a:round/>
            </a:ln>
          </p:spPr>
          <p:txBody>
            <a:bodyPr wrap="none" anchor="ctr"/>
            <a:lstStyle/>
            <a:p>
              <a:pPr>
                <a:lnSpc>
                  <a:spcPct val="100000"/>
                </a:lnSpc>
                <a:spcBef>
                  <a:spcPct val="0"/>
                </a:spcBef>
                <a:buClrTx/>
                <a:buSzTx/>
                <a:buFontTx/>
                <a:buNone/>
              </a:pPr>
              <a:endParaRPr lang="zh-CN" altLang="zh-CN" sz="1800" b="0">
                <a:solidFill>
                  <a:schemeClr val="accent2"/>
                </a:solidFill>
              </a:endParaRPr>
            </a:p>
          </p:txBody>
        </p:sp>
        <p:sp>
          <p:nvSpPr>
            <p:cNvPr id="11285" name="Oval 21"/>
            <p:cNvSpPr>
              <a:spLocks noChangeArrowheads="1"/>
            </p:cNvSpPr>
            <p:nvPr/>
          </p:nvSpPr>
          <p:spPr bwMode="auto">
            <a:xfrm>
              <a:off x="4005" y="1444"/>
              <a:ext cx="45" cy="181"/>
            </a:xfrm>
            <a:prstGeom prst="ellipse">
              <a:avLst/>
            </a:prstGeom>
            <a:solidFill>
              <a:srgbClr val="FFCC00"/>
            </a:solidFill>
            <a:ln w="9525">
              <a:solidFill>
                <a:schemeClr val="tx1"/>
              </a:solidFill>
              <a:round/>
            </a:ln>
          </p:spPr>
          <p:txBody>
            <a:bodyPr wrap="none" anchor="ctr"/>
            <a:lstStyle/>
            <a:p>
              <a:pPr>
                <a:lnSpc>
                  <a:spcPct val="100000"/>
                </a:lnSpc>
                <a:spcBef>
                  <a:spcPct val="0"/>
                </a:spcBef>
                <a:buClrTx/>
                <a:buSzTx/>
                <a:buFontTx/>
                <a:buNone/>
              </a:pPr>
              <a:endParaRPr lang="zh-CN" altLang="zh-CN" sz="1800" b="0">
                <a:solidFill>
                  <a:schemeClr val="accent2"/>
                </a:solidFill>
              </a:endParaRPr>
            </a:p>
          </p:txBody>
        </p:sp>
        <p:sp>
          <p:nvSpPr>
            <p:cNvPr id="11286" name="Oval 22"/>
            <p:cNvSpPr>
              <a:spLocks noChangeArrowheads="1"/>
            </p:cNvSpPr>
            <p:nvPr/>
          </p:nvSpPr>
          <p:spPr bwMode="auto">
            <a:xfrm>
              <a:off x="4077" y="1444"/>
              <a:ext cx="45" cy="181"/>
            </a:xfrm>
            <a:prstGeom prst="ellipse">
              <a:avLst/>
            </a:prstGeom>
            <a:solidFill>
              <a:srgbClr val="FFCC00"/>
            </a:solidFill>
            <a:ln w="9525">
              <a:solidFill>
                <a:schemeClr val="tx1"/>
              </a:solidFill>
              <a:round/>
            </a:ln>
          </p:spPr>
          <p:txBody>
            <a:bodyPr wrap="none" anchor="ctr"/>
            <a:lstStyle/>
            <a:p>
              <a:pPr>
                <a:lnSpc>
                  <a:spcPct val="100000"/>
                </a:lnSpc>
                <a:spcBef>
                  <a:spcPct val="0"/>
                </a:spcBef>
                <a:buClrTx/>
                <a:buSzTx/>
                <a:buFontTx/>
                <a:buNone/>
              </a:pPr>
              <a:endParaRPr lang="zh-CN" altLang="zh-CN" sz="1800" b="0">
                <a:solidFill>
                  <a:schemeClr val="accent2"/>
                </a:solidFill>
              </a:endParaRPr>
            </a:p>
          </p:txBody>
        </p:sp>
        <p:sp>
          <p:nvSpPr>
            <p:cNvPr id="11287" name="Oval 23"/>
            <p:cNvSpPr>
              <a:spLocks noChangeArrowheads="1"/>
            </p:cNvSpPr>
            <p:nvPr/>
          </p:nvSpPr>
          <p:spPr bwMode="auto">
            <a:xfrm>
              <a:off x="4532" y="1072"/>
              <a:ext cx="136" cy="136"/>
            </a:xfrm>
            <a:prstGeom prst="ellipse">
              <a:avLst/>
            </a:prstGeom>
            <a:solidFill>
              <a:srgbClr val="FFCC00"/>
            </a:solidFill>
            <a:ln w="9525">
              <a:solidFill>
                <a:schemeClr val="tx1"/>
              </a:solidFill>
              <a:round/>
            </a:ln>
          </p:spPr>
          <p:txBody>
            <a:bodyPr wrap="none" anchor="ctr"/>
            <a:lstStyle/>
            <a:p>
              <a:pPr>
                <a:lnSpc>
                  <a:spcPct val="100000"/>
                </a:lnSpc>
                <a:spcBef>
                  <a:spcPct val="0"/>
                </a:spcBef>
                <a:buClrTx/>
                <a:buSzTx/>
                <a:buFontTx/>
                <a:buNone/>
              </a:pPr>
              <a:endParaRPr lang="zh-CN" altLang="zh-CN" sz="1800" b="0">
                <a:solidFill>
                  <a:schemeClr val="accent2"/>
                </a:solidFill>
              </a:endParaRPr>
            </a:p>
          </p:txBody>
        </p:sp>
        <p:sp>
          <p:nvSpPr>
            <p:cNvPr id="11288" name="Oval 24"/>
            <p:cNvSpPr>
              <a:spLocks noChangeArrowheads="1"/>
            </p:cNvSpPr>
            <p:nvPr/>
          </p:nvSpPr>
          <p:spPr bwMode="auto">
            <a:xfrm>
              <a:off x="4514" y="1208"/>
              <a:ext cx="181" cy="272"/>
            </a:xfrm>
            <a:prstGeom prst="ellipse">
              <a:avLst/>
            </a:prstGeom>
            <a:solidFill>
              <a:srgbClr val="FFCC00"/>
            </a:solidFill>
            <a:ln w="9525">
              <a:solidFill>
                <a:schemeClr val="tx1"/>
              </a:solidFill>
              <a:round/>
            </a:ln>
          </p:spPr>
          <p:txBody>
            <a:bodyPr wrap="none" anchor="ctr"/>
            <a:lstStyle/>
            <a:p>
              <a:pPr>
                <a:lnSpc>
                  <a:spcPct val="100000"/>
                </a:lnSpc>
                <a:spcBef>
                  <a:spcPct val="0"/>
                </a:spcBef>
                <a:buClrTx/>
                <a:buSzTx/>
                <a:buFontTx/>
                <a:buNone/>
              </a:pPr>
              <a:endParaRPr lang="zh-CN" altLang="zh-CN" sz="1800" b="0">
                <a:solidFill>
                  <a:schemeClr val="accent2"/>
                </a:solidFill>
              </a:endParaRPr>
            </a:p>
          </p:txBody>
        </p:sp>
        <p:sp>
          <p:nvSpPr>
            <p:cNvPr id="11289" name="Oval 26"/>
            <p:cNvSpPr>
              <a:spLocks noChangeArrowheads="1"/>
            </p:cNvSpPr>
            <p:nvPr/>
          </p:nvSpPr>
          <p:spPr bwMode="auto">
            <a:xfrm>
              <a:off x="4560" y="1244"/>
              <a:ext cx="68" cy="182"/>
            </a:xfrm>
            <a:prstGeom prst="ellipse">
              <a:avLst/>
            </a:prstGeom>
            <a:solidFill>
              <a:srgbClr val="FFCC00"/>
            </a:solidFill>
            <a:ln w="9525">
              <a:solidFill>
                <a:schemeClr val="bg1"/>
              </a:solidFill>
              <a:round/>
            </a:ln>
          </p:spPr>
          <p:txBody>
            <a:bodyPr wrap="none" anchor="ctr"/>
            <a:lstStyle/>
            <a:p>
              <a:pPr>
                <a:lnSpc>
                  <a:spcPct val="100000"/>
                </a:lnSpc>
                <a:spcBef>
                  <a:spcPct val="0"/>
                </a:spcBef>
                <a:buClrTx/>
                <a:buSzTx/>
                <a:buFontTx/>
                <a:buNone/>
              </a:pPr>
              <a:endParaRPr lang="zh-CN" altLang="zh-CN" sz="1800" b="0">
                <a:solidFill>
                  <a:schemeClr val="accent2"/>
                </a:solidFill>
              </a:endParaRPr>
            </a:p>
          </p:txBody>
        </p:sp>
        <p:sp>
          <p:nvSpPr>
            <p:cNvPr id="11290" name="Oval 29"/>
            <p:cNvSpPr>
              <a:spLocks noChangeArrowheads="1"/>
            </p:cNvSpPr>
            <p:nvPr/>
          </p:nvSpPr>
          <p:spPr bwMode="auto">
            <a:xfrm>
              <a:off x="4456" y="1435"/>
              <a:ext cx="204" cy="91"/>
            </a:xfrm>
            <a:prstGeom prst="ellipse">
              <a:avLst/>
            </a:prstGeom>
            <a:solidFill>
              <a:srgbClr val="FFCC00"/>
            </a:solidFill>
            <a:ln w="9525">
              <a:solidFill>
                <a:schemeClr val="bg1"/>
              </a:solidFill>
              <a:round/>
            </a:ln>
          </p:spPr>
          <p:txBody>
            <a:bodyPr wrap="none" anchor="ctr"/>
            <a:lstStyle/>
            <a:p>
              <a:pPr>
                <a:lnSpc>
                  <a:spcPct val="100000"/>
                </a:lnSpc>
                <a:spcBef>
                  <a:spcPct val="0"/>
                </a:spcBef>
                <a:buClrTx/>
                <a:buSzTx/>
                <a:buFontTx/>
                <a:buNone/>
              </a:pPr>
              <a:endParaRPr lang="zh-CN" altLang="zh-CN" sz="1800" b="0">
                <a:solidFill>
                  <a:schemeClr val="accent2"/>
                </a:solidFill>
              </a:endParaRPr>
            </a:p>
          </p:txBody>
        </p:sp>
        <p:sp>
          <p:nvSpPr>
            <p:cNvPr id="11291" name="Oval 30"/>
            <p:cNvSpPr>
              <a:spLocks noChangeArrowheads="1"/>
            </p:cNvSpPr>
            <p:nvPr/>
          </p:nvSpPr>
          <p:spPr bwMode="auto">
            <a:xfrm>
              <a:off x="4424" y="1481"/>
              <a:ext cx="46" cy="136"/>
            </a:xfrm>
            <a:prstGeom prst="ellipse">
              <a:avLst/>
            </a:prstGeom>
            <a:solidFill>
              <a:srgbClr val="FF9900"/>
            </a:solidFill>
            <a:ln w="9525">
              <a:solidFill>
                <a:schemeClr val="tx1"/>
              </a:solidFill>
              <a:round/>
            </a:ln>
          </p:spPr>
          <p:txBody>
            <a:bodyPr wrap="none" anchor="ctr"/>
            <a:lstStyle/>
            <a:p>
              <a:pPr>
                <a:lnSpc>
                  <a:spcPct val="100000"/>
                </a:lnSpc>
                <a:spcBef>
                  <a:spcPct val="0"/>
                </a:spcBef>
                <a:buClrTx/>
                <a:buSzTx/>
                <a:buFontTx/>
                <a:buNone/>
              </a:pPr>
              <a:endParaRPr lang="zh-CN" altLang="zh-CN" sz="1800" b="0">
                <a:solidFill>
                  <a:schemeClr val="accent2"/>
                </a:solidFill>
              </a:endParaRPr>
            </a:p>
          </p:txBody>
        </p:sp>
        <p:sp>
          <p:nvSpPr>
            <p:cNvPr id="11292" name="Rectangle 31"/>
            <p:cNvSpPr>
              <a:spLocks noChangeArrowheads="1"/>
            </p:cNvSpPr>
            <p:nvPr/>
          </p:nvSpPr>
          <p:spPr bwMode="auto">
            <a:xfrm>
              <a:off x="4242" y="1299"/>
              <a:ext cx="227" cy="45"/>
            </a:xfrm>
            <a:prstGeom prst="rect">
              <a:avLst/>
            </a:prstGeom>
            <a:solidFill>
              <a:schemeClr val="accent1"/>
            </a:solidFill>
            <a:ln w="9525">
              <a:solidFill>
                <a:schemeClr val="tx1"/>
              </a:solidFill>
              <a:miter lim="800000"/>
            </a:ln>
          </p:spPr>
          <p:txBody>
            <a:bodyPr wrap="none" anchor="ctr"/>
            <a:lstStyle/>
            <a:p>
              <a:pPr>
                <a:lnSpc>
                  <a:spcPct val="100000"/>
                </a:lnSpc>
                <a:spcBef>
                  <a:spcPct val="0"/>
                </a:spcBef>
                <a:buClrTx/>
                <a:buSzTx/>
                <a:buFontTx/>
                <a:buNone/>
              </a:pPr>
              <a:endParaRPr lang="zh-CN" altLang="zh-CN" sz="1800" b="0">
                <a:solidFill>
                  <a:schemeClr val="accent2"/>
                </a:solidFill>
              </a:endParaRPr>
            </a:p>
          </p:txBody>
        </p:sp>
        <p:sp>
          <p:nvSpPr>
            <p:cNvPr id="11293" name="Rectangle 32"/>
            <p:cNvSpPr>
              <a:spLocks noChangeArrowheads="1"/>
            </p:cNvSpPr>
            <p:nvPr/>
          </p:nvSpPr>
          <p:spPr bwMode="auto">
            <a:xfrm>
              <a:off x="4332" y="1344"/>
              <a:ext cx="46" cy="272"/>
            </a:xfrm>
            <a:prstGeom prst="rect">
              <a:avLst/>
            </a:prstGeom>
            <a:solidFill>
              <a:schemeClr val="accent1"/>
            </a:solidFill>
            <a:ln w="9525">
              <a:solidFill>
                <a:schemeClr val="tx1"/>
              </a:solidFill>
              <a:miter lim="800000"/>
            </a:ln>
          </p:spPr>
          <p:txBody>
            <a:bodyPr wrap="none" anchor="ctr"/>
            <a:lstStyle/>
            <a:p>
              <a:pPr>
                <a:lnSpc>
                  <a:spcPct val="100000"/>
                </a:lnSpc>
                <a:spcBef>
                  <a:spcPct val="0"/>
                </a:spcBef>
                <a:buClrTx/>
                <a:buSzTx/>
                <a:buFontTx/>
                <a:buNone/>
              </a:pPr>
              <a:endParaRPr lang="zh-CN" altLang="zh-CN" sz="1800" b="0">
                <a:solidFill>
                  <a:schemeClr val="accent2"/>
                </a:solidFill>
              </a:endParaRPr>
            </a:p>
          </p:txBody>
        </p:sp>
      </p:grpSp>
      <p:sp>
        <p:nvSpPr>
          <p:cNvPr id="11269" name="Line 39"/>
          <p:cNvSpPr>
            <a:spLocks noChangeShapeType="1"/>
          </p:cNvSpPr>
          <p:nvPr/>
        </p:nvSpPr>
        <p:spPr bwMode="auto">
          <a:xfrm>
            <a:off x="4117975" y="5937250"/>
            <a:ext cx="1008063" cy="0"/>
          </a:xfrm>
          <a:prstGeom prst="line">
            <a:avLst/>
          </a:prstGeom>
          <a:noFill/>
          <a:ln w="38100">
            <a:solidFill>
              <a:schemeClr val="tx1"/>
            </a:solidFill>
            <a:prstDash val="sysDot"/>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270" name="Rectangle 41"/>
          <p:cNvSpPr>
            <a:spLocks noChangeArrowheads="1"/>
          </p:cNvSpPr>
          <p:nvPr/>
        </p:nvSpPr>
        <p:spPr bwMode="auto">
          <a:xfrm>
            <a:off x="5270500" y="5000625"/>
            <a:ext cx="792163" cy="28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nchor="ctr"/>
          <a:lstStyle/>
          <a:p>
            <a:pPr algn="ctr">
              <a:lnSpc>
                <a:spcPct val="100000"/>
              </a:lnSpc>
              <a:spcBef>
                <a:spcPct val="0"/>
              </a:spcBef>
              <a:buClrTx/>
              <a:buSzTx/>
              <a:buFontTx/>
              <a:buNone/>
            </a:pPr>
            <a:r>
              <a:rPr lang="zh-CN" altLang="en-US" sz="2400">
                <a:solidFill>
                  <a:srgbClr val="FF0000"/>
                </a:solidFill>
                <a:latin typeface="Garamond" panose="02020404030301010803" pitchFamily="18" charset="0"/>
              </a:rPr>
              <a:t>顾客</a:t>
            </a:r>
          </a:p>
        </p:txBody>
      </p:sp>
      <p:sp>
        <p:nvSpPr>
          <p:cNvPr id="11271" name="Rectangle 42"/>
          <p:cNvSpPr>
            <a:spLocks noChangeArrowheads="1"/>
          </p:cNvSpPr>
          <p:nvPr/>
        </p:nvSpPr>
        <p:spPr bwMode="auto">
          <a:xfrm>
            <a:off x="6710363" y="5000625"/>
            <a:ext cx="792162" cy="28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nchor="ctr"/>
          <a:lstStyle/>
          <a:p>
            <a:pPr algn="ctr">
              <a:lnSpc>
                <a:spcPct val="100000"/>
              </a:lnSpc>
              <a:spcBef>
                <a:spcPct val="0"/>
              </a:spcBef>
              <a:buClrTx/>
              <a:buSzTx/>
              <a:buFontTx/>
              <a:buNone/>
            </a:pPr>
            <a:r>
              <a:rPr lang="zh-CN" altLang="en-US" sz="2400">
                <a:solidFill>
                  <a:srgbClr val="FF0000"/>
                </a:solidFill>
                <a:latin typeface="Garamond" panose="02020404030301010803" pitchFamily="18" charset="0"/>
              </a:rPr>
              <a:t>服务者</a:t>
            </a:r>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p:cNvSpPr>
                <a:spLocks noGrp="1"/>
              </p:cNvSpPr>
              <p:nvPr>
                <p:ph idx="1"/>
              </p:nvPr>
            </p:nvSpPr>
            <p:spPr>
              <a:xfrm>
                <a:off x="827584" y="1340769"/>
                <a:ext cx="7848872" cy="1368152"/>
              </a:xfrm>
            </p:spPr>
            <p:txBody>
              <a:bodyPr/>
              <a:lstStyle/>
              <a:p>
                <a:pPr eaLnBrk="1" hangingPunct="1">
                  <a:defRPr/>
                </a:pPr>
                <a:r>
                  <a:rPr lang="en-US" altLang="zh-CN" sz="2800" dirty="0"/>
                  <a:t>2.1.2.1  M|M|1</a:t>
                </a:r>
                <a:r>
                  <a:rPr lang="zh-CN" altLang="en-US" sz="2800" dirty="0"/>
                  <a:t>问题的状态转移图与方程</a:t>
                </a:r>
                <a:endParaRPr lang="en-US" altLang="zh-CN" sz="2800" dirty="0"/>
              </a:p>
              <a:p>
                <a:pPr eaLnBrk="1" hangingPunct="1">
                  <a:defRPr/>
                </a:pPr>
                <a:r>
                  <a:rPr lang="en-US" altLang="zh-CN" sz="2800" dirty="0"/>
                  <a:t>2.1.2.2  </a:t>
                </a:r>
                <a:r>
                  <a:rPr lang="zh-CN" altLang="en-US" sz="2800" dirty="0"/>
                  <a:t>系统方程求解</a:t>
                </a:r>
                <a:endParaRPr lang="en-US" altLang="zh-CN" sz="2800" dirty="0"/>
              </a:p>
              <a:p>
                <a:pPr eaLnBrk="1" hangingPunct="1">
                  <a:defRPr/>
                </a:pPr>
                <a:r>
                  <a:rPr lang="en-US" altLang="zh-CN" sz="2800" dirty="0"/>
                  <a:t>2.1.2.3 M|M|1</a:t>
                </a:r>
                <a:r>
                  <a:rPr lang="zh-CN" altLang="en-US" sz="2800" dirty="0"/>
                  <a:t>排队系统性能指标及特性分析</a:t>
                </a:r>
              </a:p>
              <a:p>
                <a:pPr lvl="1" eaLnBrk="1" hangingPunct="1">
                  <a:buNone/>
                  <a:defRPr/>
                </a:pPr>
                <a:r>
                  <a:rPr lang="en-US" altLang="zh-CN" sz="2400" dirty="0" smtClean="0">
                    <a:solidFill>
                      <a:schemeClr val="tx1">
                        <a:lumMod val="50000"/>
                      </a:schemeClr>
                    </a:solidFill>
                  </a:rPr>
                  <a:t>1.</a:t>
                </a:r>
                <a:r>
                  <a:rPr lang="zh-CN" altLang="en-US" sz="2400" dirty="0" smtClean="0">
                    <a:solidFill>
                      <a:schemeClr val="tx1">
                        <a:lumMod val="50000"/>
                      </a:schemeClr>
                    </a:solidFill>
                  </a:rPr>
                  <a:t>排队</a:t>
                </a:r>
                <a:r>
                  <a:rPr lang="zh-CN" altLang="en-US" sz="2400" dirty="0">
                    <a:solidFill>
                      <a:schemeClr val="tx1">
                        <a:lumMod val="50000"/>
                      </a:schemeClr>
                    </a:solidFill>
                  </a:rPr>
                  <a:t>长度</a:t>
                </a:r>
                <a:r>
                  <a:rPr lang="en-US" altLang="zh-CN" sz="2400" dirty="0">
                    <a:solidFill>
                      <a:schemeClr val="tx1">
                        <a:lumMod val="50000"/>
                      </a:schemeClr>
                    </a:solidFill>
                  </a:rPr>
                  <a:t>k</a:t>
                </a:r>
              </a:p>
              <a:p>
                <a:pPr lvl="1" eaLnBrk="1" hangingPunct="1">
                  <a:buNone/>
                  <a:defRPr/>
                </a:pPr>
                <a:r>
                  <a:rPr lang="en-US" altLang="zh-CN" sz="2400" dirty="0" smtClean="0">
                    <a:solidFill>
                      <a:schemeClr val="tx1">
                        <a:lumMod val="50000"/>
                      </a:schemeClr>
                    </a:solidFill>
                  </a:rPr>
                  <a:t>2.</a:t>
                </a:r>
                <a:r>
                  <a:rPr lang="zh-CN" altLang="en-US" sz="2400" dirty="0" smtClean="0">
                    <a:solidFill>
                      <a:schemeClr val="tx1">
                        <a:lumMod val="50000"/>
                      </a:schemeClr>
                    </a:solidFill>
                  </a:rPr>
                  <a:t>等待时间</a:t>
                </a:r>
                <a14:m>
                  <m:oMath xmlns:m="http://schemas.openxmlformats.org/officeDocument/2006/math">
                    <m:r>
                      <a:rPr lang="en-US" altLang="zh-CN" sz="2400" b="1" i="1" dirty="0">
                        <a:solidFill>
                          <a:schemeClr val="tx1">
                            <a:lumMod val="50000"/>
                          </a:schemeClr>
                        </a:solidFill>
                        <a:latin typeface="Cambria Math" panose="02040503050406030204"/>
                      </a:rPr>
                      <m:t>𝒘</m:t>
                    </m:r>
                  </m:oMath>
                </a14:m>
                <a:endParaRPr lang="en-US" altLang="zh-CN" sz="2400" dirty="0">
                  <a:solidFill>
                    <a:schemeClr val="tx1">
                      <a:lumMod val="50000"/>
                    </a:schemeClr>
                  </a:solidFill>
                </a:endParaRPr>
              </a:p>
              <a:p>
                <a:pPr lvl="1" eaLnBrk="1" hangingPunct="1">
                  <a:buNone/>
                  <a:defRPr/>
                </a:pPr>
                <a:r>
                  <a:rPr lang="en-US" altLang="zh-CN" sz="2400" dirty="0" smtClean="0">
                    <a:solidFill>
                      <a:srgbClr val="FF0000"/>
                    </a:solidFill>
                  </a:rPr>
                  <a:t>3.</a:t>
                </a:r>
                <a:r>
                  <a:rPr lang="zh-CN" altLang="en-US" sz="2400" dirty="0" smtClean="0">
                    <a:solidFill>
                      <a:srgbClr val="FF0000"/>
                    </a:solidFill>
                  </a:rPr>
                  <a:t>系统</a:t>
                </a:r>
                <a:r>
                  <a:rPr lang="zh-CN" altLang="en-US" sz="2400" dirty="0">
                    <a:solidFill>
                      <a:srgbClr val="FF0000"/>
                    </a:solidFill>
                  </a:rPr>
                  <a:t>时间</a:t>
                </a:r>
                <a:r>
                  <a:rPr lang="en-US" altLang="zh-CN" sz="2400" dirty="0" smtClean="0">
                    <a:solidFill>
                      <a:srgbClr val="FF0000"/>
                    </a:solidFill>
                  </a:rPr>
                  <a:t>s</a:t>
                </a:r>
              </a:p>
              <a:p>
                <a:pPr lvl="1" eaLnBrk="1" hangingPunct="1">
                  <a:buNone/>
                  <a:defRPr/>
                </a:pPr>
                <a:r>
                  <a:rPr lang="en-US" altLang="zh-CN" sz="2400" dirty="0">
                    <a:solidFill>
                      <a:schemeClr val="tx1">
                        <a:lumMod val="50000"/>
                      </a:schemeClr>
                    </a:solidFill>
                  </a:rPr>
                  <a:t>4. M|M|1</a:t>
                </a:r>
                <a:r>
                  <a:rPr lang="zh-CN" altLang="en-US" sz="2400" dirty="0">
                    <a:solidFill>
                      <a:schemeClr val="tx1">
                        <a:lumMod val="50000"/>
                      </a:schemeClr>
                    </a:solidFill>
                  </a:rPr>
                  <a:t>闲期与忙期的统计特性</a:t>
                </a:r>
                <a:endParaRPr lang="en-US" altLang="zh-CN" sz="2400" dirty="0">
                  <a:solidFill>
                    <a:schemeClr val="tx1">
                      <a:lumMod val="50000"/>
                    </a:schemeClr>
                  </a:solidFill>
                </a:endParaRPr>
              </a:p>
              <a:p>
                <a:pPr lvl="1" eaLnBrk="1" hangingPunct="1">
                  <a:buNone/>
                  <a:defRPr/>
                </a:pPr>
                <a:r>
                  <a:rPr lang="en-US" altLang="zh-CN" sz="2400" dirty="0" smtClean="0">
                    <a:solidFill>
                      <a:schemeClr val="tx1">
                        <a:lumMod val="50000"/>
                      </a:schemeClr>
                    </a:solidFill>
                    <a:effectLst>
                      <a:outerShdw blurRad="38100" dist="38100" dir="2700000" algn="tl">
                        <a:srgbClr val="000000"/>
                      </a:outerShdw>
                    </a:effectLst>
                  </a:rPr>
                  <a:t>5.</a:t>
                </a:r>
                <a:r>
                  <a:rPr lang="zh-CN" altLang="en-US" sz="2400" dirty="0">
                    <a:solidFill>
                      <a:schemeClr val="tx1">
                        <a:lumMod val="50000"/>
                      </a:schemeClr>
                    </a:solidFill>
                  </a:rPr>
                  <a:t>计算机通信网中的分组发送</a:t>
                </a:r>
              </a:p>
              <a:p>
                <a:pPr eaLnBrk="1" hangingPunct="1">
                  <a:defRPr/>
                </a:pPr>
                <a:endParaRPr lang="zh-CN" altLang="en-US" sz="2800" dirty="0">
                  <a:solidFill>
                    <a:schemeClr val="tx1">
                      <a:lumMod val="50000"/>
                    </a:schemeClr>
                  </a:solidFill>
                </a:endParaRPr>
              </a:p>
              <a:p>
                <a:pPr eaLnBrk="1" hangingPunct="1">
                  <a:defRPr/>
                </a:pPr>
                <a:endParaRPr lang="en-US" altLang="zh-CN" sz="2800" dirty="0" smtClean="0">
                  <a:solidFill>
                    <a:srgbClr val="2C5884"/>
                  </a:solidFill>
                </a:endParaRPr>
              </a:p>
              <a:p>
                <a:pPr eaLnBrk="1" hangingPunct="1">
                  <a:defRPr/>
                </a:pPr>
                <a:endParaRPr lang="zh-CN" altLang="en-US" sz="2800" dirty="0">
                  <a:solidFill>
                    <a:srgbClr val="2C5884"/>
                  </a:solidFill>
                </a:endParaRPr>
              </a:p>
            </p:txBody>
          </p:sp>
        </mc:Choice>
        <mc:Fallback xmlns="">
          <p:sp>
            <p:nvSpPr>
              <p:cNvPr id="3" name="内容占位符 2"/>
              <p:cNvSpPr>
                <a:spLocks noRot="1" noChangeAspect="1" noMove="1" noResize="1" noEditPoints="1" noAdjustHandles="1" noChangeArrowheads="1" noChangeShapeType="1" noTextEdit="1"/>
              </p:cNvSpPr>
              <p:nvPr>
                <p:ph idx="1"/>
              </p:nvPr>
            </p:nvSpPr>
            <p:spPr>
              <a:xfrm>
                <a:off x="827584" y="1340769"/>
                <a:ext cx="7848872" cy="1368152"/>
              </a:xfrm>
              <a:blipFill rotWithShape="1">
                <a:blip r:embed="rId2"/>
                <a:stretch>
                  <a:fillRect l="-2" t="-21" r="6" b="-281912"/>
                </a:stretch>
              </a:blipFill>
            </p:spPr>
            <p:txBody>
              <a:bodyPr/>
              <a:lstStyle/>
              <a:p>
                <a:r>
                  <a:rPr lang="zh-CN" altLang="en-US">
                    <a:noFill/>
                  </a:rPr>
                  <a:t> </a:t>
                </a:r>
              </a:p>
            </p:txBody>
          </p:sp>
        </mc:Fallback>
      </mc:AlternateContent>
      <p:sp>
        <p:nvSpPr>
          <p:cNvPr id="4" name="Rectangle 11"/>
          <p:cNvSpPr txBox="1">
            <a:spLocks noGrp="1" noRot="1" noChangeArrowheads="1"/>
          </p:cNvSpPr>
          <p:nvPr>
            <p:ph type="title"/>
          </p:nvPr>
        </p:nvSpPr>
        <p:spPr bwMode="auto">
          <a:prstGeom prst="rect">
            <a:avLst/>
          </a:prstGeom>
          <a:noFill/>
          <a:ln>
            <a:noFill/>
          </a:ln>
          <a:effectLst/>
        </p:spPr>
        <p:txBody>
          <a:bodyPr/>
          <a:lstStyle>
            <a:lvl1pPr algn="ctr" rtl="0" eaLnBrk="0" fontAlgn="base" hangingPunct="0">
              <a:spcBef>
                <a:spcPct val="0"/>
              </a:spcBef>
              <a:spcAft>
                <a:spcPct val="0"/>
              </a:spcAft>
              <a:defRPr sz="4400" b="1">
                <a:solidFill>
                  <a:schemeClr val="tx2"/>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宋体" panose="02010600030101010101" pitchFamily="2" charset="-122"/>
              </a:defRPr>
            </a:lvl5pPr>
            <a:lvl6pPr marL="457200" algn="ctr" rtl="0" fontAlgn="base">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宋体" panose="02010600030101010101" pitchFamily="2" charset="-122"/>
              </a:defRPr>
            </a:lvl6pPr>
            <a:lvl7pPr marL="914400" algn="ctr" rtl="0" fontAlgn="base">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宋体" panose="02010600030101010101" pitchFamily="2" charset="-122"/>
              </a:defRPr>
            </a:lvl7pPr>
            <a:lvl8pPr marL="1371600" algn="ctr" rtl="0" fontAlgn="base">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宋体" panose="02010600030101010101" pitchFamily="2" charset="-122"/>
              </a:defRPr>
            </a:lvl8pPr>
            <a:lvl9pPr marL="1828800" algn="ctr" rtl="0" fontAlgn="base">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宋体" panose="02010600030101010101" pitchFamily="2" charset="-122"/>
              </a:defRPr>
            </a:lvl9pPr>
          </a:lstStyle>
          <a:p>
            <a:pPr eaLnBrk="1" hangingPunct="1">
              <a:defRPr/>
            </a:pPr>
            <a:r>
              <a:rPr lang="en-US" altLang="zh-CN" dirty="0" smtClean="0">
                <a:solidFill>
                  <a:srgbClr val="2C5884"/>
                </a:solidFill>
              </a:rPr>
              <a:t>2.1.2 M|M|1</a:t>
            </a:r>
            <a:r>
              <a:rPr lang="zh-CN" altLang="en-US" dirty="0" smtClean="0">
                <a:solidFill>
                  <a:srgbClr val="2C5884"/>
                </a:solidFill>
              </a:rPr>
              <a:t>问题</a:t>
            </a:r>
          </a:p>
        </p:txBody>
      </p:sp>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solidFill>
                  <a:srgbClr val="FF0000"/>
                </a:solidFill>
                <a:latin typeface="Symbol" panose="05050102010706020507" pitchFamily="18" charset="2"/>
              </a:rPr>
              <a:t>M|M|1</a:t>
            </a:r>
            <a:r>
              <a:rPr lang="zh-CN" altLang="en-US">
                <a:solidFill>
                  <a:srgbClr val="FF0000"/>
                </a:solidFill>
                <a:latin typeface="Symbol" panose="05050102010706020507" pitchFamily="18" charset="2"/>
              </a:rPr>
              <a:t>的系统时间</a:t>
            </a:r>
            <a:r>
              <a:rPr lang="en-US" altLang="zh-CN" smtClean="0">
                <a:solidFill>
                  <a:srgbClr val="FF0000"/>
                </a:solidFill>
              </a:rPr>
              <a:t>s</a:t>
            </a:r>
            <a:endParaRPr lang="zh-CN" altLang="en-US"/>
          </a:p>
        </p:txBody>
      </p:sp>
      <p:sp>
        <p:nvSpPr>
          <p:cNvPr id="6" name="Rectangle 3"/>
          <p:cNvSpPr txBox="1">
            <a:spLocks noRot="1" noChangeArrowheads="1"/>
          </p:cNvSpPr>
          <p:nvPr/>
        </p:nvSpPr>
        <p:spPr bwMode="auto">
          <a:xfrm>
            <a:off x="149225" y="1259344"/>
            <a:ext cx="8642350" cy="1199919"/>
          </a:xfrm>
          <a:prstGeom prst="rect">
            <a:avLst/>
          </a:prstGeom>
          <a:noFill/>
          <a:ln>
            <a:noFill/>
          </a:ln>
          <a:effec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600" b="1">
                <a:solidFill>
                  <a:schemeClr val="tx1"/>
                </a:solidFill>
                <a:effectLst>
                  <a:outerShdw blurRad="38100" dist="38100" dir="2700000" algn="tl">
                    <a:srgbClr val="C0C0C0"/>
                  </a:outerShdw>
                </a:effectLst>
                <a:latin typeface="方正粗黑宋简体" panose="02000000000000000000" pitchFamily="2" charset="-122"/>
                <a:ea typeface="方正粗黑宋简体" panose="02000000000000000000" pitchFamily="2" charset="-122"/>
                <a:cs typeface="+mn-cs"/>
              </a:defRPr>
            </a:lvl1pPr>
            <a:lvl2pPr marL="742950" indent="-285750" algn="l" rtl="0" eaLnBrk="0" fontAlgn="base" hangingPunct="0">
              <a:spcBef>
                <a:spcPct val="20000"/>
              </a:spcBef>
              <a:spcAft>
                <a:spcPct val="0"/>
              </a:spcAft>
              <a:buClr>
                <a:schemeClr val="accent2"/>
              </a:buClr>
              <a:buSzPct val="85000"/>
              <a:buFont typeface="Wingdings" panose="05000000000000000000" pitchFamily="2" charset="2"/>
              <a:buChar char=""/>
              <a:defRPr sz="3200" b="1">
                <a:solidFill>
                  <a:srgbClr val="3C3C5A"/>
                </a:solidFill>
                <a:latin typeface="方正粗黑宋简体" panose="02000000000000000000" pitchFamily="2" charset="-122"/>
                <a:ea typeface="方正粗黑宋简体" panose="02000000000000000000" pitchFamily="2" charset="-122"/>
              </a:defRPr>
            </a:lvl2pPr>
            <a:lvl3pPr marL="1143000" indent="-228600" algn="l" rtl="0" eaLnBrk="0" fontAlgn="base" hangingPunct="0">
              <a:spcBef>
                <a:spcPct val="20000"/>
              </a:spcBef>
              <a:spcAft>
                <a:spcPct val="0"/>
              </a:spcAft>
              <a:buClr>
                <a:schemeClr val="hlink"/>
              </a:buClr>
              <a:buSzPct val="85000"/>
              <a:buFont typeface="Wingdings" panose="05000000000000000000" pitchFamily="2" charset="2"/>
              <a:buChar char="v"/>
              <a:defRPr sz="2800" b="1">
                <a:solidFill>
                  <a:schemeClr val="tx2"/>
                </a:solidFill>
                <a:latin typeface="方正粗黑宋简体" panose="02000000000000000000" pitchFamily="2" charset="-122"/>
                <a:ea typeface="方正粗黑宋简体" panose="02000000000000000000" pitchFamily="2" charset="-122"/>
              </a:defRPr>
            </a:lvl3pPr>
            <a:lvl4pPr marL="1600200" indent="-228600" algn="l" rtl="0" eaLnBrk="0" fontAlgn="base" hangingPunct="0">
              <a:spcBef>
                <a:spcPct val="20000"/>
              </a:spcBef>
              <a:spcAft>
                <a:spcPct val="0"/>
              </a:spcAft>
              <a:buClr>
                <a:schemeClr val="accent2"/>
              </a:buClr>
              <a:buSzPct val="90000"/>
              <a:buFont typeface="Wingdings" panose="05000000000000000000" pitchFamily="2" charset="2"/>
              <a:buChar char=""/>
              <a:defRPr sz="2400" b="1">
                <a:solidFill>
                  <a:schemeClr val="tx1"/>
                </a:solidFill>
                <a:latin typeface="方正粗黑宋简体" panose="02000000000000000000" pitchFamily="2" charset="-122"/>
                <a:ea typeface="方正粗黑宋简体" panose="02000000000000000000" pitchFamily="2" charset="-122"/>
              </a:defRPr>
            </a:lvl4pPr>
            <a:lvl5pPr marL="2057400" indent="-228600" algn="l" rtl="0" eaLnBrk="0" fontAlgn="base" hangingPunct="0">
              <a:spcBef>
                <a:spcPct val="20000"/>
              </a:spcBef>
              <a:spcAft>
                <a:spcPct val="0"/>
              </a:spcAft>
              <a:buClr>
                <a:schemeClr val="hlink"/>
              </a:buClr>
              <a:buSzPct val="85000"/>
              <a:buFont typeface="Wingdings" panose="05000000000000000000" pitchFamily="2" charset="2"/>
              <a:buChar char="v"/>
              <a:defRPr sz="2000" b="1">
                <a:solidFill>
                  <a:schemeClr val="tx1"/>
                </a:solidFill>
                <a:latin typeface="方正粗黑宋简体" panose="02000000000000000000" pitchFamily="2" charset="-122"/>
                <a:ea typeface="方正粗黑宋简体" panose="02000000000000000000" pitchFamily="2" charset="-122"/>
              </a:defRPr>
            </a:lvl5pPr>
            <a:lvl6pPr marL="2514600" indent="-228600" algn="l" rtl="0" fontAlgn="base">
              <a:spcBef>
                <a:spcPct val="20000"/>
              </a:spcBef>
              <a:spcAft>
                <a:spcPct val="0"/>
              </a:spcAft>
              <a:buClr>
                <a:schemeClr val="hlink"/>
              </a:buClr>
              <a:buSzPct val="85000"/>
              <a:buFont typeface="Wingdings" panose="05000000000000000000" pitchFamily="2" charset="2"/>
              <a:buChar char="v"/>
              <a:defRPr sz="2000" b="1">
                <a:solidFill>
                  <a:schemeClr val="tx1"/>
                </a:solidFill>
                <a:latin typeface="+mn-lt"/>
                <a:ea typeface="+mn-ea"/>
              </a:defRPr>
            </a:lvl6pPr>
            <a:lvl7pPr marL="2971800" indent="-228600" algn="l" rtl="0" fontAlgn="base">
              <a:spcBef>
                <a:spcPct val="20000"/>
              </a:spcBef>
              <a:spcAft>
                <a:spcPct val="0"/>
              </a:spcAft>
              <a:buClr>
                <a:schemeClr val="hlink"/>
              </a:buClr>
              <a:buSzPct val="85000"/>
              <a:buFont typeface="Wingdings" panose="05000000000000000000" pitchFamily="2" charset="2"/>
              <a:buChar char="v"/>
              <a:defRPr sz="2000" b="1">
                <a:solidFill>
                  <a:schemeClr val="tx1"/>
                </a:solidFill>
                <a:latin typeface="+mn-lt"/>
                <a:ea typeface="+mn-ea"/>
              </a:defRPr>
            </a:lvl7pPr>
            <a:lvl8pPr marL="3429000" indent="-228600" algn="l" rtl="0" fontAlgn="base">
              <a:spcBef>
                <a:spcPct val="20000"/>
              </a:spcBef>
              <a:spcAft>
                <a:spcPct val="0"/>
              </a:spcAft>
              <a:buClr>
                <a:schemeClr val="hlink"/>
              </a:buClr>
              <a:buSzPct val="85000"/>
              <a:buFont typeface="Wingdings" panose="05000000000000000000" pitchFamily="2" charset="2"/>
              <a:buChar char="v"/>
              <a:defRPr sz="2000" b="1">
                <a:solidFill>
                  <a:schemeClr val="tx1"/>
                </a:solidFill>
                <a:latin typeface="+mn-lt"/>
                <a:ea typeface="+mn-ea"/>
              </a:defRPr>
            </a:lvl8pPr>
            <a:lvl9pPr marL="3886200" indent="-228600" algn="l" rtl="0" fontAlgn="base">
              <a:spcBef>
                <a:spcPct val="20000"/>
              </a:spcBef>
              <a:spcAft>
                <a:spcPct val="0"/>
              </a:spcAft>
              <a:buClr>
                <a:schemeClr val="hlink"/>
              </a:buClr>
              <a:buSzPct val="85000"/>
              <a:buFont typeface="Wingdings" panose="05000000000000000000" pitchFamily="2" charset="2"/>
              <a:buChar char="v"/>
              <a:defRPr sz="2000" b="1">
                <a:solidFill>
                  <a:schemeClr val="tx1"/>
                </a:solidFill>
                <a:latin typeface="+mn-lt"/>
                <a:ea typeface="+mn-ea"/>
              </a:defRPr>
            </a:lvl9pPr>
          </a:lstStyle>
          <a:p>
            <a:pPr eaLnBrk="1" hangingPunct="1">
              <a:lnSpc>
                <a:spcPct val="100000"/>
              </a:lnSpc>
              <a:buClr>
                <a:srgbClr val="B20048"/>
              </a:buClr>
              <a:defRPr/>
            </a:pPr>
            <a:r>
              <a:rPr lang="zh-CN" altLang="en-US" sz="2800" kern="0" smtClean="0">
                <a:solidFill>
                  <a:srgbClr val="005FBE"/>
                </a:solidFill>
              </a:rPr>
              <a:t>平均系统内停留时间和方差也可从</a:t>
            </a:r>
            <a:r>
              <a:rPr lang="en-US" altLang="zh-CN" sz="2800" kern="0" smtClean="0">
                <a:solidFill>
                  <a:srgbClr val="005FBE"/>
                </a:solidFill>
              </a:rPr>
              <a:t>w</a:t>
            </a:r>
            <a:r>
              <a:rPr lang="zh-CN" altLang="en-US" sz="2800" kern="0" smtClean="0">
                <a:solidFill>
                  <a:srgbClr val="005FBE"/>
                </a:solidFill>
              </a:rPr>
              <a:t>和</a:t>
            </a:r>
            <a:r>
              <a:rPr lang="en-US" altLang="zh-CN" sz="2800" kern="0" smtClean="0">
                <a:solidFill>
                  <a:srgbClr val="005FBE"/>
                </a:solidFill>
                <a:latin typeface="Symbol" panose="05050102010706020507" pitchFamily="18" charset="2"/>
              </a:rPr>
              <a:t>t</a:t>
            </a:r>
            <a:r>
              <a:rPr lang="zh-CN" altLang="en-US" sz="2800" kern="0" smtClean="0">
                <a:solidFill>
                  <a:srgbClr val="005FBE"/>
                </a:solidFill>
              </a:rPr>
              <a:t>的数字特征直接求得</a:t>
            </a:r>
          </a:p>
          <a:p>
            <a:pPr lvl="3" eaLnBrk="1" hangingPunct="1">
              <a:lnSpc>
                <a:spcPct val="100000"/>
              </a:lnSpc>
              <a:buClr>
                <a:srgbClr val="F89400"/>
              </a:buClr>
              <a:defRPr/>
            </a:pPr>
            <a:endParaRPr lang="zh-CN" altLang="en-US" kern="0" smtClean="0">
              <a:solidFill>
                <a:srgbClr val="005FBE"/>
              </a:solidFill>
            </a:endParaRPr>
          </a:p>
          <a:p>
            <a:pPr lvl="3" eaLnBrk="1" hangingPunct="1">
              <a:lnSpc>
                <a:spcPct val="100000"/>
              </a:lnSpc>
              <a:buClr>
                <a:srgbClr val="F89400"/>
              </a:buClr>
              <a:defRPr/>
            </a:pPr>
            <a:endParaRPr lang="zh-CN" altLang="en-US" kern="0" smtClean="0">
              <a:solidFill>
                <a:srgbClr val="005FBE"/>
              </a:solidFill>
            </a:endParaRPr>
          </a:p>
          <a:p>
            <a:pPr lvl="3" eaLnBrk="1" hangingPunct="1">
              <a:lnSpc>
                <a:spcPct val="100000"/>
              </a:lnSpc>
              <a:buClr>
                <a:srgbClr val="F89400"/>
              </a:buClr>
              <a:defRPr/>
            </a:pPr>
            <a:endParaRPr lang="zh-CN" altLang="en-US" kern="0" smtClean="0">
              <a:solidFill>
                <a:srgbClr val="005FBE"/>
              </a:solidFill>
            </a:endParaRPr>
          </a:p>
          <a:p>
            <a:pPr lvl="3" eaLnBrk="1" hangingPunct="1">
              <a:lnSpc>
                <a:spcPct val="100000"/>
              </a:lnSpc>
              <a:buClr>
                <a:srgbClr val="F89400"/>
              </a:buClr>
              <a:defRPr/>
            </a:pPr>
            <a:endParaRPr lang="zh-CN" altLang="en-US" kern="0" smtClean="0">
              <a:solidFill>
                <a:srgbClr val="005FBE"/>
              </a:solidFill>
            </a:endParaRPr>
          </a:p>
          <a:p>
            <a:pPr lvl="3" eaLnBrk="1" hangingPunct="1">
              <a:lnSpc>
                <a:spcPct val="100000"/>
              </a:lnSpc>
              <a:buClr>
                <a:srgbClr val="F89400"/>
              </a:buClr>
              <a:defRPr/>
            </a:pPr>
            <a:endParaRPr lang="en-US" altLang="zh-CN" kern="0" smtClean="0">
              <a:solidFill>
                <a:srgbClr val="005FBE"/>
              </a:solidFill>
            </a:endParaRPr>
          </a:p>
          <a:p>
            <a:pPr lvl="3" eaLnBrk="1" hangingPunct="1">
              <a:lnSpc>
                <a:spcPct val="100000"/>
              </a:lnSpc>
              <a:buClr>
                <a:srgbClr val="F89400"/>
              </a:buClr>
              <a:defRPr/>
            </a:pPr>
            <a:endParaRPr lang="en-US" altLang="zh-CN" kern="0" smtClean="0">
              <a:solidFill>
                <a:srgbClr val="005FBE"/>
              </a:solidFill>
            </a:endParaRPr>
          </a:p>
        </p:txBody>
      </p:sp>
      <p:graphicFrame>
        <p:nvGraphicFramePr>
          <p:cNvPr id="7" name="Object 4"/>
          <p:cNvGraphicFramePr>
            <a:graphicFrameLocks noGrp="1" noChangeAspect="1"/>
          </p:cNvGraphicFramePr>
          <p:nvPr>
            <p:ph sz="half" idx="4294967295"/>
          </p:nvPr>
        </p:nvGraphicFramePr>
        <p:xfrm>
          <a:off x="2411760" y="1747260"/>
          <a:ext cx="3384550" cy="2881312"/>
        </p:xfrm>
        <a:graphic>
          <a:graphicData uri="http://schemas.openxmlformats.org/presentationml/2006/ole">
            <mc:AlternateContent xmlns:mc="http://schemas.openxmlformats.org/markup-compatibility/2006">
              <mc:Choice xmlns:v="urn:schemas-microsoft-com:vml" Requires="v">
                <p:oleObj spid="_x0000_s405678" name="公式" r:id="rId3" imgW="1282700" imgH="1092200" progId="Equation.3">
                  <p:embed/>
                </p:oleObj>
              </mc:Choice>
              <mc:Fallback>
                <p:oleObj name="公式" r:id="rId3" imgW="1282700" imgH="1092200" progId="Equation.3">
                  <p:embed/>
                  <p:pic>
                    <p:nvPicPr>
                      <p:cNvPr id="0" name="图片 405537"/>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11760" y="1747260"/>
                        <a:ext cx="3384550" cy="2881312"/>
                      </a:xfrm>
                      <a:prstGeom prst="rect">
                        <a:avLst/>
                      </a:prstGeom>
                      <a:solidFill>
                        <a:srgbClr val="FFFFEB"/>
                      </a:solidFill>
                    </p:spPr>
                  </p:pic>
                </p:oleObj>
              </mc:Fallback>
            </mc:AlternateContent>
          </a:graphicData>
        </a:graphic>
      </p:graphicFrame>
      <p:graphicFrame>
        <p:nvGraphicFramePr>
          <p:cNvPr id="9" name="对象 1"/>
          <p:cNvGraphicFramePr>
            <a:graphicFrameLocks noChangeAspect="1"/>
          </p:cNvGraphicFramePr>
          <p:nvPr/>
        </p:nvGraphicFramePr>
        <p:xfrm>
          <a:off x="2122835" y="4628572"/>
          <a:ext cx="3673475" cy="846137"/>
        </p:xfrm>
        <a:graphic>
          <a:graphicData uri="http://schemas.openxmlformats.org/presentationml/2006/ole">
            <mc:AlternateContent xmlns:mc="http://schemas.openxmlformats.org/markup-compatibility/2006">
              <mc:Choice xmlns:v="urn:schemas-microsoft-com:vml" Requires="v">
                <p:oleObj spid="_x0000_s405679" name="公式" r:id="rId5" imgW="1816100" imgH="419100" progId="Equation.3">
                  <p:embed/>
                </p:oleObj>
              </mc:Choice>
              <mc:Fallback>
                <p:oleObj name="公式" r:id="rId5" imgW="1816100" imgH="419100" progId="Equation.3">
                  <p:embed/>
                  <p:pic>
                    <p:nvPicPr>
                      <p:cNvPr id="0" name="图片 40553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22835" y="4628572"/>
                        <a:ext cx="3673475" cy="8461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10" name="图片 9"/>
          <p:cNvPicPr>
            <a:picLocks noChangeAspect="1"/>
          </p:cNvPicPr>
          <p:nvPr/>
        </p:nvPicPr>
        <p:blipFill>
          <a:blip r:embed="rId7"/>
          <a:stretch>
            <a:fillRect/>
          </a:stretch>
        </p:blipFill>
        <p:spPr>
          <a:xfrm>
            <a:off x="1163637" y="5661248"/>
            <a:ext cx="6715125" cy="990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6" presetClass="entr" presetSubtype="21"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barn(inVertical)">
                                      <p:cBhvr>
                                        <p:cTn id="1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2124075" y="-22225"/>
            <a:ext cx="5040313" cy="584200"/>
          </a:xfrm>
          <a:prstGeom prst="rect">
            <a:avLst/>
          </a:prstGeom>
        </p:spPr>
        <p:txBody>
          <a:bodyPr>
            <a:spAutoFit/>
          </a:bodyPr>
          <a:lstStyle/>
          <a:p>
            <a:pPr marL="742950" lvl="1" indent="-285750">
              <a:lnSpc>
                <a:spcPct val="100000"/>
              </a:lnSpc>
              <a:buClr>
                <a:srgbClr val="F89400"/>
              </a:buClr>
              <a:buFont typeface="Wingdings" panose="05000000000000000000" pitchFamily="2" charset="2"/>
              <a:buChar char=""/>
              <a:defRPr/>
            </a:pPr>
            <a:r>
              <a:rPr lang="en-US" altLang="zh-CN" sz="3200" kern="0" dirty="0">
                <a:solidFill>
                  <a:srgbClr val="FF0000"/>
                </a:solidFill>
                <a:latin typeface="Symbol" panose="05050102010706020507" pitchFamily="18" charset="2"/>
                <a:ea typeface="宋体" panose="02010600030101010101" pitchFamily="2" charset="-122"/>
              </a:rPr>
              <a:t>M|M|1</a:t>
            </a:r>
            <a:r>
              <a:rPr lang="zh-CN" altLang="en-US" sz="3200" kern="0" dirty="0">
                <a:solidFill>
                  <a:srgbClr val="FF0000"/>
                </a:solidFill>
                <a:latin typeface="Symbol" panose="05050102010706020507" pitchFamily="18" charset="2"/>
                <a:ea typeface="宋体" panose="02010600030101010101" pitchFamily="2" charset="-122"/>
              </a:rPr>
              <a:t>的系统时间</a:t>
            </a:r>
            <a:r>
              <a:rPr lang="en-US" altLang="zh-CN" sz="3200" kern="0" dirty="0">
                <a:solidFill>
                  <a:srgbClr val="FF0000"/>
                </a:solidFill>
                <a:latin typeface="Arial" panose="020B0604020202020204"/>
                <a:ea typeface="宋体" panose="02010600030101010101" pitchFamily="2" charset="-122"/>
              </a:rPr>
              <a:t>s</a:t>
            </a:r>
            <a:endParaRPr lang="en-US" altLang="zh-CN" sz="3200" kern="0" dirty="0">
              <a:solidFill>
                <a:srgbClr val="FF0000"/>
              </a:solidFill>
              <a:latin typeface="Symbol" panose="05050102010706020507" pitchFamily="18" charset="2"/>
              <a:ea typeface="宋体" panose="02010600030101010101" pitchFamily="2" charset="-122"/>
            </a:endParaRPr>
          </a:p>
        </p:txBody>
      </p:sp>
      <p:graphicFrame>
        <p:nvGraphicFramePr>
          <p:cNvPr id="10" name="Object 7"/>
          <p:cNvGraphicFramePr>
            <a:graphicFrameLocks noChangeAspect="1"/>
          </p:cNvGraphicFramePr>
          <p:nvPr/>
        </p:nvGraphicFramePr>
        <p:xfrm>
          <a:off x="2159955" y="2420888"/>
          <a:ext cx="4464050" cy="1130300"/>
        </p:xfrm>
        <a:graphic>
          <a:graphicData uri="http://schemas.openxmlformats.org/presentationml/2006/ole">
            <mc:AlternateContent xmlns:mc="http://schemas.openxmlformats.org/markup-compatibility/2006">
              <mc:Choice xmlns:v="urn:schemas-microsoft-com:vml" Requires="v">
                <p:oleObj spid="_x0000_s406625" name="Equation" r:id="rId3" imgW="1651000" imgH="419100" progId="Equation.DSMT4">
                  <p:embed/>
                </p:oleObj>
              </mc:Choice>
              <mc:Fallback>
                <p:oleObj name="Equation" r:id="rId3" imgW="1651000" imgH="419100" progId="Equation.DSMT4">
                  <p:embed/>
                  <p:pic>
                    <p:nvPicPr>
                      <p:cNvPr id="0" name="图片 40654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59955" y="2420888"/>
                        <a:ext cx="4464050" cy="1130300"/>
                      </a:xfrm>
                      <a:prstGeom prst="rect">
                        <a:avLst/>
                      </a:prstGeom>
                      <a:noFill/>
                    </p:spPr>
                  </p:pic>
                </p:oleObj>
              </mc:Fallback>
            </mc:AlternateContent>
          </a:graphicData>
        </a:graphic>
      </p:graphicFrame>
      <p:sp>
        <p:nvSpPr>
          <p:cNvPr id="4" name="矩形 3"/>
          <p:cNvSpPr/>
          <p:nvPr/>
        </p:nvSpPr>
        <p:spPr>
          <a:xfrm>
            <a:off x="467544" y="836712"/>
            <a:ext cx="7848872" cy="1077218"/>
          </a:xfrm>
          <a:prstGeom prst="rect">
            <a:avLst/>
          </a:prstGeom>
        </p:spPr>
        <p:txBody>
          <a:bodyPr wrap="square">
            <a:spAutoFit/>
          </a:bodyPr>
          <a:lstStyle/>
          <a:p>
            <a:pPr lvl="3" fontAlgn="auto">
              <a:lnSpc>
                <a:spcPct val="100000"/>
              </a:lnSpc>
              <a:spcBef>
                <a:spcPts val="0"/>
              </a:spcBef>
              <a:spcAft>
                <a:spcPts val="0"/>
              </a:spcAft>
              <a:buClrTx/>
              <a:buSzTx/>
              <a:buFontTx/>
              <a:buNone/>
              <a:defRPr/>
            </a:pPr>
            <a:endParaRPr lang="en-US" altLang="zh-CN" sz="1800" kern="0">
              <a:solidFill>
                <a:srgbClr val="005FBE"/>
              </a:solidFill>
              <a:latin typeface="Arial" panose="020B0604020202020204"/>
              <a:ea typeface="宋体" panose="02010600030101010101" pitchFamily="2" charset="-122"/>
            </a:endParaRPr>
          </a:p>
          <a:p>
            <a:pPr lvl="3" fontAlgn="auto">
              <a:lnSpc>
                <a:spcPct val="100000"/>
              </a:lnSpc>
              <a:spcBef>
                <a:spcPts val="0"/>
              </a:spcBef>
              <a:spcAft>
                <a:spcPts val="0"/>
              </a:spcAft>
              <a:buClrTx/>
              <a:buSzTx/>
              <a:buFontTx/>
              <a:buNone/>
              <a:defRPr/>
            </a:pPr>
            <a:endParaRPr lang="zh-CN" altLang="en-US" sz="1800" kern="0">
              <a:solidFill>
                <a:srgbClr val="005FBE"/>
              </a:solidFill>
              <a:latin typeface="Arial" panose="020B0604020202020204"/>
              <a:ea typeface="宋体" panose="02010600030101010101" pitchFamily="2" charset="-122"/>
            </a:endParaRPr>
          </a:p>
          <a:p>
            <a:pPr fontAlgn="auto">
              <a:lnSpc>
                <a:spcPct val="100000"/>
              </a:lnSpc>
              <a:spcBef>
                <a:spcPts val="0"/>
              </a:spcBef>
              <a:spcAft>
                <a:spcPts val="0"/>
              </a:spcAft>
              <a:buClrTx/>
              <a:buSzTx/>
              <a:buFontTx/>
              <a:buNone/>
              <a:defRPr/>
            </a:pPr>
            <a:r>
              <a:rPr lang="zh-CN" altLang="en-US" kern="0" smtClean="0">
                <a:solidFill>
                  <a:srgbClr val="005FBE"/>
                </a:solidFill>
                <a:latin typeface="Arial" panose="020B0604020202020204"/>
                <a:ea typeface="宋体" panose="02010600030101010101" pitchFamily="2" charset="-122"/>
              </a:rPr>
              <a:t>也可以由以下公式求出：</a:t>
            </a:r>
            <a:endParaRPr lang="zh-CN" altLang="en-US" kern="0" dirty="0">
              <a:solidFill>
                <a:srgbClr val="005FBE"/>
              </a:solidFill>
              <a:latin typeface="Arial" panose="020B0604020202020204"/>
              <a:ea typeface="宋体" panose="02010600030101010101" pitchFamily="2" charset="-122"/>
            </a:endParaRPr>
          </a:p>
        </p:txBody>
      </p:sp>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3189" name="Object 7"/>
          <p:cNvGraphicFramePr>
            <a:graphicFrameLocks noChangeAspect="1"/>
          </p:cNvGraphicFramePr>
          <p:nvPr/>
        </p:nvGraphicFramePr>
        <p:xfrm>
          <a:off x="2483768" y="3429000"/>
          <a:ext cx="4105275" cy="1063625"/>
        </p:xfrm>
        <a:graphic>
          <a:graphicData uri="http://schemas.openxmlformats.org/presentationml/2006/ole">
            <mc:AlternateContent xmlns:mc="http://schemas.openxmlformats.org/markup-compatibility/2006">
              <mc:Choice xmlns:v="urn:schemas-microsoft-com:vml" Requires="v">
                <p:oleObj spid="_x0000_s412769" name="公式" r:id="rId3" imgW="1612900" imgH="419100" progId="Equation.3">
                  <p:embed/>
                </p:oleObj>
              </mc:Choice>
              <mc:Fallback>
                <p:oleObj name="公式" r:id="rId3" imgW="1612900" imgH="419100" progId="Equation.3">
                  <p:embed/>
                  <p:pic>
                    <p:nvPicPr>
                      <p:cNvPr id="0" name="图片 41268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83768" y="3429000"/>
                        <a:ext cx="4105275" cy="1063625"/>
                      </a:xfrm>
                      <a:prstGeom prst="rect">
                        <a:avLst/>
                      </a:prstGeom>
                      <a:solidFill>
                        <a:srgbClr val="FFFFEB"/>
                      </a:solidFill>
                    </p:spPr>
                  </p:pic>
                </p:oleObj>
              </mc:Fallback>
            </mc:AlternateContent>
          </a:graphicData>
        </a:graphic>
      </p:graphicFrame>
      <p:sp>
        <p:nvSpPr>
          <p:cNvPr id="6" name="矩形 5"/>
          <p:cNvSpPr/>
          <p:nvPr/>
        </p:nvSpPr>
        <p:spPr>
          <a:xfrm>
            <a:off x="2124075" y="-22225"/>
            <a:ext cx="5040313" cy="584200"/>
          </a:xfrm>
          <a:prstGeom prst="rect">
            <a:avLst/>
          </a:prstGeom>
        </p:spPr>
        <p:txBody>
          <a:bodyPr>
            <a:spAutoFit/>
          </a:bodyPr>
          <a:lstStyle/>
          <a:p>
            <a:pPr marL="742950" lvl="1" indent="-285750">
              <a:lnSpc>
                <a:spcPct val="100000"/>
              </a:lnSpc>
              <a:buClr>
                <a:srgbClr val="F89400"/>
              </a:buClr>
              <a:buFont typeface="Wingdings" panose="05000000000000000000" pitchFamily="2" charset="2"/>
              <a:buChar char=""/>
              <a:defRPr/>
            </a:pPr>
            <a:r>
              <a:rPr lang="en-US" altLang="zh-CN" sz="3200" kern="0" dirty="0">
                <a:solidFill>
                  <a:srgbClr val="FF0000"/>
                </a:solidFill>
                <a:latin typeface="Symbol" panose="05050102010706020507" pitchFamily="18" charset="2"/>
                <a:ea typeface="宋体" panose="02010600030101010101" pitchFamily="2" charset="-122"/>
              </a:rPr>
              <a:t>M|M|1</a:t>
            </a:r>
            <a:r>
              <a:rPr lang="zh-CN" altLang="en-US" sz="3200" kern="0" dirty="0">
                <a:solidFill>
                  <a:srgbClr val="FF0000"/>
                </a:solidFill>
                <a:latin typeface="Symbol" panose="05050102010706020507" pitchFamily="18" charset="2"/>
                <a:ea typeface="宋体" panose="02010600030101010101" pitchFamily="2" charset="-122"/>
              </a:rPr>
              <a:t>的系统时间</a:t>
            </a:r>
            <a:r>
              <a:rPr lang="en-US" altLang="zh-CN" sz="3200" kern="0" dirty="0">
                <a:solidFill>
                  <a:srgbClr val="FF0000"/>
                </a:solidFill>
                <a:latin typeface="Arial" panose="020B0604020202020204"/>
                <a:ea typeface="宋体" panose="02010600030101010101" pitchFamily="2" charset="-122"/>
              </a:rPr>
              <a:t>s</a:t>
            </a:r>
            <a:endParaRPr lang="en-US" altLang="zh-CN" sz="3200" kern="0" dirty="0">
              <a:solidFill>
                <a:srgbClr val="FF0000"/>
              </a:solidFill>
              <a:latin typeface="Symbol" panose="05050102010706020507" pitchFamily="18" charset="2"/>
              <a:ea typeface="宋体" panose="02010600030101010101" pitchFamily="2" charset="-122"/>
            </a:endParaRPr>
          </a:p>
        </p:txBody>
      </p:sp>
      <p:sp>
        <p:nvSpPr>
          <p:cNvPr id="4" name="矩形 3"/>
          <p:cNvSpPr/>
          <p:nvPr/>
        </p:nvSpPr>
        <p:spPr>
          <a:xfrm>
            <a:off x="611969" y="1456878"/>
            <a:ext cx="7848872" cy="1077218"/>
          </a:xfrm>
          <a:prstGeom prst="rect">
            <a:avLst/>
          </a:prstGeom>
        </p:spPr>
        <p:txBody>
          <a:bodyPr wrap="square">
            <a:spAutoFit/>
          </a:bodyPr>
          <a:lstStyle/>
          <a:p>
            <a:pPr lvl="3" fontAlgn="auto">
              <a:lnSpc>
                <a:spcPct val="100000"/>
              </a:lnSpc>
              <a:spcBef>
                <a:spcPts val="0"/>
              </a:spcBef>
              <a:spcAft>
                <a:spcPts val="0"/>
              </a:spcAft>
              <a:buClrTx/>
              <a:buSzTx/>
              <a:buFontTx/>
              <a:buNone/>
              <a:defRPr/>
            </a:pPr>
            <a:endParaRPr lang="en-US" altLang="zh-CN" sz="1800" kern="0">
              <a:solidFill>
                <a:srgbClr val="005FBE"/>
              </a:solidFill>
              <a:latin typeface="Arial" panose="020B0604020202020204"/>
              <a:ea typeface="宋体" panose="02010600030101010101" pitchFamily="2" charset="-122"/>
            </a:endParaRPr>
          </a:p>
          <a:p>
            <a:pPr lvl="3" fontAlgn="auto">
              <a:lnSpc>
                <a:spcPct val="100000"/>
              </a:lnSpc>
              <a:spcBef>
                <a:spcPts val="0"/>
              </a:spcBef>
              <a:spcAft>
                <a:spcPts val="0"/>
              </a:spcAft>
              <a:buClrTx/>
              <a:buSzTx/>
              <a:buFontTx/>
              <a:buNone/>
              <a:defRPr/>
            </a:pPr>
            <a:endParaRPr lang="zh-CN" altLang="en-US" sz="1800" kern="0">
              <a:solidFill>
                <a:srgbClr val="005FBE"/>
              </a:solidFill>
              <a:latin typeface="Arial" panose="020B0604020202020204"/>
              <a:ea typeface="宋体" panose="02010600030101010101" pitchFamily="2" charset="-122"/>
            </a:endParaRPr>
          </a:p>
          <a:p>
            <a:pPr fontAlgn="auto">
              <a:lnSpc>
                <a:spcPct val="100000"/>
              </a:lnSpc>
              <a:spcBef>
                <a:spcPts val="0"/>
              </a:spcBef>
              <a:spcAft>
                <a:spcPts val="0"/>
              </a:spcAft>
              <a:buClrTx/>
              <a:buSzTx/>
              <a:buFontTx/>
              <a:buNone/>
              <a:defRPr/>
            </a:pPr>
            <a:r>
              <a:rPr lang="zh-CN" altLang="en-US" kern="0">
                <a:solidFill>
                  <a:srgbClr val="005FBE"/>
                </a:solidFill>
                <a:latin typeface="Arial" panose="020B0604020202020204"/>
                <a:ea typeface="宋体" panose="02010600030101010101" pitchFamily="2" charset="-122"/>
              </a:rPr>
              <a:t>还可验证</a:t>
            </a:r>
            <a:r>
              <a:rPr lang="en-US" altLang="zh-CN" kern="0">
                <a:solidFill>
                  <a:srgbClr val="005FBE"/>
                </a:solidFill>
                <a:latin typeface="Arial" panose="020B0604020202020204"/>
                <a:ea typeface="宋体" panose="02010600030101010101" pitchFamily="2" charset="-122"/>
              </a:rPr>
              <a:t>M|M|1</a:t>
            </a:r>
            <a:r>
              <a:rPr lang="zh-CN" altLang="en-US" kern="0">
                <a:solidFill>
                  <a:srgbClr val="005FBE"/>
                </a:solidFill>
                <a:latin typeface="Arial" panose="020B0604020202020204"/>
                <a:ea typeface="宋体" panose="02010600030101010101" pitchFamily="2" charset="-122"/>
              </a:rPr>
              <a:t>的稳态解满足</a:t>
            </a:r>
            <a:r>
              <a:rPr lang="zh-CN" altLang="en-US" kern="0">
                <a:solidFill>
                  <a:srgbClr val="FF0000"/>
                </a:solidFill>
                <a:latin typeface="Arial" panose="020B0604020202020204"/>
                <a:ea typeface="宋体" panose="02010600030101010101" pitchFamily="2" charset="-122"/>
              </a:rPr>
              <a:t>列德尔</a:t>
            </a:r>
            <a:r>
              <a:rPr lang="zh-CN" altLang="en-US" kern="0">
                <a:solidFill>
                  <a:srgbClr val="005FBE"/>
                </a:solidFill>
                <a:latin typeface="Arial" panose="020B0604020202020204"/>
                <a:ea typeface="宋体" panose="02010600030101010101" pitchFamily="2" charset="-122"/>
              </a:rPr>
              <a:t>公式，即</a:t>
            </a:r>
            <a:endParaRPr lang="zh-CN" altLang="en-US" kern="0" dirty="0">
              <a:solidFill>
                <a:srgbClr val="005FBE"/>
              </a:solidFill>
              <a:latin typeface="Arial" panose="020B0604020202020204"/>
              <a:ea typeface="宋体" panose="02010600030101010101" pitchFamily="2" charset="-122"/>
            </a:endParaRPr>
          </a:p>
        </p:txBody>
      </p:sp>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3"/>
          <p:cNvSpPr>
            <a:spLocks noGrp="1" noRot="1" noChangeArrowheads="1"/>
          </p:cNvSpPr>
          <p:nvPr>
            <p:ph type="body" idx="1"/>
          </p:nvPr>
        </p:nvSpPr>
        <p:spPr>
          <a:xfrm>
            <a:off x="6896" y="548680"/>
            <a:ext cx="9029600" cy="5184775"/>
          </a:xfrm>
        </p:spPr>
        <p:txBody>
          <a:bodyPr/>
          <a:lstStyle/>
          <a:p>
            <a:pPr eaLnBrk="1" hangingPunct="1">
              <a:lnSpc>
                <a:spcPct val="90000"/>
              </a:lnSpc>
              <a:spcBef>
                <a:spcPts val="3000"/>
              </a:spcBef>
            </a:pPr>
            <a:r>
              <a:rPr lang="en-US" altLang="zh-CN" sz="2800" dirty="0" smtClean="0"/>
              <a:t>M|M|1</a:t>
            </a:r>
            <a:r>
              <a:rPr lang="zh-CN" altLang="en-US" sz="2800" dirty="0" smtClean="0"/>
              <a:t>问题的</a:t>
            </a:r>
            <a:r>
              <a:rPr lang="zh-CN" altLang="en-US" sz="2800" dirty="0" smtClean="0">
                <a:solidFill>
                  <a:srgbClr val="FF0000"/>
                </a:solidFill>
              </a:rPr>
              <a:t>主要参量均取决于排队强度</a:t>
            </a:r>
            <a:r>
              <a:rPr lang="en-US" altLang="zh-CN" sz="2800" dirty="0" smtClean="0">
                <a:solidFill>
                  <a:srgbClr val="FF0000"/>
                </a:solidFill>
                <a:latin typeface="Symbol" panose="05050102010706020507" pitchFamily="18" charset="2"/>
              </a:rPr>
              <a:t>r</a:t>
            </a:r>
          </a:p>
          <a:p>
            <a:pPr lvl="1" eaLnBrk="1" hangingPunct="1">
              <a:lnSpc>
                <a:spcPct val="90000"/>
              </a:lnSpc>
              <a:spcBef>
                <a:spcPts val="3000"/>
              </a:spcBef>
            </a:pPr>
            <a:r>
              <a:rPr lang="zh-CN" altLang="en-US" sz="2800" dirty="0" smtClean="0">
                <a:latin typeface="Symbol" panose="05050102010706020507" pitchFamily="18" charset="2"/>
              </a:rPr>
              <a:t>由于</a:t>
            </a:r>
            <a:r>
              <a:rPr lang="en-US" altLang="zh-CN" sz="2800" dirty="0" smtClean="0">
                <a:latin typeface="Symbol" panose="05050102010706020507" pitchFamily="18" charset="2"/>
              </a:rPr>
              <a:t>r=1-</a:t>
            </a:r>
            <a:r>
              <a:rPr lang="en-US" altLang="zh-CN" sz="2800" i="1" dirty="0" smtClean="0">
                <a:latin typeface="Times New Roman" panose="02020603050405020304" pitchFamily="18" charset="0"/>
              </a:rPr>
              <a:t>p</a:t>
            </a:r>
            <a:r>
              <a:rPr lang="en-US" altLang="zh-CN" sz="2800" baseline="-25000" dirty="0" smtClean="0">
                <a:latin typeface="Symbol" panose="05050102010706020507" pitchFamily="18" charset="2"/>
              </a:rPr>
              <a:t>0</a:t>
            </a:r>
            <a:r>
              <a:rPr lang="zh-CN" altLang="en-US" sz="2800" dirty="0" smtClean="0">
                <a:latin typeface="Symbol" panose="05050102010706020507" pitchFamily="18" charset="2"/>
              </a:rPr>
              <a:t>是系统内有顾客的概率，亦即窗口忙的概率，对于单窗口情况，</a:t>
            </a:r>
            <a:r>
              <a:rPr lang="en-US" altLang="zh-CN" sz="2800" dirty="0" smtClean="0">
                <a:latin typeface="Symbol" panose="05050102010706020507" pitchFamily="18" charset="2"/>
              </a:rPr>
              <a:t>r</a:t>
            </a:r>
            <a:r>
              <a:rPr lang="zh-CN" altLang="en-US" sz="2800" dirty="0" smtClean="0">
                <a:latin typeface="Symbol" panose="05050102010706020507" pitchFamily="18" charset="2"/>
              </a:rPr>
              <a:t>就是排队系统的效率</a:t>
            </a:r>
            <a:r>
              <a:rPr lang="en-US" altLang="zh-CN" sz="2800" dirty="0" smtClean="0">
                <a:latin typeface="Symbol" panose="05050102010706020507" pitchFamily="18" charset="2"/>
              </a:rPr>
              <a:t>h</a:t>
            </a:r>
            <a:r>
              <a:rPr lang="zh-CN" altLang="en-US" sz="2800" dirty="0" smtClean="0">
                <a:latin typeface="Symbol" panose="05050102010706020507" pitchFamily="18" charset="2"/>
              </a:rPr>
              <a:t>。为了</a:t>
            </a:r>
            <a:r>
              <a:rPr lang="zh-CN" altLang="en-US" sz="2800" dirty="0" smtClean="0">
                <a:solidFill>
                  <a:srgbClr val="FF0000"/>
                </a:solidFill>
                <a:latin typeface="Symbol" panose="05050102010706020507" pitchFamily="18" charset="2"/>
              </a:rPr>
              <a:t>提高服务资源的利用率，就希望</a:t>
            </a:r>
            <a:r>
              <a:rPr lang="en-US" altLang="zh-CN" sz="2800" dirty="0" smtClean="0">
                <a:solidFill>
                  <a:srgbClr val="FF0000"/>
                </a:solidFill>
                <a:latin typeface="Symbol" panose="05050102010706020507" pitchFamily="18" charset="2"/>
              </a:rPr>
              <a:t>r</a:t>
            </a:r>
            <a:r>
              <a:rPr lang="zh-CN" altLang="en-US" sz="2800" dirty="0" smtClean="0">
                <a:solidFill>
                  <a:srgbClr val="FF0000"/>
                </a:solidFill>
                <a:latin typeface="Symbol" panose="05050102010706020507" pitchFamily="18" charset="2"/>
              </a:rPr>
              <a:t>选择得大一些</a:t>
            </a:r>
            <a:r>
              <a:rPr lang="zh-CN" altLang="en-US" sz="2800" dirty="0" smtClean="0">
                <a:latin typeface="Symbol" panose="05050102010706020507" pitchFamily="18" charset="2"/>
              </a:rPr>
              <a:t>。</a:t>
            </a:r>
          </a:p>
          <a:p>
            <a:pPr lvl="1" eaLnBrk="1" hangingPunct="1">
              <a:lnSpc>
                <a:spcPct val="90000"/>
              </a:lnSpc>
              <a:spcBef>
                <a:spcPts val="3000"/>
              </a:spcBef>
            </a:pPr>
            <a:r>
              <a:rPr lang="zh-CN" altLang="en-US" sz="2800" dirty="0" smtClean="0">
                <a:latin typeface="Symbol" panose="05050102010706020507" pitchFamily="18" charset="2"/>
              </a:rPr>
              <a:t>其次，由于平均等待时间和方差可看出，</a:t>
            </a:r>
            <a:r>
              <a:rPr lang="en-US" altLang="zh-CN" sz="2800" dirty="0" smtClean="0">
                <a:solidFill>
                  <a:srgbClr val="FF0000"/>
                </a:solidFill>
                <a:latin typeface="Symbol" panose="05050102010706020507" pitchFamily="18" charset="2"/>
              </a:rPr>
              <a:t>r</a:t>
            </a:r>
            <a:r>
              <a:rPr lang="zh-CN" altLang="en-US" sz="2800" dirty="0" smtClean="0">
                <a:solidFill>
                  <a:srgbClr val="FF0000"/>
                </a:solidFill>
                <a:latin typeface="Symbol" panose="05050102010706020507" pitchFamily="18" charset="2"/>
              </a:rPr>
              <a:t>的增大，将使平均等待时间及方差均增大，</a:t>
            </a:r>
            <a:r>
              <a:rPr lang="zh-CN" altLang="en-US" sz="2800" dirty="0" smtClean="0">
                <a:latin typeface="Symbol" panose="05050102010706020507" pitchFamily="18" charset="2"/>
              </a:rPr>
              <a:t>这就意味着顾客将等候较久才能被服务，亦即</a:t>
            </a:r>
            <a:r>
              <a:rPr lang="zh-CN" altLang="en-US" sz="2800" dirty="0" smtClean="0">
                <a:solidFill>
                  <a:srgbClr val="FF0000"/>
                </a:solidFill>
                <a:latin typeface="Symbol" panose="05050102010706020507" pitchFamily="18" charset="2"/>
              </a:rPr>
              <a:t>排队系统的服务质量下降</a:t>
            </a:r>
            <a:r>
              <a:rPr lang="zh-CN" altLang="en-US" sz="2800" dirty="0" smtClean="0">
                <a:latin typeface="Symbol" panose="05050102010706020507" pitchFamily="18" charset="2"/>
              </a:rPr>
              <a:t>。从顾客的观点来看，常希望</a:t>
            </a:r>
            <a:r>
              <a:rPr lang="en-US" altLang="zh-CN" sz="2800" dirty="0" smtClean="0">
                <a:latin typeface="Symbol" panose="05050102010706020507" pitchFamily="18" charset="2"/>
              </a:rPr>
              <a:t>r</a:t>
            </a:r>
            <a:r>
              <a:rPr lang="zh-CN" altLang="en-US" sz="2800" dirty="0" smtClean="0">
                <a:latin typeface="Symbol" panose="05050102010706020507" pitchFamily="18" charset="2"/>
              </a:rPr>
              <a:t>小一些。</a:t>
            </a:r>
          </a:p>
          <a:p>
            <a:pPr lvl="1" eaLnBrk="1" hangingPunct="1">
              <a:lnSpc>
                <a:spcPct val="90000"/>
              </a:lnSpc>
              <a:spcBef>
                <a:spcPts val="3000"/>
              </a:spcBef>
            </a:pPr>
            <a:r>
              <a:rPr lang="zh-CN" altLang="en-US" sz="2800" dirty="0" smtClean="0">
                <a:latin typeface="Symbol" panose="05050102010706020507" pitchFamily="18" charset="2"/>
              </a:rPr>
              <a:t>此外，</a:t>
            </a:r>
            <a:r>
              <a:rPr lang="zh-CN" altLang="en-US" sz="2800" dirty="0" smtClean="0">
                <a:solidFill>
                  <a:srgbClr val="FF0000"/>
                </a:solidFill>
                <a:latin typeface="Symbol" panose="05050102010706020507" pitchFamily="18" charset="2"/>
              </a:rPr>
              <a:t>当</a:t>
            </a:r>
            <a:r>
              <a:rPr lang="en-US" altLang="zh-CN" sz="2800" dirty="0" smtClean="0">
                <a:solidFill>
                  <a:srgbClr val="FF0000"/>
                </a:solidFill>
                <a:latin typeface="Symbol" panose="05050102010706020507" pitchFamily="18" charset="2"/>
              </a:rPr>
              <a:t>r</a:t>
            </a:r>
            <a:r>
              <a:rPr lang="en-US" altLang="zh-CN" sz="2800" dirty="0" smtClean="0">
                <a:solidFill>
                  <a:srgbClr val="FF0000"/>
                </a:solidFill>
              </a:rPr>
              <a:t>≥1</a:t>
            </a:r>
            <a:r>
              <a:rPr lang="zh-CN" altLang="en-US" sz="2800" dirty="0" smtClean="0">
                <a:solidFill>
                  <a:srgbClr val="FF0000"/>
                </a:solidFill>
              </a:rPr>
              <a:t>时，以上公式都不适用，此时系统已不能稳定地工作</a:t>
            </a:r>
            <a:r>
              <a:rPr lang="en-US" altLang="zh-CN" sz="2800" dirty="0" smtClean="0">
                <a:solidFill>
                  <a:srgbClr val="0033CC"/>
                </a:solidFill>
              </a:rPr>
              <a:t>(</a:t>
            </a:r>
            <a:r>
              <a:rPr lang="zh-CN" altLang="en-US" sz="2800" dirty="0" smtClean="0">
                <a:solidFill>
                  <a:srgbClr val="0033CC"/>
                </a:solidFill>
              </a:rPr>
              <a:t>因为</a:t>
            </a:r>
            <a:r>
              <a:rPr lang="en-US" altLang="zh-CN" sz="2800" dirty="0" smtClean="0">
                <a:solidFill>
                  <a:srgbClr val="0033CC"/>
                </a:solidFill>
              </a:rPr>
              <a:t>M</a:t>
            </a:r>
            <a:r>
              <a:rPr lang="zh-CN" altLang="en-US" sz="2800" dirty="0" smtClean="0">
                <a:solidFill>
                  <a:srgbClr val="0033CC"/>
                </a:solidFill>
              </a:rPr>
              <a:t>｜</a:t>
            </a:r>
            <a:r>
              <a:rPr lang="en-US" altLang="zh-CN" sz="2800" dirty="0" smtClean="0">
                <a:solidFill>
                  <a:srgbClr val="0033CC"/>
                </a:solidFill>
              </a:rPr>
              <a:t>M</a:t>
            </a:r>
            <a:r>
              <a:rPr lang="zh-CN" altLang="en-US" sz="2800" dirty="0" smtClean="0">
                <a:solidFill>
                  <a:srgbClr val="0033CC"/>
                </a:solidFill>
              </a:rPr>
              <a:t>｜</a:t>
            </a:r>
            <a:r>
              <a:rPr lang="en-US" altLang="zh-CN" sz="2800" dirty="0" smtClean="0">
                <a:solidFill>
                  <a:srgbClr val="0033CC"/>
                </a:solidFill>
              </a:rPr>
              <a:t>1</a:t>
            </a:r>
            <a:r>
              <a:rPr lang="zh-CN" altLang="en-US" sz="2800" dirty="0" smtClean="0">
                <a:solidFill>
                  <a:srgbClr val="0033CC"/>
                </a:solidFill>
              </a:rPr>
              <a:t>是不拒绝工作方式</a:t>
            </a:r>
            <a:r>
              <a:rPr lang="en-US" altLang="zh-CN" sz="2800" dirty="0" smtClean="0">
                <a:solidFill>
                  <a:srgbClr val="0033CC"/>
                </a:solidFill>
              </a:rPr>
              <a:t>)</a:t>
            </a:r>
            <a:r>
              <a:rPr lang="zh-CN" altLang="en-US" sz="2800" dirty="0" smtClean="0">
                <a:solidFill>
                  <a:srgbClr val="0033CC"/>
                </a:solidFill>
              </a:rPr>
              <a:t>。</a:t>
            </a:r>
          </a:p>
        </p:txBody>
      </p:sp>
      <p:graphicFrame>
        <p:nvGraphicFramePr>
          <p:cNvPr id="2" name="对象 1"/>
          <p:cNvGraphicFramePr>
            <a:graphicFrameLocks noGrp="1" noChangeAspect="1"/>
          </p:cNvGraphicFramePr>
          <p:nvPr/>
        </p:nvGraphicFramePr>
        <p:xfrm>
          <a:off x="2195736" y="5532831"/>
          <a:ext cx="2304256" cy="1152815"/>
        </p:xfrm>
        <a:graphic>
          <a:graphicData uri="http://schemas.openxmlformats.org/presentationml/2006/ole">
            <mc:AlternateContent xmlns:mc="http://schemas.openxmlformats.org/markup-compatibility/2006">
              <mc:Choice xmlns:v="urn:schemas-microsoft-com:vml" Requires="v">
                <p:oleObj spid="_x0000_s413794" name="公式" r:id="rId3" imgW="838200" imgH="419100" progId="Equation.3">
                  <p:embed/>
                </p:oleObj>
              </mc:Choice>
              <mc:Fallback>
                <p:oleObj name="公式" r:id="rId3" imgW="838200" imgH="419100" progId="Equation.3">
                  <p:embed/>
                  <p:pic>
                    <p:nvPicPr>
                      <p:cNvPr id="0" name="图片 413714"/>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95736" y="5532831"/>
                        <a:ext cx="2304256" cy="1152815"/>
                      </a:xfrm>
                      <a:prstGeom prst="rect">
                        <a:avLst/>
                      </a:prstGeom>
                      <a:solidFill>
                        <a:srgbClr val="FFFEE9"/>
                      </a:solidFill>
                    </p:spPr>
                  </p:pic>
                </p:oleObj>
              </mc:Fallback>
            </mc:AlternateContent>
          </a:graphicData>
        </a:graphic>
      </p:graphicFrame>
      <p:pic>
        <p:nvPicPr>
          <p:cNvPr id="323587"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076056" y="5589240"/>
            <a:ext cx="2736304" cy="1270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23613" name="Picture 29"/>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076056" y="0"/>
            <a:ext cx="4320480" cy="32403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23613"/>
                                        </p:tgtEl>
                                        <p:attrNameLst>
                                          <p:attrName>style.visibility</p:attrName>
                                        </p:attrNameLst>
                                      </p:cBhvr>
                                      <p:to>
                                        <p:strVal val="visible"/>
                                      </p:to>
                                    </p:set>
                                    <p:anim calcmode="lin" valueType="num">
                                      <p:cBhvr additive="base">
                                        <p:cTn id="7" dur="500" fill="hold"/>
                                        <p:tgtEl>
                                          <p:spTgt spid="323613"/>
                                        </p:tgtEl>
                                        <p:attrNameLst>
                                          <p:attrName>ppt_x</p:attrName>
                                        </p:attrNameLst>
                                      </p:cBhvr>
                                      <p:tavLst>
                                        <p:tav tm="0">
                                          <p:val>
                                            <p:strVal val="#ppt_x"/>
                                          </p:val>
                                        </p:tav>
                                        <p:tav tm="100000">
                                          <p:val>
                                            <p:strVal val="#ppt_x"/>
                                          </p:val>
                                        </p:tav>
                                      </p:tavLst>
                                    </p:anim>
                                    <p:anim calcmode="lin" valueType="num">
                                      <p:cBhvr additive="base">
                                        <p:cTn id="8" dur="500" fill="hold"/>
                                        <p:tgtEl>
                                          <p:spTgt spid="32361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2358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p:cNvSpPr>
                <a:spLocks noGrp="1"/>
              </p:cNvSpPr>
              <p:nvPr>
                <p:ph idx="1"/>
              </p:nvPr>
            </p:nvSpPr>
            <p:spPr>
              <a:xfrm>
                <a:off x="827584" y="1340769"/>
                <a:ext cx="7848872" cy="1368152"/>
              </a:xfrm>
            </p:spPr>
            <p:txBody>
              <a:bodyPr/>
              <a:lstStyle/>
              <a:p>
                <a:pPr eaLnBrk="1" hangingPunct="1">
                  <a:defRPr/>
                </a:pPr>
                <a:r>
                  <a:rPr lang="en-US" altLang="zh-CN" sz="2800" dirty="0"/>
                  <a:t>2.1.2.1  M|M|1</a:t>
                </a:r>
                <a:r>
                  <a:rPr lang="zh-CN" altLang="en-US" sz="2800" dirty="0"/>
                  <a:t>问题的状态转移图与方程</a:t>
                </a:r>
                <a:endParaRPr lang="en-US" altLang="zh-CN" sz="2800" dirty="0"/>
              </a:p>
              <a:p>
                <a:pPr eaLnBrk="1" hangingPunct="1">
                  <a:defRPr/>
                </a:pPr>
                <a:r>
                  <a:rPr lang="en-US" altLang="zh-CN" sz="2800" dirty="0"/>
                  <a:t>2.1.2.2  </a:t>
                </a:r>
                <a:r>
                  <a:rPr lang="zh-CN" altLang="en-US" sz="2800" dirty="0"/>
                  <a:t>系统方程求解</a:t>
                </a:r>
                <a:endParaRPr lang="en-US" altLang="zh-CN" sz="2800" dirty="0"/>
              </a:p>
              <a:p>
                <a:pPr eaLnBrk="1" hangingPunct="1">
                  <a:defRPr/>
                </a:pPr>
                <a:r>
                  <a:rPr lang="en-US" altLang="zh-CN" sz="2800" dirty="0"/>
                  <a:t>2.1.2.3 M|M|1</a:t>
                </a:r>
                <a:r>
                  <a:rPr lang="zh-CN" altLang="en-US" sz="2800" dirty="0"/>
                  <a:t>排队系统性能指标及特性分析</a:t>
                </a:r>
              </a:p>
              <a:p>
                <a:pPr lvl="1" eaLnBrk="1" hangingPunct="1">
                  <a:buNone/>
                  <a:defRPr/>
                </a:pPr>
                <a:r>
                  <a:rPr lang="en-US" altLang="zh-CN" sz="2400" dirty="0" smtClean="0">
                    <a:solidFill>
                      <a:schemeClr val="tx1">
                        <a:lumMod val="50000"/>
                      </a:schemeClr>
                    </a:solidFill>
                  </a:rPr>
                  <a:t>1.</a:t>
                </a:r>
                <a:r>
                  <a:rPr lang="zh-CN" altLang="en-US" sz="2400" dirty="0" smtClean="0">
                    <a:solidFill>
                      <a:schemeClr val="tx1">
                        <a:lumMod val="50000"/>
                      </a:schemeClr>
                    </a:solidFill>
                  </a:rPr>
                  <a:t>排队</a:t>
                </a:r>
                <a:r>
                  <a:rPr lang="zh-CN" altLang="en-US" sz="2400" dirty="0">
                    <a:solidFill>
                      <a:schemeClr val="tx1">
                        <a:lumMod val="50000"/>
                      </a:schemeClr>
                    </a:solidFill>
                  </a:rPr>
                  <a:t>长度</a:t>
                </a:r>
                <a:r>
                  <a:rPr lang="en-US" altLang="zh-CN" sz="2400" dirty="0">
                    <a:solidFill>
                      <a:schemeClr val="tx1">
                        <a:lumMod val="50000"/>
                      </a:schemeClr>
                    </a:solidFill>
                  </a:rPr>
                  <a:t>k</a:t>
                </a:r>
              </a:p>
              <a:p>
                <a:pPr lvl="1" eaLnBrk="1" hangingPunct="1">
                  <a:buNone/>
                  <a:defRPr/>
                </a:pPr>
                <a:r>
                  <a:rPr lang="en-US" altLang="zh-CN" sz="2400" dirty="0" smtClean="0">
                    <a:solidFill>
                      <a:schemeClr val="tx1">
                        <a:lumMod val="50000"/>
                      </a:schemeClr>
                    </a:solidFill>
                  </a:rPr>
                  <a:t>2.</a:t>
                </a:r>
                <a:r>
                  <a:rPr lang="zh-CN" altLang="en-US" sz="2400" dirty="0" smtClean="0">
                    <a:solidFill>
                      <a:schemeClr val="tx1">
                        <a:lumMod val="50000"/>
                      </a:schemeClr>
                    </a:solidFill>
                  </a:rPr>
                  <a:t>等待时间</a:t>
                </a:r>
                <a14:m>
                  <m:oMath xmlns:m="http://schemas.openxmlformats.org/officeDocument/2006/math">
                    <m:r>
                      <a:rPr lang="en-US" altLang="zh-CN" sz="2400" b="1" i="1" dirty="0">
                        <a:solidFill>
                          <a:schemeClr val="tx1">
                            <a:lumMod val="50000"/>
                          </a:schemeClr>
                        </a:solidFill>
                        <a:latin typeface="Cambria Math" panose="02040503050406030204"/>
                      </a:rPr>
                      <m:t>𝒘</m:t>
                    </m:r>
                  </m:oMath>
                </a14:m>
                <a:endParaRPr lang="en-US" altLang="zh-CN" sz="2400" dirty="0">
                  <a:solidFill>
                    <a:schemeClr val="tx1">
                      <a:lumMod val="50000"/>
                    </a:schemeClr>
                  </a:solidFill>
                </a:endParaRPr>
              </a:p>
              <a:p>
                <a:pPr lvl="1" eaLnBrk="1" hangingPunct="1">
                  <a:buNone/>
                  <a:defRPr/>
                </a:pPr>
                <a:r>
                  <a:rPr lang="en-US" altLang="zh-CN" sz="2400" dirty="0" smtClean="0">
                    <a:solidFill>
                      <a:schemeClr val="tx1">
                        <a:lumMod val="50000"/>
                      </a:schemeClr>
                    </a:solidFill>
                  </a:rPr>
                  <a:t>3.</a:t>
                </a:r>
                <a:r>
                  <a:rPr lang="zh-CN" altLang="en-US" sz="2400" dirty="0" smtClean="0">
                    <a:solidFill>
                      <a:schemeClr val="tx1">
                        <a:lumMod val="50000"/>
                      </a:schemeClr>
                    </a:solidFill>
                  </a:rPr>
                  <a:t>系统</a:t>
                </a:r>
                <a:r>
                  <a:rPr lang="zh-CN" altLang="en-US" sz="2400" dirty="0">
                    <a:solidFill>
                      <a:schemeClr val="tx1">
                        <a:lumMod val="50000"/>
                      </a:schemeClr>
                    </a:solidFill>
                  </a:rPr>
                  <a:t>时间</a:t>
                </a:r>
                <a:r>
                  <a:rPr lang="en-US" altLang="zh-CN" sz="2400" dirty="0" smtClean="0">
                    <a:solidFill>
                      <a:schemeClr val="tx1">
                        <a:lumMod val="50000"/>
                      </a:schemeClr>
                    </a:solidFill>
                  </a:rPr>
                  <a:t>s</a:t>
                </a:r>
              </a:p>
              <a:p>
                <a:pPr lvl="1" eaLnBrk="1" hangingPunct="1">
                  <a:buNone/>
                  <a:defRPr/>
                </a:pPr>
                <a:r>
                  <a:rPr lang="en-US" altLang="zh-CN" sz="2400" dirty="0">
                    <a:solidFill>
                      <a:srgbClr val="FF0000"/>
                    </a:solidFill>
                  </a:rPr>
                  <a:t>4. M|M|1</a:t>
                </a:r>
                <a:r>
                  <a:rPr lang="zh-CN" altLang="en-US" sz="2400" dirty="0">
                    <a:solidFill>
                      <a:srgbClr val="FF0000"/>
                    </a:solidFill>
                  </a:rPr>
                  <a:t>闲期与忙期的统计特性</a:t>
                </a:r>
                <a:endParaRPr lang="en-US" altLang="zh-CN" sz="2400" dirty="0">
                  <a:solidFill>
                    <a:srgbClr val="FF0000"/>
                  </a:solidFill>
                </a:endParaRPr>
              </a:p>
              <a:p>
                <a:pPr lvl="1" eaLnBrk="1" hangingPunct="1">
                  <a:buNone/>
                  <a:defRPr/>
                </a:pPr>
                <a:r>
                  <a:rPr lang="en-US" altLang="zh-CN" sz="2400" dirty="0" smtClean="0">
                    <a:solidFill>
                      <a:schemeClr val="tx1">
                        <a:lumMod val="50000"/>
                      </a:schemeClr>
                    </a:solidFill>
                    <a:effectLst>
                      <a:outerShdw blurRad="38100" dist="38100" dir="2700000" algn="tl">
                        <a:srgbClr val="000000"/>
                      </a:outerShdw>
                    </a:effectLst>
                  </a:rPr>
                  <a:t>5.</a:t>
                </a:r>
                <a:r>
                  <a:rPr lang="zh-CN" altLang="en-US" sz="2400" dirty="0">
                    <a:solidFill>
                      <a:schemeClr val="tx1">
                        <a:lumMod val="50000"/>
                      </a:schemeClr>
                    </a:solidFill>
                  </a:rPr>
                  <a:t>计算机通信网中的分组发送</a:t>
                </a:r>
              </a:p>
              <a:p>
                <a:pPr eaLnBrk="1" hangingPunct="1">
                  <a:defRPr/>
                </a:pPr>
                <a:endParaRPr lang="zh-CN" altLang="en-US" sz="2800" dirty="0">
                  <a:solidFill>
                    <a:schemeClr val="tx1">
                      <a:lumMod val="50000"/>
                    </a:schemeClr>
                  </a:solidFill>
                </a:endParaRPr>
              </a:p>
              <a:p>
                <a:pPr eaLnBrk="1" hangingPunct="1">
                  <a:defRPr/>
                </a:pPr>
                <a:endParaRPr lang="en-US" altLang="zh-CN" sz="2800" dirty="0" smtClean="0">
                  <a:solidFill>
                    <a:srgbClr val="2C5884"/>
                  </a:solidFill>
                </a:endParaRPr>
              </a:p>
              <a:p>
                <a:pPr eaLnBrk="1" hangingPunct="1">
                  <a:defRPr/>
                </a:pPr>
                <a:endParaRPr lang="zh-CN" altLang="en-US" sz="2800" dirty="0">
                  <a:solidFill>
                    <a:srgbClr val="2C5884"/>
                  </a:solidFill>
                </a:endParaRPr>
              </a:p>
            </p:txBody>
          </p:sp>
        </mc:Choice>
        <mc:Fallback xmlns="">
          <p:sp>
            <p:nvSpPr>
              <p:cNvPr id="3" name="内容占位符 2"/>
              <p:cNvSpPr>
                <a:spLocks noRot="1" noChangeAspect="1" noMove="1" noResize="1" noEditPoints="1" noAdjustHandles="1" noChangeArrowheads="1" noChangeShapeType="1" noTextEdit="1"/>
              </p:cNvSpPr>
              <p:nvPr>
                <p:ph idx="1"/>
              </p:nvPr>
            </p:nvSpPr>
            <p:spPr>
              <a:xfrm>
                <a:off x="827584" y="1340769"/>
                <a:ext cx="7848872" cy="1368152"/>
              </a:xfrm>
              <a:blipFill rotWithShape="1">
                <a:blip r:embed="rId2"/>
                <a:stretch>
                  <a:fillRect l="-2" t="-21" r="6" b="-281912"/>
                </a:stretch>
              </a:blipFill>
            </p:spPr>
            <p:txBody>
              <a:bodyPr/>
              <a:lstStyle/>
              <a:p>
                <a:r>
                  <a:rPr lang="zh-CN" altLang="en-US">
                    <a:noFill/>
                  </a:rPr>
                  <a:t> </a:t>
                </a:r>
              </a:p>
            </p:txBody>
          </p:sp>
        </mc:Fallback>
      </mc:AlternateContent>
      <p:sp>
        <p:nvSpPr>
          <p:cNvPr id="4" name="Rectangle 11"/>
          <p:cNvSpPr txBox="1">
            <a:spLocks noGrp="1" noRot="1" noChangeArrowheads="1"/>
          </p:cNvSpPr>
          <p:nvPr>
            <p:ph type="title"/>
          </p:nvPr>
        </p:nvSpPr>
        <p:spPr bwMode="auto">
          <a:prstGeom prst="rect">
            <a:avLst/>
          </a:prstGeom>
          <a:noFill/>
          <a:ln>
            <a:noFill/>
          </a:ln>
          <a:effectLst/>
        </p:spPr>
        <p:txBody>
          <a:bodyPr/>
          <a:lstStyle>
            <a:lvl1pPr algn="ctr" rtl="0" eaLnBrk="0" fontAlgn="base" hangingPunct="0">
              <a:spcBef>
                <a:spcPct val="0"/>
              </a:spcBef>
              <a:spcAft>
                <a:spcPct val="0"/>
              </a:spcAft>
              <a:defRPr sz="4400" b="1">
                <a:solidFill>
                  <a:schemeClr val="tx2"/>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宋体" panose="02010600030101010101" pitchFamily="2" charset="-122"/>
              </a:defRPr>
            </a:lvl5pPr>
            <a:lvl6pPr marL="457200" algn="ctr" rtl="0" fontAlgn="base">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宋体" panose="02010600030101010101" pitchFamily="2" charset="-122"/>
              </a:defRPr>
            </a:lvl6pPr>
            <a:lvl7pPr marL="914400" algn="ctr" rtl="0" fontAlgn="base">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宋体" panose="02010600030101010101" pitchFamily="2" charset="-122"/>
              </a:defRPr>
            </a:lvl7pPr>
            <a:lvl8pPr marL="1371600" algn="ctr" rtl="0" fontAlgn="base">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宋体" panose="02010600030101010101" pitchFamily="2" charset="-122"/>
              </a:defRPr>
            </a:lvl8pPr>
            <a:lvl9pPr marL="1828800" algn="ctr" rtl="0" fontAlgn="base">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宋体" panose="02010600030101010101" pitchFamily="2" charset="-122"/>
              </a:defRPr>
            </a:lvl9pPr>
          </a:lstStyle>
          <a:p>
            <a:pPr eaLnBrk="1" hangingPunct="1">
              <a:defRPr/>
            </a:pPr>
            <a:r>
              <a:rPr lang="en-US" altLang="zh-CN" dirty="0" smtClean="0">
                <a:solidFill>
                  <a:srgbClr val="2C5884"/>
                </a:solidFill>
              </a:rPr>
              <a:t>2.1.2 M|M|1</a:t>
            </a:r>
            <a:r>
              <a:rPr lang="zh-CN" altLang="en-US" dirty="0" smtClean="0">
                <a:solidFill>
                  <a:srgbClr val="2C5884"/>
                </a:solidFill>
              </a:rPr>
              <a:t>问题</a:t>
            </a:r>
          </a:p>
        </p:txBody>
      </p:sp>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8" name="Rectangle 2"/>
          <p:cNvSpPr>
            <a:spLocks noGrp="1" noRot="1" noChangeArrowheads="1"/>
          </p:cNvSpPr>
          <p:nvPr>
            <p:ph type="title"/>
          </p:nvPr>
        </p:nvSpPr>
        <p:spPr>
          <a:xfrm>
            <a:off x="684213" y="260350"/>
            <a:ext cx="7772400" cy="1143000"/>
          </a:xfrm>
        </p:spPr>
        <p:txBody>
          <a:bodyPr/>
          <a:lstStyle/>
          <a:p>
            <a:pPr>
              <a:defRPr/>
            </a:pPr>
            <a:r>
              <a:rPr lang="en-US" altLang="zh-CN" dirty="0" smtClean="0">
                <a:effectLst>
                  <a:outerShdw blurRad="38100" dist="38100" dir="2700000" algn="tl">
                    <a:srgbClr val="000000"/>
                  </a:outerShdw>
                </a:effectLst>
              </a:rPr>
              <a:t>M|M|1</a:t>
            </a:r>
            <a:r>
              <a:rPr lang="zh-CN" altLang="en-US" dirty="0" smtClean="0">
                <a:solidFill>
                  <a:srgbClr val="FF0000"/>
                </a:solidFill>
                <a:effectLst>
                  <a:outerShdw blurRad="38100" dist="38100" dir="2700000" algn="tl">
                    <a:srgbClr val="000000"/>
                  </a:outerShdw>
                </a:effectLst>
              </a:rPr>
              <a:t>闲期与忙期</a:t>
            </a:r>
            <a:r>
              <a:rPr lang="zh-CN" altLang="en-US" dirty="0" smtClean="0">
                <a:effectLst>
                  <a:outerShdw blurRad="38100" dist="38100" dir="2700000" algn="tl">
                    <a:srgbClr val="000000"/>
                  </a:outerShdw>
                </a:effectLst>
              </a:rPr>
              <a:t>的统计特性</a:t>
            </a:r>
          </a:p>
        </p:txBody>
      </p:sp>
      <p:sp>
        <p:nvSpPr>
          <p:cNvPr id="95235" name="Rectangle 3"/>
          <p:cNvSpPr>
            <a:spLocks noChangeArrowheads="1"/>
          </p:cNvSpPr>
          <p:nvPr/>
        </p:nvSpPr>
        <p:spPr bwMode="auto">
          <a:xfrm>
            <a:off x="1741488" y="20812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p>
            <a:pPr fontAlgn="base">
              <a:spcBef>
                <a:spcPct val="0"/>
              </a:spcBef>
              <a:spcAft>
                <a:spcPct val="0"/>
              </a:spcAft>
            </a:pPr>
            <a:endParaRPr lang="zh-CN" altLang="en-US" sz="1800">
              <a:solidFill>
                <a:srgbClr val="005FBE"/>
              </a:solidFill>
            </a:endParaRPr>
          </a:p>
        </p:txBody>
      </p:sp>
      <p:graphicFrame>
        <p:nvGraphicFramePr>
          <p:cNvPr id="95236" name="Object 4"/>
          <p:cNvGraphicFramePr>
            <a:graphicFrameLocks noChangeAspect="1"/>
          </p:cNvGraphicFramePr>
          <p:nvPr/>
        </p:nvGraphicFramePr>
        <p:xfrm>
          <a:off x="42863" y="1471613"/>
          <a:ext cx="9101137" cy="4333875"/>
        </p:xfrm>
        <a:graphic>
          <a:graphicData uri="http://schemas.openxmlformats.org/presentationml/2006/ole">
            <mc:AlternateContent xmlns:mc="http://schemas.openxmlformats.org/markup-compatibility/2006">
              <mc:Choice xmlns:v="urn:schemas-microsoft-com:vml" Requires="v">
                <p:oleObj spid="_x0000_s415814" name="Visio" r:id="rId3" imgW="5278755" imgH="2462530" progId="Visio.Drawing.11">
                  <p:embed/>
                </p:oleObj>
              </mc:Choice>
              <mc:Fallback>
                <p:oleObj name="Visio" r:id="rId3" imgW="5278755" imgH="2462530" progId="Visio.Drawing.11">
                  <p:embed/>
                  <p:pic>
                    <p:nvPicPr>
                      <p:cNvPr id="0" name="图片 41574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863" y="1471613"/>
                        <a:ext cx="9101137" cy="43338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9" name="Rectangle 3"/>
          <p:cNvSpPr>
            <a:spLocks noGrp="1" noRot="1" noChangeArrowheads="1"/>
          </p:cNvSpPr>
          <p:nvPr>
            <p:ph type="body" idx="1"/>
          </p:nvPr>
        </p:nvSpPr>
        <p:spPr/>
        <p:txBody>
          <a:bodyPr/>
          <a:lstStyle/>
          <a:p>
            <a:pPr eaLnBrk="1" hangingPunct="1">
              <a:defRPr/>
            </a:pPr>
            <a:r>
              <a:rPr lang="zh-CN" altLang="en-US" dirty="0" smtClean="0"/>
              <a:t>闲期与忙期的统计特性</a:t>
            </a:r>
          </a:p>
          <a:p>
            <a:pPr lvl="1" eaLnBrk="1" hangingPunct="1">
              <a:defRPr/>
            </a:pPr>
            <a:r>
              <a:rPr lang="zh-CN" altLang="en-US" dirty="0" smtClean="0"/>
              <a:t>闲期</a:t>
            </a:r>
            <a:r>
              <a:rPr lang="en-US" altLang="zh-CN" dirty="0" smtClean="0"/>
              <a:t>I</a:t>
            </a:r>
            <a:r>
              <a:rPr lang="zh-CN" altLang="en-US" dirty="0" smtClean="0"/>
              <a:t>为系统中无顾客的持续时间，忙期</a:t>
            </a:r>
            <a:r>
              <a:rPr lang="en-US" altLang="zh-CN" dirty="0" smtClean="0"/>
              <a:t>T</a:t>
            </a:r>
            <a:r>
              <a:rPr lang="zh-CN" altLang="en-US" dirty="0" smtClean="0"/>
              <a:t>为系统中有顾客的持续时间，二者均为</a:t>
            </a:r>
            <a:r>
              <a:rPr lang="zh-CN" altLang="en-US" dirty="0" smtClean="0">
                <a:solidFill>
                  <a:srgbClr val="FF0000"/>
                </a:solidFill>
              </a:rPr>
              <a:t>连续非负随机变量。</a:t>
            </a:r>
          </a:p>
          <a:p>
            <a:pPr lvl="1" eaLnBrk="1" hangingPunct="1">
              <a:defRPr/>
            </a:pPr>
            <a:r>
              <a:rPr lang="zh-CN" altLang="en-US" dirty="0" smtClean="0"/>
              <a:t>闲期</a:t>
            </a:r>
            <a:r>
              <a:rPr lang="en-US" altLang="zh-CN" dirty="0" smtClean="0"/>
              <a:t>I</a:t>
            </a:r>
            <a:r>
              <a:rPr lang="zh-CN" altLang="en-US" dirty="0" smtClean="0"/>
              <a:t>的分布是易于求得的。</a:t>
            </a:r>
          </a:p>
          <a:p>
            <a:pPr lvl="2" eaLnBrk="1" hangingPunct="1">
              <a:defRPr/>
            </a:pPr>
            <a:r>
              <a:rPr lang="zh-CN" altLang="en-US" dirty="0" smtClean="0"/>
              <a:t>由于</a:t>
            </a:r>
            <a:r>
              <a:rPr lang="zh-CN" altLang="en-US" dirty="0" smtClean="0">
                <a:solidFill>
                  <a:srgbClr val="FF0000"/>
                </a:solidFill>
              </a:rPr>
              <a:t>闲期</a:t>
            </a:r>
            <a:r>
              <a:rPr lang="zh-CN" altLang="en-US" dirty="0" smtClean="0"/>
              <a:t>为系统处于无顾客状态后有一个顾客到达之间的时间间隔，</a:t>
            </a:r>
            <a:r>
              <a:rPr lang="zh-CN" altLang="en-US" dirty="0" smtClean="0">
                <a:solidFill>
                  <a:srgbClr val="FF0000"/>
                </a:solidFill>
              </a:rPr>
              <a:t>因而其与顾客到达规律相同。</a:t>
            </a:r>
          </a:p>
        </p:txBody>
      </p:sp>
      <p:sp>
        <p:nvSpPr>
          <p:cNvPr id="2" name="矩形 1"/>
          <p:cNvSpPr/>
          <p:nvPr/>
        </p:nvSpPr>
        <p:spPr>
          <a:xfrm>
            <a:off x="3059113" y="476250"/>
            <a:ext cx="3362325" cy="585788"/>
          </a:xfrm>
          <a:prstGeom prst="rect">
            <a:avLst/>
          </a:prstGeom>
        </p:spPr>
        <p:txBody>
          <a:bodyPr wrap="none">
            <a:spAutoFit/>
          </a:bodyPr>
          <a:lstStyle/>
          <a:p>
            <a:pPr fontAlgn="base">
              <a:spcBef>
                <a:spcPct val="0"/>
              </a:spcBef>
              <a:spcAft>
                <a:spcPct val="0"/>
              </a:spcAft>
              <a:defRPr/>
            </a:pPr>
            <a:r>
              <a:rPr lang="en-US" altLang="zh-CN" sz="3200" dirty="0">
                <a:solidFill>
                  <a:srgbClr val="005FBE"/>
                </a:solidFill>
                <a:effectLst>
                  <a:outerShdw blurRad="38100" dist="38100" dir="2700000" algn="tl">
                    <a:srgbClr val="000000"/>
                  </a:outerShdw>
                </a:effectLst>
              </a:rPr>
              <a:t>M|M|1</a:t>
            </a:r>
            <a:r>
              <a:rPr lang="zh-CN" altLang="en-US" sz="3200" dirty="0">
                <a:solidFill>
                  <a:srgbClr val="FF0000"/>
                </a:solidFill>
                <a:effectLst>
                  <a:outerShdw blurRad="38100" dist="38100" dir="2700000" algn="tl">
                    <a:srgbClr val="000000"/>
                  </a:outerShdw>
                </a:effectLst>
              </a:rPr>
              <a:t>闲期与忙期</a:t>
            </a:r>
            <a:endParaRPr lang="zh-CN" altLang="en-US" sz="3200" dirty="0">
              <a:solidFill>
                <a:srgbClr val="005FBE"/>
              </a:solidFill>
            </a:endParaRPr>
          </a:p>
        </p:txBody>
      </p:sp>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3"/>
          <p:cNvSpPr>
            <a:spLocks noGrp="1" noRot="1" noChangeArrowheads="1"/>
          </p:cNvSpPr>
          <p:nvPr>
            <p:ph type="body" sz="half" idx="1"/>
          </p:nvPr>
        </p:nvSpPr>
        <p:spPr>
          <a:xfrm>
            <a:off x="250825" y="1268413"/>
            <a:ext cx="8642350" cy="5184775"/>
          </a:xfrm>
        </p:spPr>
        <p:txBody>
          <a:bodyPr/>
          <a:lstStyle/>
          <a:p>
            <a:pPr lvl="2" eaLnBrk="1" hangingPunct="1"/>
            <a:r>
              <a:rPr lang="zh-CN" altLang="en-US" dirty="0" smtClean="0"/>
              <a:t>在</a:t>
            </a:r>
            <a:r>
              <a:rPr lang="en-US" altLang="zh-CN" dirty="0" smtClean="0"/>
              <a:t>M|M1</a:t>
            </a:r>
            <a:r>
              <a:rPr lang="zh-CN" altLang="en-US" dirty="0" smtClean="0"/>
              <a:t>系统中，闲期也是指数分布，即其概率密度函数和闲期的统计平均值分别为：</a:t>
            </a:r>
          </a:p>
          <a:p>
            <a:pPr lvl="2" eaLnBrk="1" hangingPunct="1"/>
            <a:endParaRPr lang="zh-CN" altLang="en-US" dirty="0" smtClean="0"/>
          </a:p>
          <a:p>
            <a:pPr lvl="2" eaLnBrk="1" hangingPunct="1"/>
            <a:endParaRPr lang="zh-CN" altLang="en-US" dirty="0" smtClean="0"/>
          </a:p>
          <a:p>
            <a:pPr lvl="2" eaLnBrk="1" hangingPunct="1"/>
            <a:endParaRPr lang="zh-CN" altLang="en-US" dirty="0" smtClean="0"/>
          </a:p>
          <a:p>
            <a:pPr lvl="2" eaLnBrk="1" hangingPunct="1"/>
            <a:endParaRPr lang="zh-CN" altLang="en-US" dirty="0" smtClean="0"/>
          </a:p>
        </p:txBody>
      </p:sp>
      <p:graphicFrame>
        <p:nvGraphicFramePr>
          <p:cNvPr id="97283" name="Object 4"/>
          <p:cNvGraphicFramePr>
            <a:graphicFrameLocks noGrp="1" noChangeAspect="1"/>
          </p:cNvGraphicFramePr>
          <p:nvPr>
            <p:ph sz="half" idx="2"/>
          </p:nvPr>
        </p:nvGraphicFramePr>
        <p:xfrm>
          <a:off x="1835150" y="2349500"/>
          <a:ext cx="2232025" cy="606425"/>
        </p:xfrm>
        <a:graphic>
          <a:graphicData uri="http://schemas.openxmlformats.org/presentationml/2006/ole">
            <mc:AlternateContent xmlns:mc="http://schemas.openxmlformats.org/markup-compatibility/2006">
              <mc:Choice xmlns:v="urn:schemas-microsoft-com:vml" Requires="v">
                <p:oleObj spid="_x0000_s388275" name="公式" r:id="rId3" imgW="838200" imgH="228600" progId="Equation.3">
                  <p:embed/>
                </p:oleObj>
              </mc:Choice>
              <mc:Fallback>
                <p:oleObj name="公式" r:id="rId3" imgW="838200" imgH="228600" progId="Equation.3">
                  <p:embed/>
                  <p:pic>
                    <p:nvPicPr>
                      <p:cNvPr id="0" name="图片 2051"/>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35150" y="2349500"/>
                        <a:ext cx="2232025" cy="6064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7284" name="Object 7"/>
          <p:cNvGraphicFramePr>
            <a:graphicFrameLocks noChangeAspect="1"/>
          </p:cNvGraphicFramePr>
          <p:nvPr/>
        </p:nvGraphicFramePr>
        <p:xfrm>
          <a:off x="2339752" y="3501008"/>
          <a:ext cx="5405437" cy="1217612"/>
        </p:xfrm>
        <a:graphic>
          <a:graphicData uri="http://schemas.openxmlformats.org/presentationml/2006/ole">
            <mc:AlternateContent xmlns:mc="http://schemas.openxmlformats.org/markup-compatibility/2006">
              <mc:Choice xmlns:v="urn:schemas-microsoft-com:vml" Requires="v">
                <p:oleObj spid="_x0000_s388276" name="公式" r:id="rId5" imgW="2032000" imgH="457200" progId="Equation.3">
                  <p:embed/>
                </p:oleObj>
              </mc:Choice>
              <mc:Fallback>
                <p:oleObj name="公式" r:id="rId5" imgW="2032000" imgH="457200" progId="Equation.3">
                  <p:embed/>
                  <p:pic>
                    <p:nvPicPr>
                      <p:cNvPr id="0" name="图片 205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39752" y="3501008"/>
                        <a:ext cx="5405437" cy="12176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矩形 1"/>
          <p:cNvSpPr/>
          <p:nvPr/>
        </p:nvSpPr>
        <p:spPr>
          <a:xfrm>
            <a:off x="3311525" y="620713"/>
            <a:ext cx="2568575" cy="461962"/>
          </a:xfrm>
          <a:prstGeom prst="rect">
            <a:avLst/>
          </a:prstGeom>
        </p:spPr>
        <p:txBody>
          <a:bodyPr wrap="none">
            <a:spAutoFit/>
          </a:bodyPr>
          <a:lstStyle/>
          <a:p>
            <a:pPr fontAlgn="base">
              <a:spcBef>
                <a:spcPct val="0"/>
              </a:spcBef>
              <a:spcAft>
                <a:spcPct val="0"/>
              </a:spcAft>
              <a:defRPr/>
            </a:pPr>
            <a:r>
              <a:rPr lang="en-US" altLang="zh-CN" sz="2400" dirty="0">
                <a:solidFill>
                  <a:srgbClr val="005FBE"/>
                </a:solidFill>
                <a:effectLst>
                  <a:outerShdw blurRad="38100" dist="38100" dir="2700000" algn="tl">
                    <a:srgbClr val="000000"/>
                  </a:outerShdw>
                </a:effectLst>
              </a:rPr>
              <a:t>M|M|1</a:t>
            </a:r>
            <a:r>
              <a:rPr lang="zh-CN" altLang="en-US" sz="2400" dirty="0">
                <a:solidFill>
                  <a:srgbClr val="FF0000"/>
                </a:solidFill>
                <a:effectLst>
                  <a:outerShdw blurRad="38100" dist="38100" dir="2700000" algn="tl">
                    <a:srgbClr val="000000"/>
                  </a:outerShdw>
                </a:effectLst>
              </a:rPr>
              <a:t>闲期与忙期</a:t>
            </a:r>
            <a:endParaRPr lang="zh-CN" altLang="en-US" sz="2400" dirty="0">
              <a:solidFill>
                <a:srgbClr val="005FBE"/>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728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4938" y="223057"/>
            <a:ext cx="8540750" cy="476250"/>
          </a:xfrm>
          <a:solidFill>
            <a:srgbClr val="FFFF00"/>
          </a:solidFill>
        </p:spPr>
        <p:txBody>
          <a:bodyPr/>
          <a:lstStyle/>
          <a:p>
            <a:pPr>
              <a:defRPr/>
            </a:pPr>
            <a:r>
              <a:rPr lang="zh-CN" altLang="en-US" dirty="0" smtClean="0"/>
              <a:t>忙期统计特性</a:t>
            </a:r>
            <a:endParaRPr lang="zh-CN" altLang="en-US" dirty="0"/>
          </a:p>
        </p:txBody>
      </p:sp>
      <p:sp>
        <p:nvSpPr>
          <p:cNvPr id="3" name="文本占位符 2"/>
          <p:cNvSpPr>
            <a:spLocks noGrp="1"/>
          </p:cNvSpPr>
          <p:nvPr>
            <p:ph type="body" sz="half" idx="1"/>
          </p:nvPr>
        </p:nvSpPr>
        <p:spPr>
          <a:xfrm>
            <a:off x="250825" y="1268413"/>
            <a:ext cx="8424863" cy="5184775"/>
          </a:xfrm>
        </p:spPr>
        <p:txBody>
          <a:bodyPr/>
          <a:lstStyle/>
          <a:p>
            <a:pPr marL="342900" lvl="1" indent="-342900">
              <a:buClr>
                <a:schemeClr val="hlink"/>
              </a:buClr>
              <a:buSzPct val="75000"/>
              <a:buFont typeface="Wingdings" panose="05000000000000000000" pitchFamily="2" charset="2"/>
              <a:buChar char="v"/>
              <a:defRPr/>
            </a:pPr>
            <a:r>
              <a:rPr lang="zh-CN" altLang="en-US" dirty="0" smtClean="0"/>
              <a:t>忙期的分布则是较为困难。顾客到达时刻与服务完毕时刻要满足一定条件，方能形成一个顾客数为</a:t>
            </a:r>
            <a:r>
              <a:rPr lang="en-US" altLang="zh-CN" dirty="0" smtClean="0"/>
              <a:t>n</a:t>
            </a:r>
            <a:r>
              <a:rPr lang="zh-CN" altLang="en-US" dirty="0" smtClean="0"/>
              <a:t>的忙期</a:t>
            </a:r>
            <a:r>
              <a:rPr lang="en-US" altLang="zh-CN" dirty="0" smtClean="0"/>
              <a:t>T</a:t>
            </a:r>
            <a:r>
              <a:rPr lang="zh-CN" altLang="en-US" dirty="0" smtClean="0"/>
              <a:t>。</a:t>
            </a:r>
          </a:p>
          <a:p>
            <a:pPr>
              <a:defRPr/>
            </a:pPr>
            <a:endParaRPr lang="zh-CN" altLang="en-US" dirty="0"/>
          </a:p>
        </p:txBody>
      </p:sp>
      <p:graphicFrame>
        <p:nvGraphicFramePr>
          <p:cNvPr id="98308" name="对象 4"/>
          <p:cNvGraphicFramePr>
            <a:graphicFrameLocks noChangeAspect="1"/>
          </p:cNvGraphicFramePr>
          <p:nvPr/>
        </p:nvGraphicFramePr>
        <p:xfrm>
          <a:off x="1042988" y="2852738"/>
          <a:ext cx="7467600" cy="3556000"/>
        </p:xfrm>
        <a:graphic>
          <a:graphicData uri="http://schemas.openxmlformats.org/presentationml/2006/ole">
            <mc:AlternateContent xmlns:mc="http://schemas.openxmlformats.org/markup-compatibility/2006">
              <mc:Choice xmlns:v="urn:schemas-microsoft-com:vml" Requires="v">
                <p:oleObj spid="_x0000_s421955" name="Visio" r:id="rId4" imgW="5267960" imgH="2462530" progId="Visio.Drawing.11">
                  <p:embed/>
                </p:oleObj>
              </mc:Choice>
              <mc:Fallback>
                <p:oleObj name="Visio" r:id="rId4" imgW="5267960" imgH="2462530" progId="Visio.Drawing.11">
                  <p:embed/>
                  <p:pic>
                    <p:nvPicPr>
                      <p:cNvPr id="0" name="图片 42189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42988" y="2852738"/>
                        <a:ext cx="7467600" cy="3556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5634" name="Rectangle 2"/>
          <p:cNvSpPr>
            <a:spLocks noGrp="1" noRot="1" noChangeArrowheads="1"/>
          </p:cNvSpPr>
          <p:nvPr>
            <p:ph type="body" idx="1"/>
          </p:nvPr>
        </p:nvSpPr>
        <p:spPr>
          <a:xfrm>
            <a:off x="395288" y="1484313"/>
            <a:ext cx="8540750" cy="5184775"/>
          </a:xfrm>
        </p:spPr>
        <p:txBody>
          <a:bodyPr/>
          <a:lstStyle/>
          <a:p>
            <a:pPr eaLnBrk="1" hangingPunct="1">
              <a:lnSpc>
                <a:spcPct val="90000"/>
              </a:lnSpc>
              <a:defRPr/>
            </a:pPr>
            <a:r>
              <a:rPr lang="zh-CN" altLang="en-US" dirty="0" smtClean="0">
                <a:effectLst>
                  <a:outerShdw blurRad="38100" dist="38100" dir="2700000" algn="tl">
                    <a:srgbClr val="000000"/>
                  </a:outerShdw>
                </a:effectLst>
              </a:rPr>
              <a:t>服务员数目</a:t>
            </a:r>
            <a:r>
              <a:rPr lang="en-US" altLang="zh-CN" dirty="0" smtClean="0">
                <a:solidFill>
                  <a:srgbClr val="E10D0D"/>
                </a:solidFill>
                <a:effectLst>
                  <a:outerShdw blurRad="38100" dist="38100" dir="2700000" algn="tl">
                    <a:srgbClr val="000000"/>
                  </a:outerShdw>
                </a:effectLst>
              </a:rPr>
              <a:t>m</a:t>
            </a:r>
            <a:r>
              <a:rPr lang="en-US" altLang="zh-CN" dirty="0" smtClean="0">
                <a:effectLst>
                  <a:outerShdw blurRad="38100" dist="38100" dir="2700000" algn="tl">
                    <a:srgbClr val="000000"/>
                  </a:outerShdw>
                </a:effectLst>
              </a:rPr>
              <a:t> </a:t>
            </a:r>
          </a:p>
          <a:p>
            <a:pPr lvl="1" eaLnBrk="1" hangingPunct="1">
              <a:lnSpc>
                <a:spcPct val="90000"/>
              </a:lnSpc>
              <a:defRPr/>
            </a:pPr>
            <a:r>
              <a:rPr lang="en-US" altLang="zh-CN" dirty="0" smtClean="0"/>
              <a:t>m</a:t>
            </a:r>
            <a:r>
              <a:rPr lang="zh-CN" altLang="en-US" dirty="0" smtClean="0"/>
              <a:t>称为窗口数或服务员数目，表征系统的资源量，它表示系统中有多少服务设备可</a:t>
            </a:r>
            <a:r>
              <a:rPr lang="zh-CN" altLang="en-US" dirty="0" smtClean="0">
                <a:solidFill>
                  <a:srgbClr val="E10D0D"/>
                </a:solidFill>
              </a:rPr>
              <a:t>同时</a:t>
            </a:r>
            <a:r>
              <a:rPr lang="zh-CN" altLang="en-US" dirty="0" smtClean="0"/>
              <a:t>向顾客提供服务</a:t>
            </a:r>
          </a:p>
          <a:p>
            <a:pPr lvl="1" eaLnBrk="1" hangingPunct="1">
              <a:lnSpc>
                <a:spcPct val="90000"/>
              </a:lnSpc>
              <a:defRPr/>
            </a:pPr>
            <a:endParaRPr lang="zh-CN" altLang="en-US" dirty="0" smtClean="0"/>
          </a:p>
          <a:p>
            <a:pPr lvl="1" eaLnBrk="1" hangingPunct="1">
              <a:lnSpc>
                <a:spcPct val="90000"/>
              </a:lnSpc>
              <a:defRPr/>
            </a:pPr>
            <a:r>
              <a:rPr lang="zh-CN" altLang="en-US" sz="3300" dirty="0" smtClean="0"/>
              <a:t>在计算机通信网中，</a:t>
            </a:r>
            <a:r>
              <a:rPr lang="en-US" altLang="zh-CN" sz="3300" dirty="0" smtClean="0"/>
              <a:t>m</a:t>
            </a:r>
            <a:r>
              <a:rPr lang="zh-CN" altLang="en-US" sz="3300" dirty="0" smtClean="0"/>
              <a:t>常指分组交换节点的</a:t>
            </a:r>
            <a:r>
              <a:rPr lang="zh-CN" altLang="en-US" sz="3300" dirty="0" smtClean="0">
                <a:solidFill>
                  <a:srgbClr val="FF0000"/>
                </a:solidFill>
              </a:rPr>
              <a:t>输出信道数量等</a:t>
            </a:r>
            <a:endParaRPr lang="en-US" altLang="zh-CN" sz="3300" dirty="0" smtClean="0"/>
          </a:p>
          <a:p>
            <a:pPr lvl="1" eaLnBrk="1" hangingPunct="1">
              <a:lnSpc>
                <a:spcPct val="90000"/>
              </a:lnSpc>
              <a:defRPr/>
            </a:pPr>
            <a:endParaRPr lang="zh-CN" altLang="en-US" sz="3300" dirty="0" smtClean="0"/>
          </a:p>
          <a:p>
            <a:pPr lvl="1" eaLnBrk="1" hangingPunct="1">
              <a:lnSpc>
                <a:spcPct val="90000"/>
              </a:lnSpc>
              <a:defRPr/>
            </a:pPr>
            <a:r>
              <a:rPr lang="zh-CN" altLang="en-US" dirty="0" smtClean="0"/>
              <a:t>当</a:t>
            </a:r>
            <a:r>
              <a:rPr lang="en-US" altLang="zh-CN" dirty="0" smtClean="0"/>
              <a:t>m=1</a:t>
            </a:r>
            <a:r>
              <a:rPr lang="zh-CN" altLang="en-US" dirty="0" smtClean="0"/>
              <a:t>，可称为单窗口排队系统；当</a:t>
            </a:r>
            <a:r>
              <a:rPr lang="en-US" altLang="zh-CN" dirty="0" smtClean="0"/>
              <a:t>m&gt;1</a:t>
            </a:r>
            <a:r>
              <a:rPr lang="zh-CN" altLang="en-US" dirty="0" smtClean="0"/>
              <a:t>，就称为多窗口排队系统</a:t>
            </a:r>
          </a:p>
          <a:p>
            <a:pPr lvl="1" algn="just" eaLnBrk="1" hangingPunct="1">
              <a:lnSpc>
                <a:spcPct val="90000"/>
              </a:lnSpc>
              <a:spcBef>
                <a:spcPct val="50000"/>
              </a:spcBef>
              <a:defRPr/>
            </a:pPr>
            <a:endParaRPr lang="en-US" altLang="zh-CN" dirty="0" smtClean="0"/>
          </a:p>
        </p:txBody>
      </p:sp>
      <p:sp>
        <p:nvSpPr>
          <p:cNvPr id="325635" name="Rectangle 3"/>
          <p:cNvSpPr>
            <a:spLocks noGrp="1" noRot="1" noChangeArrowheads="1"/>
          </p:cNvSpPr>
          <p:nvPr>
            <p:ph type="title"/>
          </p:nvPr>
        </p:nvSpPr>
        <p:spPr/>
        <p:txBody>
          <a:bodyPr/>
          <a:lstStyle/>
          <a:p>
            <a:pPr algn="l" eaLnBrk="1" hangingPunct="1">
              <a:defRPr/>
            </a:pPr>
            <a:r>
              <a:rPr lang="zh-CN" altLang="en-US" sz="4000" smtClean="0"/>
              <a:t>排队模型三要素</a:t>
            </a:r>
            <a:r>
              <a:rPr lang="zh-CN" altLang="en-US" smtClean="0"/>
              <a:t/>
            </a:r>
            <a:br>
              <a:rPr lang="zh-CN" altLang="en-US" smtClean="0"/>
            </a:br>
            <a:endParaRPr lang="zh-CN" altLang="en-US" smtClean="0"/>
          </a:p>
        </p:txBody>
      </p: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3"/>
          <p:cNvSpPr>
            <a:spLocks noGrp="1" noRot="1" noChangeArrowheads="1"/>
          </p:cNvSpPr>
          <p:nvPr>
            <p:ph type="body" sz="half" idx="1"/>
          </p:nvPr>
        </p:nvSpPr>
        <p:spPr>
          <a:xfrm>
            <a:off x="0" y="3429000"/>
            <a:ext cx="9144000" cy="3429000"/>
          </a:xfrm>
          <a:solidFill>
            <a:schemeClr val="accent1"/>
          </a:solidFill>
        </p:spPr>
        <p:txBody>
          <a:bodyPr/>
          <a:lstStyle/>
          <a:p>
            <a:pPr lvl="1" eaLnBrk="1" hangingPunct="1"/>
            <a:r>
              <a:rPr lang="zh-CN" altLang="en-US" smtClean="0"/>
              <a:t>形成一个顾客数为</a:t>
            </a:r>
            <a:r>
              <a:rPr lang="en-US" altLang="zh-CN" smtClean="0"/>
              <a:t>n</a:t>
            </a:r>
            <a:r>
              <a:rPr lang="zh-CN" altLang="en-US" smtClean="0"/>
              <a:t>的忙期</a:t>
            </a:r>
            <a:r>
              <a:rPr lang="en-US" altLang="zh-CN" smtClean="0"/>
              <a:t>T</a:t>
            </a:r>
            <a:r>
              <a:rPr lang="zh-CN" altLang="en-US" smtClean="0"/>
              <a:t>的条件：</a:t>
            </a:r>
          </a:p>
          <a:p>
            <a:pPr lvl="1" eaLnBrk="1" hangingPunct="1"/>
            <a:endParaRPr lang="zh-CN" altLang="en-US" smtClean="0"/>
          </a:p>
          <a:p>
            <a:pPr lvl="1" eaLnBrk="1" hangingPunct="1"/>
            <a:endParaRPr lang="zh-CN" altLang="en-US" smtClean="0"/>
          </a:p>
          <a:p>
            <a:pPr lvl="1" eaLnBrk="1" hangingPunct="1"/>
            <a:endParaRPr lang="zh-CN" altLang="en-US" smtClean="0"/>
          </a:p>
          <a:p>
            <a:pPr lvl="2" eaLnBrk="1" hangingPunct="1"/>
            <a:endParaRPr lang="zh-CN" altLang="en-US" smtClean="0"/>
          </a:p>
          <a:p>
            <a:pPr lvl="1" eaLnBrk="1" hangingPunct="1"/>
            <a:endParaRPr lang="zh-CN" altLang="en-US" smtClean="0"/>
          </a:p>
        </p:txBody>
      </p:sp>
      <p:graphicFrame>
        <p:nvGraphicFramePr>
          <p:cNvPr id="99331" name="Object 4"/>
          <p:cNvGraphicFramePr>
            <a:graphicFrameLocks noGrp="1" noChangeAspect="1"/>
          </p:cNvGraphicFramePr>
          <p:nvPr>
            <p:ph sz="half" idx="2"/>
          </p:nvPr>
        </p:nvGraphicFramePr>
        <p:xfrm>
          <a:off x="1835150" y="3940175"/>
          <a:ext cx="5473700" cy="2752725"/>
        </p:xfrm>
        <a:graphic>
          <a:graphicData uri="http://schemas.openxmlformats.org/presentationml/2006/ole">
            <mc:AlternateContent xmlns:mc="http://schemas.openxmlformats.org/markup-compatibility/2006">
              <mc:Choice xmlns:v="urn:schemas-microsoft-com:vml" Requires="v">
                <p:oleObj spid="_x0000_s417918" name="公式" r:id="rId3" imgW="2273300" imgH="1143000" progId="Equation.3">
                  <p:embed/>
                </p:oleObj>
              </mc:Choice>
              <mc:Fallback>
                <p:oleObj name="公式" r:id="rId3" imgW="2273300" imgH="1143000" progId="Equation.3">
                  <p:embed/>
                  <p:pic>
                    <p:nvPicPr>
                      <p:cNvPr id="0" name="图片 417793"/>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35150" y="3940175"/>
                        <a:ext cx="5473700" cy="2752725"/>
                      </a:xfrm>
                      <a:prstGeom prst="rect">
                        <a:avLst/>
                      </a:prstGeom>
                      <a:solidFill>
                        <a:schemeClr val="accent1"/>
                      </a:solidFill>
                    </p:spPr>
                  </p:pic>
                </p:oleObj>
              </mc:Fallback>
            </mc:AlternateContent>
          </a:graphicData>
        </a:graphic>
      </p:graphicFrame>
      <p:graphicFrame>
        <p:nvGraphicFramePr>
          <p:cNvPr id="99332" name="Object 7"/>
          <p:cNvGraphicFramePr>
            <a:graphicFrameLocks noChangeAspect="1"/>
          </p:cNvGraphicFramePr>
          <p:nvPr/>
        </p:nvGraphicFramePr>
        <p:xfrm>
          <a:off x="1116013" y="0"/>
          <a:ext cx="6985000" cy="3325813"/>
        </p:xfrm>
        <a:graphic>
          <a:graphicData uri="http://schemas.openxmlformats.org/presentationml/2006/ole">
            <mc:AlternateContent xmlns:mc="http://schemas.openxmlformats.org/markup-compatibility/2006">
              <mc:Choice xmlns:v="urn:schemas-microsoft-com:vml" Requires="v">
                <p:oleObj spid="_x0000_s417919" name="Visio" r:id="rId5" imgW="5278755" imgH="2462530" progId="Visio.Drawing.11">
                  <p:embed/>
                </p:oleObj>
              </mc:Choice>
              <mc:Fallback>
                <p:oleObj name="Visio" r:id="rId5" imgW="5278755" imgH="2462530" progId="Visio.Drawing.11">
                  <p:embed/>
                  <p:pic>
                    <p:nvPicPr>
                      <p:cNvPr id="0" name="图片 41779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16013" y="0"/>
                        <a:ext cx="6985000" cy="33258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3"/>
          <p:cNvSpPr>
            <a:spLocks noGrp="1" noRot="1" noChangeArrowheads="1"/>
          </p:cNvSpPr>
          <p:nvPr>
            <p:ph type="body" sz="half" idx="4294967295"/>
          </p:nvPr>
        </p:nvSpPr>
        <p:spPr>
          <a:xfrm>
            <a:off x="0" y="1268413"/>
            <a:ext cx="9324975" cy="51847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zh-CN" altLang="en-US" dirty="0" smtClean="0"/>
              <a:t>形成一个顾客数为</a:t>
            </a:r>
            <a:r>
              <a:rPr lang="en-US" altLang="zh-CN" dirty="0" smtClean="0"/>
              <a:t>n</a:t>
            </a:r>
            <a:r>
              <a:rPr lang="zh-CN" altLang="en-US" dirty="0" smtClean="0"/>
              <a:t>的忙期</a:t>
            </a:r>
            <a:r>
              <a:rPr lang="en-US" altLang="zh-CN" dirty="0" smtClean="0"/>
              <a:t>T</a:t>
            </a:r>
            <a:r>
              <a:rPr lang="zh-CN" altLang="en-US" dirty="0" smtClean="0"/>
              <a:t>的条件：</a:t>
            </a:r>
          </a:p>
          <a:p>
            <a:pPr lvl="1" eaLnBrk="1" hangingPunct="1"/>
            <a:endParaRPr lang="zh-CN" altLang="en-US" dirty="0" smtClean="0"/>
          </a:p>
          <a:p>
            <a:pPr lvl="1" eaLnBrk="1" hangingPunct="1"/>
            <a:endParaRPr lang="zh-CN" altLang="en-US" dirty="0" smtClean="0"/>
          </a:p>
          <a:p>
            <a:pPr lvl="1" eaLnBrk="1" hangingPunct="1"/>
            <a:endParaRPr lang="zh-CN" altLang="en-US" dirty="0" smtClean="0"/>
          </a:p>
          <a:p>
            <a:pPr lvl="2" eaLnBrk="1" hangingPunct="1"/>
            <a:endParaRPr lang="zh-CN" altLang="en-US" dirty="0" smtClean="0"/>
          </a:p>
          <a:p>
            <a:pPr lvl="1" eaLnBrk="1" hangingPunct="1"/>
            <a:endParaRPr lang="zh-CN" altLang="en-US" dirty="0" smtClean="0"/>
          </a:p>
          <a:p>
            <a:pPr lvl="1" eaLnBrk="1" hangingPunct="1"/>
            <a:r>
              <a:rPr lang="zh-CN" altLang="en-US" dirty="0" smtClean="0"/>
              <a:t>则</a:t>
            </a:r>
            <a:r>
              <a:rPr lang="en-US" altLang="zh-CN" dirty="0" smtClean="0"/>
              <a:t>n</a:t>
            </a:r>
            <a:r>
              <a:rPr lang="zh-CN" altLang="en-US" dirty="0" smtClean="0"/>
              <a:t>和</a:t>
            </a:r>
            <a:r>
              <a:rPr lang="en-US" altLang="zh-CN" dirty="0" smtClean="0"/>
              <a:t>T</a:t>
            </a:r>
            <a:r>
              <a:rPr lang="zh-CN" altLang="en-US" dirty="0" smtClean="0"/>
              <a:t>的联合概率如下，其中</a:t>
            </a:r>
            <a:r>
              <a:rPr lang="en-US" altLang="zh-CN" dirty="0" smtClean="0"/>
              <a:t>B</a:t>
            </a:r>
            <a:r>
              <a:rPr lang="zh-CN" altLang="en-US" dirty="0" smtClean="0"/>
              <a:t>为上述条件。</a:t>
            </a:r>
          </a:p>
        </p:txBody>
      </p:sp>
      <p:graphicFrame>
        <p:nvGraphicFramePr>
          <p:cNvPr id="100355" name="Object 4"/>
          <p:cNvGraphicFramePr>
            <a:graphicFrameLocks noGrp="1" noChangeAspect="1"/>
          </p:cNvGraphicFramePr>
          <p:nvPr>
            <p:ph sz="half" idx="4294967295"/>
          </p:nvPr>
        </p:nvGraphicFramePr>
        <p:xfrm>
          <a:off x="1835150" y="1851025"/>
          <a:ext cx="5473700" cy="2752725"/>
        </p:xfrm>
        <a:graphic>
          <a:graphicData uri="http://schemas.openxmlformats.org/presentationml/2006/ole">
            <mc:AlternateContent xmlns:mc="http://schemas.openxmlformats.org/markup-compatibility/2006">
              <mc:Choice xmlns:v="urn:schemas-microsoft-com:vml" Requires="v">
                <p:oleObj spid="_x0000_s391347" name="公式" r:id="rId4" imgW="2273300" imgH="1143000" progId="Equation.3">
                  <p:embed/>
                </p:oleObj>
              </mc:Choice>
              <mc:Fallback>
                <p:oleObj name="公式" r:id="rId4" imgW="2273300" imgH="1143000" progId="Equation.3">
                  <p:embed/>
                  <p:pic>
                    <p:nvPicPr>
                      <p:cNvPr id="0" name="图片 5123"/>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35150" y="1851025"/>
                        <a:ext cx="5473700" cy="27527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0356" name="Object 6"/>
          <p:cNvGraphicFramePr>
            <a:graphicFrameLocks noChangeAspect="1"/>
          </p:cNvGraphicFramePr>
          <p:nvPr/>
        </p:nvGraphicFramePr>
        <p:xfrm>
          <a:off x="0" y="5373688"/>
          <a:ext cx="9144000" cy="960437"/>
        </p:xfrm>
        <a:graphic>
          <a:graphicData uri="http://schemas.openxmlformats.org/presentationml/2006/ole">
            <mc:AlternateContent xmlns:mc="http://schemas.openxmlformats.org/markup-compatibility/2006">
              <mc:Choice xmlns:v="urn:schemas-microsoft-com:vml" Requires="v">
                <p:oleObj spid="_x0000_s391348" name="公式" r:id="rId6" imgW="4064000" imgH="393700" progId="Equation.3">
                  <p:embed/>
                </p:oleObj>
              </mc:Choice>
              <mc:Fallback>
                <p:oleObj name="公式" r:id="rId6" imgW="4064000" imgH="393700" progId="Equation.3">
                  <p:embed/>
                  <p:pic>
                    <p:nvPicPr>
                      <p:cNvPr id="0" name="图片 512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5373688"/>
                        <a:ext cx="9144000" cy="9604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0356"/>
                                        </p:tgtEl>
                                        <p:attrNameLst>
                                          <p:attrName>style.visibility</p:attrName>
                                        </p:attrNameLst>
                                      </p:cBhvr>
                                      <p:to>
                                        <p:strVal val="visible"/>
                                      </p:to>
                                    </p:set>
                                    <p:anim calcmode="lin" valueType="num">
                                      <p:cBhvr additive="base">
                                        <p:cTn id="7" dur="500" fill="hold"/>
                                        <p:tgtEl>
                                          <p:spTgt spid="100356"/>
                                        </p:tgtEl>
                                        <p:attrNameLst>
                                          <p:attrName>ppt_x</p:attrName>
                                        </p:attrNameLst>
                                      </p:cBhvr>
                                      <p:tavLst>
                                        <p:tav tm="0">
                                          <p:val>
                                            <p:strVal val="#ppt_x"/>
                                          </p:val>
                                        </p:tav>
                                        <p:tav tm="100000">
                                          <p:val>
                                            <p:strVal val="#ppt_x"/>
                                          </p:val>
                                        </p:tav>
                                      </p:tavLst>
                                    </p:anim>
                                    <p:anim calcmode="lin" valueType="num">
                                      <p:cBhvr additive="base">
                                        <p:cTn id="8" dur="500" fill="hold"/>
                                        <p:tgtEl>
                                          <p:spTgt spid="10035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3"/>
          <p:cNvSpPr>
            <a:spLocks noGrp="1" noRot="1" noChangeArrowheads="1"/>
          </p:cNvSpPr>
          <p:nvPr>
            <p:ph type="body" sz="half" idx="1"/>
          </p:nvPr>
        </p:nvSpPr>
        <p:spPr>
          <a:xfrm>
            <a:off x="250825" y="1268413"/>
            <a:ext cx="8569325" cy="2376611"/>
          </a:xfrm>
        </p:spPr>
        <p:txBody>
          <a:bodyPr/>
          <a:lstStyle/>
          <a:p>
            <a:pPr lvl="1" eaLnBrk="1" hangingPunct="1"/>
            <a:r>
              <a:rPr lang="en-US" altLang="zh-CN" dirty="0" smtClean="0"/>
              <a:t>n</a:t>
            </a:r>
            <a:r>
              <a:rPr lang="zh-CN" altLang="en-US" dirty="0" smtClean="0"/>
              <a:t>和</a:t>
            </a:r>
            <a:r>
              <a:rPr lang="en-US" altLang="zh-CN" dirty="0" smtClean="0"/>
              <a:t>T</a:t>
            </a:r>
            <a:r>
              <a:rPr lang="zh-CN" altLang="en-US" dirty="0" smtClean="0"/>
              <a:t>的联合概率密度</a:t>
            </a:r>
          </a:p>
          <a:p>
            <a:pPr lvl="1" eaLnBrk="1" hangingPunct="1"/>
            <a:endParaRPr lang="zh-CN" altLang="en-US" dirty="0" smtClean="0"/>
          </a:p>
          <a:p>
            <a:pPr lvl="1" eaLnBrk="1" hangingPunct="1"/>
            <a:endParaRPr lang="zh-CN" altLang="en-US" dirty="0" smtClean="0"/>
          </a:p>
          <a:p>
            <a:pPr lvl="1" eaLnBrk="1" hangingPunct="1"/>
            <a:r>
              <a:rPr lang="zh-CN" altLang="en-US" dirty="0" smtClean="0"/>
              <a:t>忙期</a:t>
            </a:r>
            <a:r>
              <a:rPr lang="en-US" altLang="zh-CN" dirty="0" smtClean="0"/>
              <a:t>T</a:t>
            </a:r>
            <a:r>
              <a:rPr lang="zh-CN" altLang="en-US" dirty="0" smtClean="0"/>
              <a:t>的概率密度函数</a:t>
            </a:r>
          </a:p>
          <a:p>
            <a:pPr lvl="1" eaLnBrk="1" hangingPunct="1"/>
            <a:endParaRPr lang="zh-CN" altLang="en-US" dirty="0" smtClean="0"/>
          </a:p>
          <a:p>
            <a:pPr lvl="1" eaLnBrk="1" hangingPunct="1"/>
            <a:endParaRPr lang="zh-CN" altLang="en-US" dirty="0" smtClean="0"/>
          </a:p>
          <a:p>
            <a:pPr lvl="2" eaLnBrk="1" hangingPunct="1"/>
            <a:endParaRPr lang="zh-CN" altLang="en-US" dirty="0" smtClean="0"/>
          </a:p>
        </p:txBody>
      </p:sp>
      <p:graphicFrame>
        <p:nvGraphicFramePr>
          <p:cNvPr id="101379" name="Object 4"/>
          <p:cNvGraphicFramePr>
            <a:graphicFrameLocks noGrp="1" noChangeAspect="1"/>
          </p:cNvGraphicFramePr>
          <p:nvPr>
            <p:ph sz="half" idx="2"/>
          </p:nvPr>
        </p:nvGraphicFramePr>
        <p:xfrm>
          <a:off x="1331640" y="1772816"/>
          <a:ext cx="4968875" cy="1073150"/>
        </p:xfrm>
        <a:graphic>
          <a:graphicData uri="http://schemas.openxmlformats.org/presentationml/2006/ole">
            <mc:AlternateContent xmlns:mc="http://schemas.openxmlformats.org/markup-compatibility/2006">
              <mc:Choice xmlns:v="urn:schemas-microsoft-com:vml" Requires="v">
                <p:oleObj spid="_x0000_s392371" name="公式" r:id="rId3" imgW="2057400" imgH="444500" progId="Equation.3">
                  <p:embed/>
                </p:oleObj>
              </mc:Choice>
              <mc:Fallback>
                <p:oleObj name="公式" r:id="rId3" imgW="2057400" imgH="444500" progId="Equation.3">
                  <p:embed/>
                  <p:pic>
                    <p:nvPicPr>
                      <p:cNvPr id="0" name="图片 6147"/>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31640" y="1772816"/>
                        <a:ext cx="4968875" cy="10731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1380" name="Object 7"/>
          <p:cNvGraphicFramePr>
            <a:graphicFrameLocks noChangeAspect="1"/>
          </p:cNvGraphicFramePr>
          <p:nvPr/>
        </p:nvGraphicFramePr>
        <p:xfrm>
          <a:off x="757238" y="3716338"/>
          <a:ext cx="7343775" cy="1111250"/>
        </p:xfrm>
        <a:graphic>
          <a:graphicData uri="http://schemas.openxmlformats.org/presentationml/2006/ole">
            <mc:AlternateContent xmlns:mc="http://schemas.openxmlformats.org/markup-compatibility/2006">
              <mc:Choice xmlns:v="urn:schemas-microsoft-com:vml" Requires="v">
                <p:oleObj spid="_x0000_s392372" name="公式" r:id="rId5" imgW="3022600" imgH="457200" progId="Equation.3">
                  <p:embed/>
                </p:oleObj>
              </mc:Choice>
              <mc:Fallback>
                <p:oleObj name="公式" r:id="rId5" imgW="3022600" imgH="457200" progId="Equation.3">
                  <p:embed/>
                  <p:pic>
                    <p:nvPicPr>
                      <p:cNvPr id="0" name="图片 614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7238" y="3716338"/>
                        <a:ext cx="7343775" cy="11112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矩形 1"/>
          <p:cNvSpPr/>
          <p:nvPr/>
        </p:nvSpPr>
        <p:spPr>
          <a:xfrm>
            <a:off x="345029" y="5202778"/>
            <a:ext cx="7560840" cy="523220"/>
          </a:xfrm>
          <a:prstGeom prst="rect">
            <a:avLst/>
          </a:prstGeom>
        </p:spPr>
        <p:txBody>
          <a:bodyPr wrap="square">
            <a:spAutoFit/>
          </a:bodyPr>
          <a:lstStyle/>
          <a:p>
            <a:pPr marL="1143000" lvl="2" indent="-228600">
              <a:lnSpc>
                <a:spcPct val="100000"/>
              </a:lnSpc>
              <a:buClr>
                <a:srgbClr val="B20048"/>
              </a:buClr>
              <a:buFont typeface="Wingdings" panose="05000000000000000000" pitchFamily="2" charset="2"/>
              <a:buChar char="v"/>
            </a:pPr>
            <a:r>
              <a:rPr lang="zh-CN" altLang="en-US" kern="0" dirty="0">
                <a:solidFill>
                  <a:srgbClr val="2C5884"/>
                </a:solidFill>
                <a:latin typeface="Arial" panose="020B0604020202020204"/>
                <a:ea typeface="宋体" panose="02010600030101010101" pitchFamily="2" charset="-122"/>
              </a:rPr>
              <a:t>其中</a:t>
            </a:r>
            <a:r>
              <a:rPr lang="en-US" altLang="zh-CN" kern="0" dirty="0">
                <a:solidFill>
                  <a:srgbClr val="2C5884"/>
                </a:solidFill>
                <a:latin typeface="Arial" panose="020B0604020202020204"/>
                <a:ea typeface="宋体" panose="02010600030101010101" pitchFamily="2" charset="-122"/>
              </a:rPr>
              <a:t>I</a:t>
            </a:r>
            <a:r>
              <a:rPr lang="en-US" altLang="zh-CN" kern="0" baseline="-25000" dirty="0">
                <a:solidFill>
                  <a:srgbClr val="2C5884"/>
                </a:solidFill>
                <a:latin typeface="Arial" panose="020B0604020202020204"/>
                <a:ea typeface="宋体" panose="02010600030101010101" pitchFamily="2" charset="-122"/>
              </a:rPr>
              <a:t>1</a:t>
            </a:r>
            <a:r>
              <a:rPr lang="en-US" altLang="zh-CN" kern="0" dirty="0">
                <a:solidFill>
                  <a:srgbClr val="2C5884"/>
                </a:solidFill>
                <a:latin typeface="Arial" panose="020B0604020202020204"/>
                <a:ea typeface="宋体" panose="02010600030101010101" pitchFamily="2" charset="-122"/>
              </a:rPr>
              <a:t>(x)</a:t>
            </a:r>
            <a:r>
              <a:rPr lang="zh-CN" altLang="en-US" kern="0" dirty="0">
                <a:solidFill>
                  <a:srgbClr val="2C5884"/>
                </a:solidFill>
                <a:latin typeface="Arial" panose="020B0604020202020204"/>
                <a:ea typeface="宋体" panose="02010600030101010101" pitchFamily="2" charset="-122"/>
              </a:rPr>
              <a:t>为</a:t>
            </a:r>
            <a:r>
              <a:rPr lang="zh-CN" altLang="en-US" kern="0" dirty="0">
                <a:solidFill>
                  <a:srgbClr val="FF0000"/>
                </a:solidFill>
                <a:latin typeface="Arial" panose="020B0604020202020204"/>
                <a:ea typeface="宋体" panose="02010600030101010101" pitchFamily="2" charset="-122"/>
              </a:rPr>
              <a:t>第一类一阶修正贝塞尔函数</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1380"/>
                                        </p:tgtEl>
                                        <p:attrNameLst>
                                          <p:attrName>style.visibility</p:attrName>
                                        </p:attrNameLst>
                                      </p:cBhvr>
                                      <p:to>
                                        <p:strVal val="visible"/>
                                      </p:to>
                                    </p:set>
                                    <p:anim calcmode="lin" valueType="num">
                                      <p:cBhvr additive="base">
                                        <p:cTn id="7" dur="500" fill="hold"/>
                                        <p:tgtEl>
                                          <p:spTgt spid="101380"/>
                                        </p:tgtEl>
                                        <p:attrNameLst>
                                          <p:attrName>ppt_x</p:attrName>
                                        </p:attrNameLst>
                                      </p:cBhvr>
                                      <p:tavLst>
                                        <p:tav tm="0">
                                          <p:val>
                                            <p:strVal val="#ppt_x"/>
                                          </p:val>
                                        </p:tav>
                                        <p:tav tm="100000">
                                          <p:val>
                                            <p:strVal val="#ppt_x"/>
                                          </p:val>
                                        </p:tav>
                                      </p:tavLst>
                                    </p:anim>
                                    <p:anim calcmode="lin" valueType="num">
                                      <p:cBhvr additive="base">
                                        <p:cTn id="8" dur="500" fill="hold"/>
                                        <p:tgtEl>
                                          <p:spTgt spid="10138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1" presetClass="entr" presetSubtype="1"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wheel(1)">
                                      <p:cBhvr>
                                        <p:cTn id="13"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3"/>
          <p:cNvSpPr>
            <a:spLocks noGrp="1" noRot="1" noChangeArrowheads="1"/>
          </p:cNvSpPr>
          <p:nvPr>
            <p:ph type="body" sz="half" idx="1"/>
          </p:nvPr>
        </p:nvSpPr>
        <p:spPr>
          <a:xfrm>
            <a:off x="250825" y="1268413"/>
            <a:ext cx="8569325" cy="1656531"/>
          </a:xfrm>
        </p:spPr>
        <p:txBody>
          <a:bodyPr/>
          <a:lstStyle/>
          <a:p>
            <a:pPr lvl="1" eaLnBrk="1" hangingPunct="1"/>
            <a:r>
              <a:rPr lang="zh-CN" altLang="en-US" dirty="0" smtClean="0"/>
              <a:t>忙期的平均长度</a:t>
            </a:r>
          </a:p>
          <a:p>
            <a:pPr lvl="1" eaLnBrk="1" hangingPunct="1"/>
            <a:endParaRPr lang="zh-CN" altLang="en-US" dirty="0" smtClean="0"/>
          </a:p>
          <a:p>
            <a:pPr lvl="1" eaLnBrk="1" hangingPunct="1"/>
            <a:endParaRPr lang="zh-CN" altLang="en-US" dirty="0" smtClean="0"/>
          </a:p>
        </p:txBody>
      </p:sp>
      <p:graphicFrame>
        <p:nvGraphicFramePr>
          <p:cNvPr id="102403" name="Object 4"/>
          <p:cNvGraphicFramePr>
            <a:graphicFrameLocks noGrp="1" noChangeAspect="1"/>
          </p:cNvGraphicFramePr>
          <p:nvPr>
            <p:ph sz="half" idx="2"/>
          </p:nvPr>
        </p:nvGraphicFramePr>
        <p:xfrm>
          <a:off x="1187450" y="1916113"/>
          <a:ext cx="3529013" cy="977900"/>
        </p:xfrm>
        <a:graphic>
          <a:graphicData uri="http://schemas.openxmlformats.org/presentationml/2006/ole">
            <mc:AlternateContent xmlns:mc="http://schemas.openxmlformats.org/markup-compatibility/2006">
              <mc:Choice xmlns:v="urn:schemas-microsoft-com:vml" Requires="v">
                <p:oleObj spid="_x0000_s393640" name="公式" r:id="rId3" imgW="1511300" imgH="419100" progId="Equation.3">
                  <p:embed/>
                </p:oleObj>
              </mc:Choice>
              <mc:Fallback>
                <p:oleObj name="公式" r:id="rId3" imgW="1511300" imgH="419100" progId="Equation.3">
                  <p:embed/>
                  <p:pic>
                    <p:nvPicPr>
                      <p:cNvPr id="0" name="图片 7174"/>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87450" y="1916113"/>
                        <a:ext cx="3529013" cy="977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2404" name="Object 7"/>
          <p:cNvGraphicFramePr>
            <a:graphicFrameLocks noChangeAspect="1"/>
          </p:cNvGraphicFramePr>
          <p:nvPr/>
        </p:nvGraphicFramePr>
        <p:xfrm>
          <a:off x="1692275" y="3500438"/>
          <a:ext cx="3455988" cy="985837"/>
        </p:xfrm>
        <a:graphic>
          <a:graphicData uri="http://schemas.openxmlformats.org/presentationml/2006/ole">
            <mc:AlternateContent xmlns:mc="http://schemas.openxmlformats.org/markup-compatibility/2006">
              <mc:Choice xmlns:v="urn:schemas-microsoft-com:vml" Requires="v">
                <p:oleObj spid="_x0000_s393641" name="公式" r:id="rId5" imgW="1422400" imgH="406400" progId="Equation.3">
                  <p:embed/>
                </p:oleObj>
              </mc:Choice>
              <mc:Fallback>
                <p:oleObj name="公式" r:id="rId5" imgW="1422400" imgH="406400" progId="Equation.3">
                  <p:embed/>
                  <p:pic>
                    <p:nvPicPr>
                      <p:cNvPr id="0" name="图片 717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92275" y="3500438"/>
                        <a:ext cx="3455988" cy="9858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2405" name="Object 8"/>
          <p:cNvGraphicFramePr>
            <a:graphicFrameLocks noChangeAspect="1"/>
          </p:cNvGraphicFramePr>
          <p:nvPr/>
        </p:nvGraphicFramePr>
        <p:xfrm>
          <a:off x="3913573" y="4653136"/>
          <a:ext cx="1842940" cy="1146760"/>
        </p:xfrm>
        <a:graphic>
          <a:graphicData uri="http://schemas.openxmlformats.org/presentationml/2006/ole">
            <mc:AlternateContent xmlns:mc="http://schemas.openxmlformats.org/markup-compatibility/2006">
              <mc:Choice xmlns:v="urn:schemas-microsoft-com:vml" Requires="v">
                <p:oleObj spid="_x0000_s393642" name="公式" r:id="rId7" imgW="673100" imgH="419100" progId="Equation.3">
                  <p:embed/>
                </p:oleObj>
              </mc:Choice>
              <mc:Fallback>
                <p:oleObj name="公式" r:id="rId7" imgW="673100" imgH="419100" progId="Equation.3">
                  <p:embed/>
                  <p:pic>
                    <p:nvPicPr>
                      <p:cNvPr id="0" name="图片 717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913573" y="4653136"/>
                        <a:ext cx="1842940" cy="1146760"/>
                      </a:xfrm>
                      <a:prstGeom prst="rect">
                        <a:avLst/>
                      </a:prstGeom>
                      <a:solidFill>
                        <a:srgbClr val="FFFFBA"/>
                      </a:solidFill>
                    </p:spPr>
                  </p:pic>
                </p:oleObj>
              </mc:Fallback>
            </mc:AlternateContent>
          </a:graphicData>
        </a:graphic>
      </p:graphicFrame>
      <p:sp>
        <p:nvSpPr>
          <p:cNvPr id="102406" name="AutoShape 9"/>
          <p:cNvSpPr>
            <a:spLocks noChangeArrowheads="1"/>
          </p:cNvSpPr>
          <p:nvPr/>
        </p:nvSpPr>
        <p:spPr bwMode="auto">
          <a:xfrm rot="5239631">
            <a:off x="5504656" y="4456907"/>
            <a:ext cx="1439863" cy="869950"/>
          </a:xfrm>
          <a:prstGeom prst="curvedDownArrow">
            <a:avLst>
              <a:gd name="adj1" fmla="val 33102"/>
              <a:gd name="adj2" fmla="val 66204"/>
              <a:gd name="adj3" fmla="val 33333"/>
            </a:avLst>
          </a:prstGeom>
          <a:solidFill>
            <a:schemeClr val="accent1"/>
          </a:solidFill>
          <a:ln w="9525">
            <a:solidFill>
              <a:schemeClr val="tx1"/>
            </a:solidFill>
            <a:miter lim="800000"/>
          </a:ln>
        </p:spPr>
        <p:txBody>
          <a:bodyPr wrap="none" anchor="ctr"/>
          <a:lstStyle/>
          <a:p>
            <a:pPr fontAlgn="base">
              <a:spcBef>
                <a:spcPct val="0"/>
              </a:spcBef>
              <a:spcAft>
                <a:spcPct val="0"/>
              </a:spcAft>
            </a:pPr>
            <a:endParaRPr lang="zh-CN" altLang="en-US" sz="1800">
              <a:solidFill>
                <a:srgbClr val="005FBE"/>
              </a:solidFill>
            </a:endParaRPr>
          </a:p>
        </p:txBody>
      </p:sp>
      <p:graphicFrame>
        <p:nvGraphicFramePr>
          <p:cNvPr id="102407" name="对象 1"/>
          <p:cNvGraphicFramePr>
            <a:graphicFrameLocks noChangeAspect="1"/>
          </p:cNvGraphicFramePr>
          <p:nvPr/>
        </p:nvGraphicFramePr>
        <p:xfrm>
          <a:off x="6948488" y="4259263"/>
          <a:ext cx="1081087" cy="1047750"/>
        </p:xfrm>
        <a:graphic>
          <a:graphicData uri="http://schemas.openxmlformats.org/presentationml/2006/ole">
            <mc:AlternateContent xmlns:mc="http://schemas.openxmlformats.org/markup-compatibility/2006">
              <mc:Choice xmlns:v="urn:schemas-microsoft-com:vml" Requires="v">
                <p:oleObj spid="_x0000_s393643" name="公式" r:id="rId9" imgW="405765" imgH="393065" progId="Equation.3">
                  <p:embed/>
                </p:oleObj>
              </mc:Choice>
              <mc:Fallback>
                <p:oleObj name="公式" r:id="rId9" imgW="405765" imgH="393065" progId="Equation.3">
                  <p:embed/>
                  <p:pic>
                    <p:nvPicPr>
                      <p:cNvPr id="0" name="图片 717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948488" y="4259263"/>
                        <a:ext cx="1081087" cy="1047750"/>
                      </a:xfrm>
                      <a:prstGeom prst="rect">
                        <a:avLst/>
                      </a:prstGeom>
                      <a:solidFill>
                        <a:srgbClr val="FFFEE9"/>
                      </a:solidFill>
                      <a:ln w="9525">
                        <a:solidFill>
                          <a:srgbClr val="FF0000"/>
                        </a:solidFill>
                        <a:miter lim="800000"/>
                        <a:headEnd/>
                        <a:tailEnd/>
                      </a:ln>
                    </p:spPr>
                  </p:pic>
                </p:oleObj>
              </mc:Fallback>
            </mc:AlternateContent>
          </a:graphicData>
        </a:graphic>
      </p:graphicFrame>
      <p:graphicFrame>
        <p:nvGraphicFramePr>
          <p:cNvPr id="2" name="对象 1"/>
          <p:cNvGraphicFramePr>
            <a:graphicFrameLocks noChangeAspect="1"/>
          </p:cNvGraphicFramePr>
          <p:nvPr/>
        </p:nvGraphicFramePr>
        <p:xfrm>
          <a:off x="1763688" y="5616616"/>
          <a:ext cx="5911850" cy="1049338"/>
        </p:xfrm>
        <a:graphic>
          <a:graphicData uri="http://schemas.openxmlformats.org/presentationml/2006/ole">
            <mc:AlternateContent xmlns:mc="http://schemas.openxmlformats.org/markup-compatibility/2006">
              <mc:Choice xmlns:v="urn:schemas-microsoft-com:vml" Requires="v">
                <p:oleObj spid="_x0000_s393644" name="公式" r:id="rId11" imgW="2222500" imgH="393700" progId="Equation.3">
                  <p:embed/>
                </p:oleObj>
              </mc:Choice>
              <mc:Fallback>
                <p:oleObj name="公式" r:id="rId11" imgW="2222500" imgH="393700" progId="Equation.3">
                  <p:embed/>
                  <p:pic>
                    <p:nvPicPr>
                      <p:cNvPr id="0" name="图片 7178"/>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763688" y="5616616"/>
                        <a:ext cx="5911850" cy="10493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矩形 2"/>
          <p:cNvSpPr/>
          <p:nvPr/>
        </p:nvSpPr>
        <p:spPr>
          <a:xfrm>
            <a:off x="899592" y="2951947"/>
            <a:ext cx="7488832" cy="523220"/>
          </a:xfrm>
          <a:prstGeom prst="rect">
            <a:avLst/>
          </a:prstGeom>
        </p:spPr>
        <p:txBody>
          <a:bodyPr wrap="square">
            <a:spAutoFit/>
          </a:bodyPr>
          <a:lstStyle/>
          <a:p>
            <a:pPr marL="1143000" lvl="2" indent="-228600">
              <a:lnSpc>
                <a:spcPct val="100000"/>
              </a:lnSpc>
              <a:buClr>
                <a:srgbClr val="B20048"/>
              </a:buClr>
              <a:buFont typeface="Wingdings" panose="05000000000000000000" pitchFamily="2" charset="2"/>
              <a:buChar char="v"/>
            </a:pPr>
            <a:r>
              <a:rPr lang="zh-CN" altLang="en-US" kern="0" dirty="0">
                <a:solidFill>
                  <a:srgbClr val="2C5884"/>
                </a:solidFill>
                <a:latin typeface="Arial" panose="020B0604020202020204"/>
                <a:ea typeface="宋体" panose="02010600030101010101" pitchFamily="2" charset="-122"/>
              </a:rPr>
              <a:t>忙期的平均长度可根据平稳性求得</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heel(1)">
                                      <p:cBhvr>
                                        <p:cTn id="7" dur="20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102404"/>
                                        </p:tgtEl>
                                        <p:attrNameLst>
                                          <p:attrName>style.visibility</p:attrName>
                                        </p:attrNameLst>
                                      </p:cBhvr>
                                      <p:to>
                                        <p:strVal val="visible"/>
                                      </p:to>
                                    </p:set>
                                    <p:animEffect transition="in" filter="fade">
                                      <p:cBhvr>
                                        <p:cTn id="12" dur="1000"/>
                                        <p:tgtEl>
                                          <p:spTgt spid="102404"/>
                                        </p:tgtEl>
                                      </p:cBhvr>
                                    </p:animEffect>
                                    <p:anim calcmode="lin" valueType="num">
                                      <p:cBhvr>
                                        <p:cTn id="13" dur="1000" fill="hold"/>
                                        <p:tgtEl>
                                          <p:spTgt spid="102404"/>
                                        </p:tgtEl>
                                        <p:attrNameLst>
                                          <p:attrName>ppt_x</p:attrName>
                                        </p:attrNameLst>
                                      </p:cBhvr>
                                      <p:tavLst>
                                        <p:tav tm="0">
                                          <p:val>
                                            <p:strVal val="#ppt_x"/>
                                          </p:val>
                                        </p:tav>
                                        <p:tav tm="100000">
                                          <p:val>
                                            <p:strVal val="#ppt_x"/>
                                          </p:val>
                                        </p:tav>
                                      </p:tavLst>
                                    </p:anim>
                                    <p:anim calcmode="lin" valueType="num">
                                      <p:cBhvr>
                                        <p:cTn id="14" dur="1000" fill="hold"/>
                                        <p:tgtEl>
                                          <p:spTgt spid="102404"/>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102406"/>
                                        </p:tgtEl>
                                        <p:attrNameLst>
                                          <p:attrName>style.visibility</p:attrName>
                                        </p:attrNameLst>
                                      </p:cBhvr>
                                      <p:to>
                                        <p:strVal val="visible"/>
                                      </p:to>
                                    </p:set>
                                    <p:animEffect transition="in" filter="fade">
                                      <p:cBhvr>
                                        <p:cTn id="19" dur="1000"/>
                                        <p:tgtEl>
                                          <p:spTgt spid="102406"/>
                                        </p:tgtEl>
                                      </p:cBhvr>
                                    </p:animEffect>
                                    <p:anim calcmode="lin" valueType="num">
                                      <p:cBhvr>
                                        <p:cTn id="20" dur="1000" fill="hold"/>
                                        <p:tgtEl>
                                          <p:spTgt spid="102406"/>
                                        </p:tgtEl>
                                        <p:attrNameLst>
                                          <p:attrName>ppt_x</p:attrName>
                                        </p:attrNameLst>
                                      </p:cBhvr>
                                      <p:tavLst>
                                        <p:tav tm="0">
                                          <p:val>
                                            <p:strVal val="#ppt_x"/>
                                          </p:val>
                                        </p:tav>
                                        <p:tav tm="100000">
                                          <p:val>
                                            <p:strVal val="#ppt_x"/>
                                          </p:val>
                                        </p:tav>
                                      </p:tavLst>
                                    </p:anim>
                                    <p:anim calcmode="lin" valueType="num">
                                      <p:cBhvr>
                                        <p:cTn id="21" dur="1000" fill="hold"/>
                                        <p:tgtEl>
                                          <p:spTgt spid="102406"/>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102407"/>
                                        </p:tgtEl>
                                        <p:attrNameLst>
                                          <p:attrName>style.visibility</p:attrName>
                                        </p:attrNameLst>
                                      </p:cBhvr>
                                      <p:to>
                                        <p:strVal val="visible"/>
                                      </p:to>
                                    </p:set>
                                    <p:animEffect transition="in" filter="fade">
                                      <p:cBhvr>
                                        <p:cTn id="24" dur="1000"/>
                                        <p:tgtEl>
                                          <p:spTgt spid="102407"/>
                                        </p:tgtEl>
                                      </p:cBhvr>
                                    </p:animEffect>
                                    <p:anim calcmode="lin" valueType="num">
                                      <p:cBhvr>
                                        <p:cTn id="25" dur="1000" fill="hold"/>
                                        <p:tgtEl>
                                          <p:spTgt spid="102407"/>
                                        </p:tgtEl>
                                        <p:attrNameLst>
                                          <p:attrName>ppt_x</p:attrName>
                                        </p:attrNameLst>
                                      </p:cBhvr>
                                      <p:tavLst>
                                        <p:tav tm="0">
                                          <p:val>
                                            <p:strVal val="#ppt_x"/>
                                          </p:val>
                                        </p:tav>
                                        <p:tav tm="100000">
                                          <p:val>
                                            <p:strVal val="#ppt_x"/>
                                          </p:val>
                                        </p:tav>
                                      </p:tavLst>
                                    </p:anim>
                                    <p:anim calcmode="lin" valueType="num">
                                      <p:cBhvr>
                                        <p:cTn id="26" dur="1000" fill="hold"/>
                                        <p:tgtEl>
                                          <p:spTgt spid="102407"/>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240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4" presetClass="entr" presetSubtype="10" fill="hold" nodeType="clickEffect">
                                  <p:stCondLst>
                                    <p:cond delay="0"/>
                                  </p:stCondLst>
                                  <p:childTnLst>
                                    <p:set>
                                      <p:cBhvr>
                                        <p:cTn id="34" dur="1" fill="hold">
                                          <p:stCondLst>
                                            <p:cond delay="0"/>
                                          </p:stCondLst>
                                        </p:cTn>
                                        <p:tgtEl>
                                          <p:spTgt spid="2"/>
                                        </p:tgtEl>
                                        <p:attrNameLst>
                                          <p:attrName>style.visibility</p:attrName>
                                        </p:attrNameLst>
                                      </p:cBhvr>
                                      <p:to>
                                        <p:strVal val="visible"/>
                                      </p:to>
                                    </p:set>
                                    <p:animEffect transition="in" filter="randombar(horizontal)">
                                      <p:cBhvr>
                                        <p:cTn id="3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06" grpId="0" animBg="1"/>
      <p:bldP spid="3"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3"/>
          <p:cNvSpPr>
            <a:spLocks noGrp="1" noRot="1" noChangeArrowheads="1"/>
          </p:cNvSpPr>
          <p:nvPr>
            <p:ph type="body" sz="half" idx="1"/>
          </p:nvPr>
        </p:nvSpPr>
        <p:spPr>
          <a:xfrm>
            <a:off x="106363" y="696913"/>
            <a:ext cx="8642350" cy="5184775"/>
          </a:xfrm>
        </p:spPr>
        <p:txBody>
          <a:bodyPr/>
          <a:lstStyle/>
          <a:p>
            <a:pPr lvl="1" eaLnBrk="1" hangingPunct="1"/>
            <a:r>
              <a:rPr lang="zh-CN" altLang="en-US" dirty="0" smtClean="0"/>
              <a:t>忙期内的平均顾客数</a:t>
            </a:r>
          </a:p>
          <a:p>
            <a:pPr lvl="2" eaLnBrk="1" hangingPunct="1"/>
            <a:r>
              <a:rPr lang="zh-CN" altLang="en-US" dirty="0" smtClean="0"/>
              <a:t>每个忙期内有</a:t>
            </a:r>
            <a:r>
              <a:rPr lang="en-US" altLang="zh-CN" dirty="0" smtClean="0"/>
              <a:t>n</a:t>
            </a:r>
            <a:r>
              <a:rPr lang="zh-CN" altLang="en-US" dirty="0" smtClean="0"/>
              <a:t>个顾客的概率为</a:t>
            </a:r>
          </a:p>
          <a:p>
            <a:pPr lvl="2" eaLnBrk="1" hangingPunct="1"/>
            <a:endParaRPr lang="zh-CN" altLang="en-US" dirty="0" smtClean="0"/>
          </a:p>
          <a:p>
            <a:pPr lvl="2" eaLnBrk="1" hangingPunct="1"/>
            <a:endParaRPr lang="zh-CN" altLang="en-US" dirty="0" smtClean="0"/>
          </a:p>
          <a:p>
            <a:pPr lvl="2" eaLnBrk="1" hangingPunct="1"/>
            <a:endParaRPr lang="en-US" altLang="zh-CN" dirty="0" smtClean="0"/>
          </a:p>
          <a:p>
            <a:pPr lvl="2" eaLnBrk="1" hangingPunct="1"/>
            <a:r>
              <a:rPr lang="zh-CN" altLang="en-US" dirty="0" smtClean="0"/>
              <a:t>平均顾客数</a:t>
            </a:r>
          </a:p>
          <a:p>
            <a:pPr lvl="2" eaLnBrk="1" hangingPunct="1"/>
            <a:endParaRPr lang="zh-CN" altLang="en-US" dirty="0" smtClean="0"/>
          </a:p>
          <a:p>
            <a:pPr lvl="3" eaLnBrk="1" hangingPunct="1"/>
            <a:r>
              <a:rPr lang="zh-CN" altLang="en-US" dirty="0" smtClean="0"/>
              <a:t>忙期中的平均人数也就是忙的条件下的平均队长（即  ），而忙的概率为</a:t>
            </a:r>
            <a:r>
              <a:rPr lang="en-US" altLang="zh-CN" dirty="0" smtClean="0">
                <a:latin typeface="Symbol" panose="05050102010706020507" pitchFamily="18" charset="2"/>
              </a:rPr>
              <a:t>r</a:t>
            </a:r>
            <a:r>
              <a:rPr lang="zh-CN" altLang="en-US" dirty="0" smtClean="0"/>
              <a:t>，从而排队队长：</a:t>
            </a:r>
          </a:p>
        </p:txBody>
      </p:sp>
      <p:graphicFrame>
        <p:nvGraphicFramePr>
          <p:cNvPr id="103427" name="Object 4"/>
          <p:cNvGraphicFramePr>
            <a:graphicFrameLocks noGrp="1" noChangeAspect="1"/>
          </p:cNvGraphicFramePr>
          <p:nvPr>
            <p:ph sz="half" idx="2"/>
          </p:nvPr>
        </p:nvGraphicFramePr>
        <p:xfrm>
          <a:off x="1331913" y="1778000"/>
          <a:ext cx="5903912" cy="987425"/>
        </p:xfrm>
        <a:graphic>
          <a:graphicData uri="http://schemas.openxmlformats.org/presentationml/2006/ole">
            <mc:AlternateContent xmlns:mc="http://schemas.openxmlformats.org/markup-compatibility/2006">
              <mc:Choice xmlns:v="urn:schemas-microsoft-com:vml" Requires="v">
                <p:oleObj spid="_x0000_s394654" name="公式" r:id="rId4" imgW="2654300" imgH="444500" progId="Equation.3">
                  <p:embed/>
                </p:oleObj>
              </mc:Choice>
              <mc:Fallback>
                <p:oleObj name="公式" r:id="rId4" imgW="2654300" imgH="444500" progId="Equation.3">
                  <p:embed/>
                  <p:pic>
                    <p:nvPicPr>
                      <p:cNvPr id="0" name="图片 8198"/>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31913" y="1778000"/>
                        <a:ext cx="5903912" cy="9874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3428" name="Object 7"/>
          <p:cNvGraphicFramePr>
            <a:graphicFrameLocks noChangeAspect="1"/>
          </p:cNvGraphicFramePr>
          <p:nvPr/>
        </p:nvGraphicFramePr>
        <p:xfrm>
          <a:off x="3325019" y="3140968"/>
          <a:ext cx="3106738" cy="958850"/>
        </p:xfrm>
        <a:graphic>
          <a:graphicData uri="http://schemas.openxmlformats.org/presentationml/2006/ole">
            <mc:AlternateContent xmlns:mc="http://schemas.openxmlformats.org/markup-compatibility/2006">
              <mc:Choice xmlns:v="urn:schemas-microsoft-com:vml" Requires="v">
                <p:oleObj spid="_x0000_s394655" name="公式" r:id="rId6" imgW="1397000" imgH="431800" progId="Equation.3">
                  <p:embed/>
                </p:oleObj>
              </mc:Choice>
              <mc:Fallback>
                <p:oleObj name="公式" r:id="rId6" imgW="1397000" imgH="431800" progId="Equation.3">
                  <p:embed/>
                  <p:pic>
                    <p:nvPicPr>
                      <p:cNvPr id="0" name="图片 819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25019" y="3140968"/>
                        <a:ext cx="3106738" cy="9588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3429" name="Object 8"/>
          <p:cNvGraphicFramePr>
            <a:graphicFrameLocks noChangeAspect="1"/>
          </p:cNvGraphicFramePr>
          <p:nvPr/>
        </p:nvGraphicFramePr>
        <p:xfrm>
          <a:off x="1908175" y="5457825"/>
          <a:ext cx="2730500" cy="1270000"/>
        </p:xfrm>
        <a:graphic>
          <a:graphicData uri="http://schemas.openxmlformats.org/presentationml/2006/ole">
            <mc:AlternateContent xmlns:mc="http://schemas.openxmlformats.org/markup-compatibility/2006">
              <mc:Choice xmlns:v="urn:schemas-microsoft-com:vml" Requires="v">
                <p:oleObj spid="_x0000_s394656" name="公式" r:id="rId8" imgW="901065" imgH="419100" progId="Equation.3">
                  <p:embed/>
                </p:oleObj>
              </mc:Choice>
              <mc:Fallback>
                <p:oleObj name="公式" r:id="rId8" imgW="901065" imgH="419100" progId="Equation.3">
                  <p:embed/>
                  <p:pic>
                    <p:nvPicPr>
                      <p:cNvPr id="0" name="图片 820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908175" y="5457825"/>
                        <a:ext cx="2730500" cy="1270000"/>
                      </a:xfrm>
                      <a:prstGeom prst="rect">
                        <a:avLst/>
                      </a:prstGeom>
                      <a:solidFill>
                        <a:srgbClr val="FFFFEB"/>
                      </a:solidFill>
                    </p:spPr>
                  </p:pic>
                </p:oleObj>
              </mc:Fallback>
            </mc:AlternateContent>
          </a:graphicData>
        </a:graphic>
      </p:graphicFrame>
      <p:graphicFrame>
        <p:nvGraphicFramePr>
          <p:cNvPr id="103430" name="Object 9"/>
          <p:cNvGraphicFramePr>
            <a:graphicFrameLocks noChangeAspect="1"/>
          </p:cNvGraphicFramePr>
          <p:nvPr/>
        </p:nvGraphicFramePr>
        <p:xfrm>
          <a:off x="6011863" y="5410200"/>
          <a:ext cx="2160587" cy="1484313"/>
        </p:xfrm>
        <a:graphic>
          <a:graphicData uri="http://schemas.openxmlformats.org/presentationml/2006/ole">
            <mc:AlternateContent xmlns:mc="http://schemas.openxmlformats.org/markup-compatibility/2006">
              <mc:Choice xmlns:v="urn:schemas-microsoft-com:vml" Requires="v">
                <p:oleObj spid="_x0000_s394657" name="公式" r:id="rId10" imgW="609600" imgH="419100" progId="Equation.3">
                  <p:embed/>
                </p:oleObj>
              </mc:Choice>
              <mc:Fallback>
                <p:oleObj name="公式" r:id="rId10" imgW="609600" imgH="419100" progId="Equation.3">
                  <p:embed/>
                  <p:pic>
                    <p:nvPicPr>
                      <p:cNvPr id="0" name="图片 820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011863" y="5410200"/>
                        <a:ext cx="2160587" cy="1484313"/>
                      </a:xfrm>
                      <a:prstGeom prst="rect">
                        <a:avLst/>
                      </a:prstGeom>
                      <a:solidFill>
                        <a:srgbClr val="FFFFFF"/>
                      </a:solidFill>
                    </p:spPr>
                  </p:pic>
                </p:oleObj>
              </mc:Fallback>
            </mc:AlternateContent>
          </a:graphicData>
        </a:graphic>
      </p:graphicFrame>
      <p:sp>
        <p:nvSpPr>
          <p:cNvPr id="103431" name="AutoShape 10"/>
          <p:cNvSpPr>
            <a:spLocks noChangeArrowheads="1"/>
          </p:cNvSpPr>
          <p:nvPr/>
        </p:nvSpPr>
        <p:spPr bwMode="auto">
          <a:xfrm>
            <a:off x="4878388" y="5973763"/>
            <a:ext cx="720725" cy="358775"/>
          </a:xfrm>
          <a:custGeom>
            <a:avLst/>
            <a:gdLst>
              <a:gd name="T0" fmla="*/ 2147483647 w 21600"/>
              <a:gd name="T1" fmla="*/ 0 h 21600"/>
              <a:gd name="T2" fmla="*/ 0 w 21600"/>
              <a:gd name="T3" fmla="*/ 2147483647 h 21600"/>
              <a:gd name="T4" fmla="*/ 2147483647 w 21600"/>
              <a:gd name="T5" fmla="*/ 2147483647 h 21600"/>
              <a:gd name="T6" fmla="*/ 2147483647 w 21600"/>
              <a:gd name="T7" fmla="*/ 2147483647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chemeClr val="accent1"/>
          </a:solidFill>
          <a:ln w="9525">
            <a:solidFill>
              <a:schemeClr val="tx1"/>
            </a:solidFill>
            <a:miter lim="800000"/>
          </a:ln>
        </p:spPr>
        <p:txBody>
          <a:bodyPr wrap="none" anchor="ctr"/>
          <a:lstStyle/>
          <a:p>
            <a:pPr fontAlgn="base">
              <a:lnSpc>
                <a:spcPct val="80000"/>
              </a:lnSpc>
              <a:spcBef>
                <a:spcPct val="20000"/>
              </a:spcBef>
              <a:spcAft>
                <a:spcPct val="0"/>
              </a:spcAft>
              <a:buClr>
                <a:srgbClr val="B20048"/>
              </a:buClr>
              <a:buSzPct val="85000"/>
              <a:buFont typeface="Wingdings" panose="05000000000000000000" pitchFamily="2" charset="2"/>
              <a:buNone/>
            </a:pPr>
            <a:endParaRPr lang="zh-CN" altLang="en-US" sz="2800" b="1">
              <a:solidFill>
                <a:srgbClr val="005FBE"/>
              </a:solidFill>
            </a:endParaRPr>
          </a:p>
        </p:txBody>
      </p:sp>
      <p:graphicFrame>
        <p:nvGraphicFramePr>
          <p:cNvPr id="103432" name="对象 1"/>
          <p:cNvGraphicFramePr>
            <a:graphicFrameLocks noChangeAspect="1"/>
          </p:cNvGraphicFramePr>
          <p:nvPr/>
        </p:nvGraphicFramePr>
        <p:xfrm>
          <a:off x="2339975" y="4724400"/>
          <a:ext cx="339725" cy="395288"/>
        </p:xfrm>
        <a:graphic>
          <a:graphicData uri="http://schemas.openxmlformats.org/presentationml/2006/ole">
            <mc:AlternateContent xmlns:mc="http://schemas.openxmlformats.org/markup-compatibility/2006">
              <mc:Choice xmlns:v="urn:schemas-microsoft-com:vml" Requires="v">
                <p:oleObj spid="_x0000_s394658" name="公式" r:id="rId12" imgW="152400" imgH="177800" progId="Equation.3">
                  <p:embed/>
                </p:oleObj>
              </mc:Choice>
              <mc:Fallback>
                <p:oleObj name="公式" r:id="rId12" imgW="152400" imgH="177800" progId="Equation.3">
                  <p:embed/>
                  <p:pic>
                    <p:nvPicPr>
                      <p:cNvPr id="0" name="图片 820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339975" y="4724400"/>
                        <a:ext cx="339725" cy="3952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3"/>
          <p:cNvSpPr>
            <a:spLocks noGrp="1" noRot="1" noChangeArrowheads="1"/>
          </p:cNvSpPr>
          <p:nvPr>
            <p:ph type="body" sz="half" idx="1"/>
          </p:nvPr>
        </p:nvSpPr>
        <p:spPr>
          <a:xfrm>
            <a:off x="115883" y="2707149"/>
            <a:ext cx="8642350" cy="859879"/>
          </a:xfrm>
        </p:spPr>
        <p:txBody>
          <a:bodyPr/>
          <a:lstStyle/>
          <a:p>
            <a:pPr lvl="1" eaLnBrk="1" hangingPunct="1"/>
            <a:r>
              <a:rPr lang="zh-CN" altLang="en-US" sz="2400" dirty="0" smtClean="0"/>
              <a:t>忙期内的单位时间内的平均顾客数：</a:t>
            </a:r>
          </a:p>
          <a:p>
            <a:pPr lvl="2" eaLnBrk="1" hangingPunct="1"/>
            <a:endParaRPr lang="zh-CN" altLang="en-US" sz="2000" dirty="0" smtClean="0"/>
          </a:p>
          <a:p>
            <a:pPr lvl="2" eaLnBrk="1" hangingPunct="1"/>
            <a:endParaRPr lang="zh-CN" altLang="en-US" sz="2000" dirty="0" smtClean="0"/>
          </a:p>
          <a:p>
            <a:pPr lvl="2" eaLnBrk="1" hangingPunct="1"/>
            <a:endParaRPr lang="en-US" altLang="zh-CN" sz="2000" dirty="0" smtClean="0"/>
          </a:p>
          <a:p>
            <a:pPr lvl="2" eaLnBrk="1" hangingPunct="1"/>
            <a:endParaRPr lang="en-US" altLang="zh-CN" sz="2000" dirty="0" smtClean="0"/>
          </a:p>
        </p:txBody>
      </p:sp>
      <p:sp>
        <p:nvSpPr>
          <p:cNvPr id="4" name="矩形 3"/>
          <p:cNvSpPr/>
          <p:nvPr/>
        </p:nvSpPr>
        <p:spPr>
          <a:xfrm>
            <a:off x="-553085" y="5164455"/>
            <a:ext cx="4128770" cy="460375"/>
          </a:xfrm>
          <a:prstGeom prst="rect">
            <a:avLst/>
          </a:prstGeom>
        </p:spPr>
        <p:txBody>
          <a:bodyPr wrap="square">
            <a:spAutoFit/>
          </a:bodyPr>
          <a:lstStyle/>
          <a:p>
            <a:pPr marL="1143000" lvl="2" indent="-228600">
              <a:lnSpc>
                <a:spcPct val="100000"/>
              </a:lnSpc>
              <a:buClr>
                <a:srgbClr val="F89400"/>
              </a:buClr>
              <a:buSzPct val="90000"/>
              <a:buFont typeface="Wingdings" panose="05000000000000000000" pitchFamily="2" charset="2"/>
              <a:buChar char=""/>
            </a:pPr>
            <a:r>
              <a:rPr lang="zh-CN" altLang="en-US" sz="2400" kern="0" dirty="0" smtClean="0">
                <a:solidFill>
                  <a:srgbClr val="005FBE"/>
                </a:solidFill>
                <a:latin typeface="Arial" panose="020B0604020202020204"/>
                <a:ea typeface="宋体" panose="02010600030101010101" pitchFamily="2" charset="-122"/>
              </a:rPr>
              <a:t>两个式子相除，得：</a:t>
            </a:r>
            <a:endParaRPr lang="zh-CN" altLang="en-US" sz="2400" kern="0" dirty="0">
              <a:solidFill>
                <a:srgbClr val="005FBE"/>
              </a:solidFill>
              <a:latin typeface="Arial" panose="020B0604020202020204"/>
              <a:ea typeface="宋体" panose="02010600030101010101" pitchFamily="2" charset="-122"/>
            </a:endParaRPr>
          </a:p>
        </p:txBody>
      </p:sp>
      <p:sp>
        <p:nvSpPr>
          <p:cNvPr id="15" name="矩形 14"/>
          <p:cNvSpPr/>
          <p:nvPr/>
        </p:nvSpPr>
        <p:spPr>
          <a:xfrm>
            <a:off x="115625" y="3856860"/>
            <a:ext cx="5299075" cy="521970"/>
          </a:xfrm>
          <a:prstGeom prst="rect">
            <a:avLst/>
          </a:prstGeom>
        </p:spPr>
        <p:txBody>
          <a:bodyPr wrap="none">
            <a:spAutoFit/>
          </a:bodyPr>
          <a:lstStyle/>
          <a:p>
            <a:pPr marL="1143000" lvl="2" indent="-228600">
              <a:lnSpc>
                <a:spcPct val="100000"/>
              </a:lnSpc>
              <a:buClr>
                <a:srgbClr val="B20048"/>
              </a:buClr>
              <a:buFont typeface="Wingdings" panose="05000000000000000000" pitchFamily="2" charset="2"/>
              <a:buChar char="v"/>
            </a:pPr>
            <a:r>
              <a:rPr lang="zh-CN" altLang="en-US" kern="0" dirty="0" smtClean="0">
                <a:solidFill>
                  <a:srgbClr val="2C5884"/>
                </a:solidFill>
                <a:latin typeface="Arial" panose="020B0604020202020204"/>
                <a:ea typeface="宋体" panose="02010600030101010101" pitchFamily="2" charset="-122"/>
              </a:rPr>
              <a:t>单位时间内的平均队长：</a:t>
            </a:r>
            <a:endParaRPr lang="zh-CN" altLang="en-US" kern="0" dirty="0">
              <a:solidFill>
                <a:srgbClr val="2C5884"/>
              </a:solidFill>
              <a:latin typeface="Arial" panose="020B0604020202020204"/>
              <a:ea typeface="宋体" panose="02010600030101010101" pitchFamily="2" charset="-122"/>
            </a:endParaRPr>
          </a:p>
        </p:txBody>
      </p:sp>
      <p:graphicFrame>
        <p:nvGraphicFramePr>
          <p:cNvPr id="5" name="对象 4"/>
          <p:cNvGraphicFramePr>
            <a:graphicFrameLocks noChangeAspect="1"/>
          </p:cNvGraphicFramePr>
          <p:nvPr/>
        </p:nvGraphicFramePr>
        <p:xfrm>
          <a:off x="1281984" y="7767"/>
          <a:ext cx="4666244" cy="2221769"/>
        </p:xfrm>
        <a:graphic>
          <a:graphicData uri="http://schemas.openxmlformats.org/presentationml/2006/ole">
            <mc:AlternateContent xmlns:mc="http://schemas.openxmlformats.org/markup-compatibility/2006">
              <mc:Choice xmlns:v="urn:schemas-microsoft-com:vml" Requires="v">
                <p:oleObj spid="_x0000_s419104" name="Visio" r:id="rId4" imgW="5278755" imgH="2462530" progId="Visio.Drawing.11">
                  <p:embed/>
                </p:oleObj>
              </mc:Choice>
              <mc:Fallback>
                <p:oleObj name="Visio" r:id="rId4" imgW="5278755" imgH="2462530" progId="Visio.Drawing.11">
                  <p:embed/>
                  <p:pic>
                    <p:nvPicPr>
                      <p:cNvPr id="0" name="图片 41881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81984" y="7767"/>
                        <a:ext cx="4666244" cy="2221769"/>
                      </a:xfrm>
                      <a:prstGeom prst="rect">
                        <a:avLst/>
                      </a:prstGeom>
                      <a:solidFill>
                        <a:schemeClr val="bg1"/>
                      </a:solidFill>
                      <a:ln>
                        <a:noFill/>
                      </a:ln>
                    </p:spPr>
                  </p:pic>
                </p:oleObj>
              </mc:Fallback>
            </mc:AlternateContent>
          </a:graphicData>
        </a:graphic>
      </p:graphicFrame>
      <p:graphicFrame>
        <p:nvGraphicFramePr>
          <p:cNvPr id="2" name="对象 1"/>
          <p:cNvGraphicFramePr/>
          <p:nvPr/>
        </p:nvGraphicFramePr>
        <p:xfrm>
          <a:off x="2952750" y="6238875"/>
          <a:ext cx="1325245" cy="619760"/>
        </p:xfrm>
        <a:graphic>
          <a:graphicData uri="http://schemas.openxmlformats.org/presentationml/2006/ole">
            <mc:AlternateContent xmlns:mc="http://schemas.openxmlformats.org/markup-compatibility/2006">
              <mc:Choice xmlns:v="urn:schemas-microsoft-com:vml" Requires="v">
                <p:oleObj spid="_x0000_s419105" r:id="rId6" imgW="1323975" imgH="619125" progId="Paint.Picture">
                  <p:embed/>
                </p:oleObj>
              </mc:Choice>
              <mc:Fallback>
                <p:oleObj r:id="rId6" imgW="1323975" imgH="619125" progId="Paint.Picture">
                  <p:embed/>
                  <p:pic>
                    <p:nvPicPr>
                      <p:cNvPr id="0" name="图片 5"/>
                      <p:cNvPicPr/>
                      <p:nvPr/>
                    </p:nvPicPr>
                    <p:blipFill>
                      <a:blip r:embed="rId7"/>
                      <a:stretch>
                        <a:fillRect/>
                      </a:stretch>
                    </p:blipFill>
                    <p:spPr>
                      <a:xfrm>
                        <a:off x="2952750" y="6238875"/>
                        <a:ext cx="1325245" cy="619760"/>
                      </a:xfrm>
                      <a:prstGeom prst="rect">
                        <a:avLst/>
                      </a:prstGeom>
                    </p:spPr>
                  </p:pic>
                </p:oleObj>
              </mc:Fallback>
            </mc:AlternateContent>
          </a:graphicData>
        </a:graphic>
      </p:graphicFrame>
      <p:sp>
        <p:nvSpPr>
          <p:cNvPr id="7" name="矩形 6"/>
          <p:cNvSpPr/>
          <p:nvPr/>
        </p:nvSpPr>
        <p:spPr>
          <a:xfrm>
            <a:off x="713105" y="6318250"/>
            <a:ext cx="2731135" cy="460375"/>
          </a:xfrm>
          <a:prstGeom prst="rect">
            <a:avLst/>
          </a:prstGeom>
        </p:spPr>
        <p:txBody>
          <a:bodyPr wrap="square">
            <a:spAutoFit/>
          </a:bodyPr>
          <a:lstStyle/>
          <a:p>
            <a:pPr marL="1143000" lvl="2" indent="-228600">
              <a:lnSpc>
                <a:spcPct val="100000"/>
              </a:lnSpc>
              <a:buClr>
                <a:srgbClr val="F89400"/>
              </a:buClr>
              <a:buSzPct val="90000"/>
              <a:buFont typeface="Wingdings" panose="05000000000000000000" pitchFamily="2" charset="2"/>
              <a:buChar char=""/>
            </a:pPr>
            <a:r>
              <a:rPr lang="zh-CN" altLang="en-US" sz="2400" kern="0" dirty="0" smtClean="0">
                <a:solidFill>
                  <a:srgbClr val="005FBE"/>
                </a:solidFill>
                <a:latin typeface="Arial" panose="020B0604020202020204"/>
                <a:ea typeface="宋体" panose="02010600030101010101" pitchFamily="2" charset="-122"/>
              </a:rPr>
              <a:t>所以：</a:t>
            </a:r>
            <a:endParaRPr lang="zh-CN" altLang="en-US" sz="2400" kern="0" dirty="0">
              <a:solidFill>
                <a:srgbClr val="005FBE"/>
              </a:solidFill>
              <a:latin typeface="Arial" panose="020B0604020202020204"/>
              <a:ea typeface="宋体" panose="02010600030101010101" pitchFamily="2" charset="-122"/>
            </a:endParaRPr>
          </a:p>
        </p:txBody>
      </p:sp>
      <p:graphicFrame>
        <p:nvGraphicFramePr>
          <p:cNvPr id="3" name="对象 2"/>
          <p:cNvGraphicFramePr/>
          <p:nvPr/>
        </p:nvGraphicFramePr>
        <p:xfrm>
          <a:off x="5826125" y="2530475"/>
          <a:ext cx="2145030" cy="800735"/>
        </p:xfrm>
        <a:graphic>
          <a:graphicData uri="http://schemas.openxmlformats.org/presentationml/2006/ole">
            <mc:AlternateContent xmlns:mc="http://schemas.openxmlformats.org/markup-compatibility/2006">
              <mc:Choice xmlns:v="urn:schemas-microsoft-com:vml" Requires="v">
                <p:oleObj spid="_x0000_s419106" r:id="rId8" imgW="2143125" imgH="800100" progId="Paint.Picture">
                  <p:embed/>
                </p:oleObj>
              </mc:Choice>
              <mc:Fallback>
                <p:oleObj r:id="rId8" imgW="2143125" imgH="800100" progId="Paint.Picture">
                  <p:embed/>
                  <p:pic>
                    <p:nvPicPr>
                      <p:cNvPr id="0" name="图片 5"/>
                      <p:cNvPicPr/>
                      <p:nvPr/>
                    </p:nvPicPr>
                    <p:blipFill>
                      <a:blip r:embed="rId9"/>
                      <a:stretch>
                        <a:fillRect/>
                      </a:stretch>
                    </p:blipFill>
                    <p:spPr>
                      <a:xfrm>
                        <a:off x="5826125" y="2530475"/>
                        <a:ext cx="2145030" cy="800735"/>
                      </a:xfrm>
                      <a:prstGeom prst="rect">
                        <a:avLst/>
                      </a:prstGeom>
                    </p:spPr>
                  </p:pic>
                </p:oleObj>
              </mc:Fallback>
            </mc:AlternateContent>
          </a:graphicData>
        </a:graphic>
      </p:graphicFrame>
      <p:graphicFrame>
        <p:nvGraphicFramePr>
          <p:cNvPr id="8" name="对象 7"/>
          <p:cNvGraphicFramePr/>
          <p:nvPr/>
        </p:nvGraphicFramePr>
        <p:xfrm>
          <a:off x="5302250" y="3651250"/>
          <a:ext cx="3193415" cy="934085"/>
        </p:xfrm>
        <a:graphic>
          <a:graphicData uri="http://schemas.openxmlformats.org/presentationml/2006/ole">
            <mc:AlternateContent xmlns:mc="http://schemas.openxmlformats.org/markup-compatibility/2006">
              <mc:Choice xmlns:v="urn:schemas-microsoft-com:vml" Requires="v">
                <p:oleObj spid="_x0000_s419107" r:id="rId10" imgW="3190875" imgH="933450" progId="Paint.Picture">
                  <p:embed/>
                </p:oleObj>
              </mc:Choice>
              <mc:Fallback>
                <p:oleObj r:id="rId10" imgW="3190875" imgH="933450" progId="Paint.Picture">
                  <p:embed/>
                  <p:pic>
                    <p:nvPicPr>
                      <p:cNvPr id="0" name="图片 8"/>
                      <p:cNvPicPr/>
                      <p:nvPr/>
                    </p:nvPicPr>
                    <p:blipFill>
                      <a:blip r:embed="rId11"/>
                      <a:stretch>
                        <a:fillRect/>
                      </a:stretch>
                    </p:blipFill>
                    <p:spPr>
                      <a:xfrm>
                        <a:off x="5302250" y="3651250"/>
                        <a:ext cx="3193415" cy="934085"/>
                      </a:xfrm>
                      <a:prstGeom prst="rect">
                        <a:avLst/>
                      </a:prstGeom>
                    </p:spPr>
                  </p:pic>
                </p:oleObj>
              </mc:Fallback>
            </mc:AlternateContent>
          </a:graphicData>
        </a:graphic>
      </p:graphicFrame>
      <p:graphicFrame>
        <p:nvGraphicFramePr>
          <p:cNvPr id="10" name="对象 9"/>
          <p:cNvGraphicFramePr/>
          <p:nvPr/>
        </p:nvGraphicFramePr>
        <p:xfrm>
          <a:off x="3575685" y="4813300"/>
          <a:ext cx="4471035" cy="1162685"/>
        </p:xfrm>
        <a:graphic>
          <a:graphicData uri="http://schemas.openxmlformats.org/presentationml/2006/ole">
            <mc:AlternateContent xmlns:mc="http://schemas.openxmlformats.org/markup-compatibility/2006">
              <mc:Choice xmlns:v="urn:schemas-microsoft-com:vml" Requires="v">
                <p:oleObj spid="_x0000_s419108" r:id="rId12" imgW="4467225" imgH="1162050" progId="Paint.Picture">
                  <p:embed/>
                </p:oleObj>
              </mc:Choice>
              <mc:Fallback>
                <p:oleObj r:id="rId12" imgW="4467225" imgH="1162050" progId="Paint.Picture">
                  <p:embed/>
                  <p:pic>
                    <p:nvPicPr>
                      <p:cNvPr id="0" name="图片 10"/>
                      <p:cNvPicPr/>
                      <p:nvPr/>
                    </p:nvPicPr>
                    <p:blipFill>
                      <a:blip r:embed="rId13"/>
                      <a:stretch>
                        <a:fillRect/>
                      </a:stretch>
                    </p:blipFill>
                    <p:spPr>
                      <a:xfrm>
                        <a:off x="3575685" y="4813300"/>
                        <a:ext cx="4471035" cy="1162685"/>
                      </a:xfrm>
                      <a:prstGeom prst="rect">
                        <a:avLst/>
                      </a:prstGeom>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barn(inVertical)">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arn(inVertical)">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barn(inVertical)">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5" grpId="0"/>
      <p:bldP spid="7"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p:cNvSpPr>
            <a:spLocks noChangeArrowheads="1"/>
          </p:cNvSpPr>
          <p:nvPr/>
        </p:nvSpPr>
        <p:spPr bwMode="auto">
          <a:xfrm>
            <a:off x="1744663" y="16430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p>
            <a:pPr fontAlgn="base">
              <a:spcBef>
                <a:spcPct val="0"/>
              </a:spcBef>
              <a:spcAft>
                <a:spcPct val="0"/>
              </a:spcAft>
            </a:pPr>
            <a:endParaRPr lang="zh-CN" altLang="en-US" sz="1800">
              <a:solidFill>
                <a:srgbClr val="005FBE"/>
              </a:solidFill>
            </a:endParaRPr>
          </a:p>
        </p:txBody>
      </p:sp>
      <p:graphicFrame>
        <p:nvGraphicFramePr>
          <p:cNvPr id="111619" name="Object 3"/>
          <p:cNvGraphicFramePr>
            <a:graphicFrameLocks noChangeAspect="1"/>
          </p:cNvGraphicFramePr>
          <p:nvPr>
            <p:extLst>
              <p:ext uri="{D42A27DB-BD31-4B8C-83A1-F6EECF244321}">
                <p14:modId xmlns:p14="http://schemas.microsoft.com/office/powerpoint/2010/main" val="3500354157"/>
              </p:ext>
            </p:extLst>
          </p:nvPr>
        </p:nvGraphicFramePr>
        <p:xfrm>
          <a:off x="32048" y="988219"/>
          <a:ext cx="7045325" cy="3714750"/>
        </p:xfrm>
        <a:graphic>
          <a:graphicData uri="http://schemas.openxmlformats.org/presentationml/2006/ole">
            <mc:AlternateContent xmlns:mc="http://schemas.openxmlformats.org/markup-compatibility/2006">
              <mc:Choice xmlns:v="urn:schemas-microsoft-com:vml" Requires="v">
                <p:oleObj spid="_x0000_s420029" name="Equation" r:id="rId3" imgW="2816225" imgH="2119630" progId="">
                  <p:embed/>
                </p:oleObj>
              </mc:Choice>
              <mc:Fallback>
                <p:oleObj name="Equation" r:id="rId3" imgW="2816225" imgH="2119630" progId="">
                  <p:embed/>
                  <p:pic>
                    <p:nvPicPr>
                      <p:cNvPr id="0" name="图片 41984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048" y="988219"/>
                        <a:ext cx="7045325" cy="3714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1620" name="Rectangle 4"/>
          <p:cNvSpPr>
            <a:spLocks noChangeArrowheads="1"/>
          </p:cNvSpPr>
          <p:nvPr/>
        </p:nvSpPr>
        <p:spPr bwMode="auto">
          <a:xfrm>
            <a:off x="1763713" y="2662238"/>
            <a:ext cx="91440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p>
            <a:pPr fontAlgn="base">
              <a:spcBef>
                <a:spcPct val="0"/>
              </a:spcBef>
              <a:spcAft>
                <a:spcPct val="0"/>
              </a:spcAft>
            </a:pPr>
            <a:endParaRPr lang="zh-CN" altLang="en-US" sz="1800">
              <a:solidFill>
                <a:srgbClr val="005FBE"/>
              </a:solidFill>
            </a:endParaRPr>
          </a:p>
        </p:txBody>
      </p:sp>
      <p:graphicFrame>
        <p:nvGraphicFramePr>
          <p:cNvPr id="111621" name="Object 5"/>
          <p:cNvGraphicFramePr>
            <a:graphicFrameLocks noChangeAspect="1"/>
          </p:cNvGraphicFramePr>
          <p:nvPr>
            <p:extLst>
              <p:ext uri="{D42A27DB-BD31-4B8C-83A1-F6EECF244321}">
                <p14:modId xmlns:p14="http://schemas.microsoft.com/office/powerpoint/2010/main" val="24197442"/>
              </p:ext>
            </p:extLst>
          </p:nvPr>
        </p:nvGraphicFramePr>
        <p:xfrm>
          <a:off x="1403648" y="4869160"/>
          <a:ext cx="6362700" cy="1652588"/>
        </p:xfrm>
        <a:graphic>
          <a:graphicData uri="http://schemas.openxmlformats.org/presentationml/2006/ole">
            <mc:AlternateContent xmlns:mc="http://schemas.openxmlformats.org/markup-compatibility/2006">
              <mc:Choice xmlns:v="urn:schemas-microsoft-com:vml" Requires="v">
                <p:oleObj spid="_x0000_s420030" name="公式" r:id="rId5" imgW="3075940" imgH="737870" progId="Equation.3">
                  <p:embed/>
                </p:oleObj>
              </mc:Choice>
              <mc:Fallback>
                <p:oleObj name="公式" r:id="rId5" imgW="3075940" imgH="737870" progId="Equation.3">
                  <p:embed/>
                  <p:pic>
                    <p:nvPicPr>
                      <p:cNvPr id="0" name="图片 41984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03648" y="4869160"/>
                        <a:ext cx="6362700" cy="16525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1622" name="矩形 2"/>
          <p:cNvSpPr>
            <a:spLocks noChangeArrowheads="1"/>
          </p:cNvSpPr>
          <p:nvPr/>
        </p:nvSpPr>
        <p:spPr bwMode="auto">
          <a:xfrm>
            <a:off x="3756025" y="0"/>
            <a:ext cx="1325563"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fontAlgn="base">
              <a:spcBef>
                <a:spcPct val="0"/>
              </a:spcBef>
              <a:spcAft>
                <a:spcPct val="0"/>
              </a:spcAft>
            </a:pPr>
            <a:r>
              <a:rPr lang="en-US" altLang="zh-CN" sz="3200" b="1">
                <a:solidFill>
                  <a:srgbClr val="FF0000"/>
                </a:solidFill>
              </a:rPr>
              <a:t>M|M|1</a:t>
            </a:r>
            <a:endParaRPr lang="zh-CN" altLang="en-US" sz="3200" b="1">
              <a:solidFill>
                <a:srgbClr val="FF0000"/>
              </a:solidFill>
            </a:endParaRPr>
          </a:p>
        </p:txBody>
      </p:sp>
      <p:graphicFrame>
        <p:nvGraphicFramePr>
          <p:cNvPr id="111623" name="Object 7"/>
          <p:cNvGraphicFramePr>
            <a:graphicFrameLocks noChangeAspect="1"/>
          </p:cNvGraphicFramePr>
          <p:nvPr/>
        </p:nvGraphicFramePr>
        <p:xfrm>
          <a:off x="4859338" y="1052513"/>
          <a:ext cx="3973512" cy="1462087"/>
        </p:xfrm>
        <a:graphic>
          <a:graphicData uri="http://schemas.openxmlformats.org/presentationml/2006/ole">
            <mc:AlternateContent xmlns:mc="http://schemas.openxmlformats.org/markup-compatibility/2006">
              <mc:Choice xmlns:v="urn:schemas-microsoft-com:vml" Requires="v">
                <p:oleObj spid="_x0000_s420031" name="公式" r:id="rId7" imgW="3060700" imgH="1130300" progId="Equation.3">
                  <p:embed/>
                </p:oleObj>
              </mc:Choice>
              <mc:Fallback>
                <p:oleObj name="公式" r:id="rId7" imgW="3060700" imgH="1130300" progId="Equation.3">
                  <p:embed/>
                  <p:pic>
                    <p:nvPicPr>
                      <p:cNvPr id="0" name="图片 41984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859338" y="1052513"/>
                        <a:ext cx="3973512" cy="14620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 name="对象 1"/>
          <p:cNvGraphicFramePr>
            <a:graphicFrameLocks noGrp="1" noChangeAspect="1"/>
          </p:cNvGraphicFramePr>
          <p:nvPr>
            <p:extLst>
              <p:ext uri="{D42A27DB-BD31-4B8C-83A1-F6EECF244321}">
                <p14:modId xmlns:p14="http://schemas.microsoft.com/office/powerpoint/2010/main" val="2990368419"/>
              </p:ext>
            </p:extLst>
          </p:nvPr>
        </p:nvGraphicFramePr>
        <p:xfrm>
          <a:off x="395536" y="0"/>
          <a:ext cx="1001713" cy="969962"/>
        </p:xfrm>
        <a:graphic>
          <a:graphicData uri="http://schemas.openxmlformats.org/presentationml/2006/ole">
            <mc:AlternateContent xmlns:mc="http://schemas.openxmlformats.org/markup-compatibility/2006">
              <mc:Choice xmlns:v="urn:schemas-microsoft-com:vml" Requires="v">
                <p:oleObj spid="_x0000_s420032" name="公式" r:id="rId9" imgW="431613" imgH="418918" progId="Equation.3">
                  <p:embed/>
                </p:oleObj>
              </mc:Choice>
              <mc:Fallback>
                <p:oleObj name="公式" r:id="rId9" imgW="431613" imgH="418918" progId="Equation.3">
                  <p:embed/>
                  <p:pic>
                    <p:nvPicPr>
                      <p:cNvPr id="0" name="Object 4"/>
                      <p:cNvPicPr>
                        <a:picLocks noGrp="1"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95536" y="0"/>
                        <a:ext cx="1001713" cy="969962"/>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Rot="1" noChangeArrowheads="1"/>
          </p:cNvSpPr>
          <p:nvPr>
            <p:ph type="title"/>
          </p:nvPr>
        </p:nvSpPr>
        <p:spPr>
          <a:xfrm>
            <a:off x="0" y="0"/>
            <a:ext cx="9144000" cy="569913"/>
          </a:xfrm>
          <a:solidFill>
            <a:schemeClr val="accent3"/>
          </a:solidFill>
        </p:spPr>
        <p:txBody>
          <a:bodyPr/>
          <a:lstStyle/>
          <a:p>
            <a:pPr>
              <a:defRPr/>
            </a:pPr>
            <a:r>
              <a:rPr lang="zh-CN" altLang="en-US" sz="3600" dirty="0" smtClean="0">
                <a:solidFill>
                  <a:schemeClr val="tx1"/>
                </a:solidFill>
                <a:effectLst/>
                <a:latin typeface="宋体" panose="02010600030101010101" pitchFamily="2" charset="-122"/>
              </a:rPr>
              <a:t>至此</a:t>
            </a:r>
            <a:r>
              <a:rPr lang="en-US" altLang="zh-CN" sz="3600" dirty="0" smtClean="0">
                <a:solidFill>
                  <a:schemeClr val="tx1"/>
                </a:solidFill>
                <a:effectLst/>
                <a:latin typeface="宋体" panose="02010600030101010101" pitchFamily="2" charset="-122"/>
              </a:rPr>
              <a:t>,</a:t>
            </a:r>
            <a:r>
              <a:rPr lang="zh-CN" altLang="en-US" sz="3600" dirty="0" smtClean="0">
                <a:solidFill>
                  <a:schemeClr val="tx1"/>
                </a:solidFill>
                <a:effectLst/>
                <a:latin typeface="宋体" panose="02010600030101010101" pitchFamily="2" charset="-122"/>
              </a:rPr>
              <a:t>得</a:t>
            </a:r>
            <a:r>
              <a:rPr lang="en-US" altLang="zh-CN" sz="3600" dirty="0" smtClean="0">
                <a:solidFill>
                  <a:schemeClr val="tx1"/>
                </a:solidFill>
                <a:effectLst/>
                <a:latin typeface="宋体" panose="02010600030101010101" pitchFamily="2" charset="-122"/>
              </a:rPr>
              <a:t>M/M/1</a:t>
            </a:r>
            <a:r>
              <a:rPr lang="zh-CN" altLang="en-US" sz="3600" dirty="0" smtClean="0">
                <a:solidFill>
                  <a:schemeClr val="tx1"/>
                </a:solidFill>
                <a:effectLst/>
                <a:latin typeface="宋体" panose="02010600030101010101" pitchFamily="2" charset="-122"/>
              </a:rPr>
              <a:t>结论如下</a:t>
            </a:r>
            <a:r>
              <a:rPr lang="en-US" altLang="zh-CN" sz="3600" dirty="0" smtClean="0">
                <a:solidFill>
                  <a:schemeClr val="tx1"/>
                </a:solidFill>
                <a:effectLst/>
                <a:latin typeface="宋体" panose="02010600030101010101" pitchFamily="2" charset="-122"/>
              </a:rPr>
              <a:t>:</a:t>
            </a:r>
            <a:r>
              <a:rPr lang="en-US" altLang="zh-CN" sz="3600" dirty="0" smtClean="0">
                <a:solidFill>
                  <a:schemeClr val="tx1"/>
                </a:solidFill>
                <a:effectLst/>
              </a:rPr>
              <a:t> </a:t>
            </a:r>
          </a:p>
        </p:txBody>
      </p:sp>
      <p:sp>
        <p:nvSpPr>
          <p:cNvPr id="106499" name="Rectangle 3"/>
          <p:cNvSpPr>
            <a:spLocks noChangeArrowheads="1"/>
          </p:cNvSpPr>
          <p:nvPr/>
        </p:nvSpPr>
        <p:spPr bwMode="auto">
          <a:xfrm>
            <a:off x="2163763" y="18589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p>
            <a:pPr fontAlgn="base">
              <a:spcBef>
                <a:spcPct val="0"/>
              </a:spcBef>
              <a:spcAft>
                <a:spcPct val="0"/>
              </a:spcAft>
            </a:pPr>
            <a:endParaRPr lang="zh-CN" altLang="en-US" sz="1800">
              <a:solidFill>
                <a:srgbClr val="005FBE"/>
              </a:solidFill>
            </a:endParaRPr>
          </a:p>
        </p:txBody>
      </p:sp>
      <p:graphicFrame>
        <p:nvGraphicFramePr>
          <p:cNvPr id="106500" name="Object 4"/>
          <p:cNvGraphicFramePr>
            <a:graphicFrameLocks noChangeAspect="1"/>
          </p:cNvGraphicFramePr>
          <p:nvPr/>
        </p:nvGraphicFramePr>
        <p:xfrm>
          <a:off x="250825" y="549275"/>
          <a:ext cx="6865938" cy="4972050"/>
        </p:xfrm>
        <a:graphic>
          <a:graphicData uri="http://schemas.openxmlformats.org/presentationml/2006/ole">
            <mc:AlternateContent xmlns:mc="http://schemas.openxmlformats.org/markup-compatibility/2006">
              <mc:Choice xmlns:v="urn:schemas-microsoft-com:vml" Requires="v">
                <p:oleObj spid="_x0000_s421158" name="Equation" r:id="rId4" imgW="3065145" imgH="2390140" progId="">
                  <p:embed/>
                </p:oleObj>
              </mc:Choice>
              <mc:Fallback>
                <p:oleObj name="Equation" r:id="rId4" imgW="3065145" imgH="2390140" progId="">
                  <p:embed/>
                  <p:pic>
                    <p:nvPicPr>
                      <p:cNvPr id="0" name="图片 42086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0825" y="549275"/>
                        <a:ext cx="6865938" cy="49720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6501" name="对象 1"/>
          <p:cNvGraphicFramePr>
            <a:graphicFrameLocks noChangeAspect="1"/>
          </p:cNvGraphicFramePr>
          <p:nvPr/>
        </p:nvGraphicFramePr>
        <p:xfrm>
          <a:off x="1763713" y="5661025"/>
          <a:ext cx="4179887" cy="1123950"/>
        </p:xfrm>
        <a:graphic>
          <a:graphicData uri="http://schemas.openxmlformats.org/presentationml/2006/ole">
            <mc:AlternateContent xmlns:mc="http://schemas.openxmlformats.org/markup-compatibility/2006">
              <mc:Choice xmlns:v="urn:schemas-microsoft-com:vml" Requires="v">
                <p:oleObj spid="_x0000_s421159" name="公式" r:id="rId6" imgW="1402715" imgH="353060" progId="Equation.3">
                  <p:embed/>
                </p:oleObj>
              </mc:Choice>
              <mc:Fallback>
                <p:oleObj name="公式" r:id="rId6" imgW="1402715" imgH="353060" progId="Equation.3">
                  <p:embed/>
                  <p:pic>
                    <p:nvPicPr>
                      <p:cNvPr id="0" name="图片 42086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63713" y="5661025"/>
                        <a:ext cx="4179887" cy="1123950"/>
                      </a:xfrm>
                      <a:prstGeom prst="rect">
                        <a:avLst/>
                      </a:prstGeom>
                      <a:solidFill>
                        <a:schemeClr val="accent1"/>
                      </a:solidFill>
                    </p:spPr>
                  </p:pic>
                </p:oleObj>
              </mc:Fallback>
            </mc:AlternateContent>
          </a:graphicData>
        </a:graphic>
      </p:graphicFrame>
      <p:sp>
        <p:nvSpPr>
          <p:cNvPr id="106502" name="Rectangle 23"/>
          <p:cNvSpPr>
            <a:spLocks noChangeArrowheads="1"/>
          </p:cNvSpPr>
          <p:nvPr/>
        </p:nvSpPr>
        <p:spPr bwMode="auto">
          <a:xfrm>
            <a:off x="179388" y="5661025"/>
            <a:ext cx="1584325"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fontAlgn="base">
              <a:spcBef>
                <a:spcPct val="0"/>
              </a:spcBef>
              <a:spcAft>
                <a:spcPct val="0"/>
              </a:spcAft>
            </a:pPr>
            <a:r>
              <a:rPr lang="zh-CN" altLang="en-US" sz="2800" b="1">
                <a:solidFill>
                  <a:srgbClr val="000099"/>
                </a:solidFill>
                <a:latin typeface="Garamond" panose="02020404030301010803" pitchFamily="18" charset="0"/>
              </a:rPr>
              <a:t>系统效率</a:t>
            </a:r>
          </a:p>
        </p:txBody>
      </p:sp>
      <p:graphicFrame>
        <p:nvGraphicFramePr>
          <p:cNvPr id="106503" name="对象 3"/>
          <p:cNvGraphicFramePr>
            <a:graphicFrameLocks noChangeAspect="1"/>
          </p:cNvGraphicFramePr>
          <p:nvPr/>
        </p:nvGraphicFramePr>
        <p:xfrm>
          <a:off x="1979613" y="1196975"/>
          <a:ext cx="5184775" cy="936625"/>
        </p:xfrm>
        <a:graphic>
          <a:graphicData uri="http://schemas.openxmlformats.org/presentationml/2006/ole">
            <mc:AlternateContent xmlns:mc="http://schemas.openxmlformats.org/markup-compatibility/2006">
              <mc:Choice xmlns:v="urn:schemas-microsoft-com:vml" Requires="v">
                <p:oleObj spid="_x0000_s421160" name="公式" r:id="rId8" imgW="2774315" imgH="706755" progId="Equation.3">
                  <p:embed/>
                </p:oleObj>
              </mc:Choice>
              <mc:Fallback>
                <p:oleObj name="公式" r:id="rId8" imgW="2774315" imgH="706755" progId="Equation.3">
                  <p:embed/>
                  <p:pic>
                    <p:nvPicPr>
                      <p:cNvPr id="0" name="图片 42086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979613" y="1196975"/>
                        <a:ext cx="5184775" cy="936625"/>
                      </a:xfrm>
                      <a:prstGeom prst="rect">
                        <a:avLst/>
                      </a:prstGeom>
                      <a:solidFill>
                        <a:srgbClr val="FFFFBA"/>
                      </a:solidFill>
                    </p:spPr>
                  </p:pic>
                </p:oleObj>
              </mc:Fallback>
            </mc:AlternateContent>
          </a:graphicData>
        </a:graphic>
      </p:graphicFrame>
      <p:graphicFrame>
        <p:nvGraphicFramePr>
          <p:cNvPr id="106504" name="对象 4"/>
          <p:cNvGraphicFramePr>
            <a:graphicFrameLocks noChangeAspect="1"/>
          </p:cNvGraphicFramePr>
          <p:nvPr/>
        </p:nvGraphicFramePr>
        <p:xfrm>
          <a:off x="1908175" y="4508500"/>
          <a:ext cx="6985000" cy="1106488"/>
        </p:xfrm>
        <a:graphic>
          <a:graphicData uri="http://schemas.openxmlformats.org/presentationml/2006/ole">
            <mc:AlternateContent xmlns:mc="http://schemas.openxmlformats.org/markup-compatibility/2006">
              <mc:Choice xmlns:v="urn:schemas-microsoft-com:vml" Requires="v">
                <p:oleObj spid="_x0000_s421161" name="公式" r:id="rId10" imgW="2171700" imgH="426085" progId="Equation.3">
                  <p:embed/>
                </p:oleObj>
              </mc:Choice>
              <mc:Fallback>
                <p:oleObj name="公式" r:id="rId10" imgW="2171700" imgH="426085" progId="Equation.3">
                  <p:embed/>
                  <p:pic>
                    <p:nvPicPr>
                      <p:cNvPr id="0" name="图片 420868"/>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908175" y="4508500"/>
                        <a:ext cx="6985000" cy="1106488"/>
                      </a:xfrm>
                      <a:prstGeom prst="rect">
                        <a:avLst/>
                      </a:prstGeom>
                      <a:solidFill>
                        <a:srgbClr val="FFFFBA"/>
                      </a:solidFill>
                    </p:spPr>
                  </p:pic>
                </p:oleObj>
              </mc:Fallback>
            </mc:AlternateContent>
          </a:graphicData>
        </a:graphic>
      </p:graphicFrame>
      <p:graphicFrame>
        <p:nvGraphicFramePr>
          <p:cNvPr id="106505" name="Object 9"/>
          <p:cNvGraphicFramePr>
            <a:graphicFrameLocks noChangeAspect="1"/>
          </p:cNvGraphicFramePr>
          <p:nvPr/>
        </p:nvGraphicFramePr>
        <p:xfrm>
          <a:off x="4284663" y="549275"/>
          <a:ext cx="2265362" cy="538163"/>
        </p:xfrm>
        <a:graphic>
          <a:graphicData uri="http://schemas.openxmlformats.org/presentationml/2006/ole">
            <mc:AlternateContent xmlns:mc="http://schemas.openxmlformats.org/markup-compatibility/2006">
              <mc:Choice xmlns:v="urn:schemas-microsoft-com:vml" Requires="v">
                <p:oleObj spid="_x0000_s421162" name="公式" r:id="rId12" imgW="623570" imgH="176530" progId="Equation.3">
                  <p:embed/>
                </p:oleObj>
              </mc:Choice>
              <mc:Fallback>
                <p:oleObj name="公式" r:id="rId12" imgW="623570" imgH="176530" progId="Equation.3">
                  <p:embed/>
                  <p:pic>
                    <p:nvPicPr>
                      <p:cNvPr id="0" name="图片 420869"/>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284663" y="549275"/>
                        <a:ext cx="2265362" cy="538163"/>
                      </a:xfrm>
                      <a:prstGeom prst="rect">
                        <a:avLst/>
                      </a:prstGeom>
                      <a:solidFill>
                        <a:srgbClr val="FFFFBA"/>
                      </a:solidFill>
                    </p:spPr>
                  </p:pic>
                </p:oleObj>
              </mc:Fallback>
            </mc:AlternateContent>
          </a:graphicData>
        </a:graphic>
      </p:graphicFrame>
    </p:spTree>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p:cNvSpPr>
                <a:spLocks noGrp="1"/>
              </p:cNvSpPr>
              <p:nvPr>
                <p:ph idx="1"/>
              </p:nvPr>
            </p:nvSpPr>
            <p:spPr>
              <a:xfrm>
                <a:off x="827584" y="1340769"/>
                <a:ext cx="7848872" cy="1368152"/>
              </a:xfrm>
            </p:spPr>
            <p:txBody>
              <a:bodyPr/>
              <a:lstStyle/>
              <a:p>
                <a:pPr eaLnBrk="1" hangingPunct="1">
                  <a:defRPr/>
                </a:pPr>
                <a:r>
                  <a:rPr lang="en-US" altLang="zh-CN" sz="2800" dirty="0"/>
                  <a:t>2.1.2.1  M|M|1</a:t>
                </a:r>
                <a:r>
                  <a:rPr lang="zh-CN" altLang="en-US" sz="2800" dirty="0"/>
                  <a:t>问题的状态转移图与方程</a:t>
                </a:r>
                <a:endParaRPr lang="en-US" altLang="zh-CN" sz="2800" dirty="0"/>
              </a:p>
              <a:p>
                <a:pPr eaLnBrk="1" hangingPunct="1">
                  <a:defRPr/>
                </a:pPr>
                <a:r>
                  <a:rPr lang="en-US" altLang="zh-CN" sz="2800" dirty="0"/>
                  <a:t>2.1.2.2  </a:t>
                </a:r>
                <a:r>
                  <a:rPr lang="zh-CN" altLang="en-US" sz="2800" dirty="0"/>
                  <a:t>系统方程求解</a:t>
                </a:r>
                <a:endParaRPr lang="en-US" altLang="zh-CN" sz="2800" dirty="0"/>
              </a:p>
              <a:p>
                <a:pPr eaLnBrk="1" hangingPunct="1">
                  <a:defRPr/>
                </a:pPr>
                <a:r>
                  <a:rPr lang="en-US" altLang="zh-CN" sz="2800" dirty="0"/>
                  <a:t>2.1.2.3 M|M|1</a:t>
                </a:r>
                <a:r>
                  <a:rPr lang="zh-CN" altLang="en-US" sz="2800" dirty="0"/>
                  <a:t>排队系统性能指标及特性分析</a:t>
                </a:r>
              </a:p>
              <a:p>
                <a:pPr lvl="1" eaLnBrk="1" hangingPunct="1">
                  <a:buNone/>
                  <a:defRPr/>
                </a:pPr>
                <a:r>
                  <a:rPr lang="en-US" altLang="zh-CN" sz="2400" dirty="0" smtClean="0">
                    <a:solidFill>
                      <a:schemeClr val="tx1">
                        <a:lumMod val="50000"/>
                      </a:schemeClr>
                    </a:solidFill>
                  </a:rPr>
                  <a:t>1.</a:t>
                </a:r>
                <a:r>
                  <a:rPr lang="zh-CN" altLang="en-US" sz="2400" dirty="0" smtClean="0">
                    <a:solidFill>
                      <a:schemeClr val="tx1">
                        <a:lumMod val="50000"/>
                      </a:schemeClr>
                    </a:solidFill>
                  </a:rPr>
                  <a:t>排队</a:t>
                </a:r>
                <a:r>
                  <a:rPr lang="zh-CN" altLang="en-US" sz="2400" dirty="0">
                    <a:solidFill>
                      <a:schemeClr val="tx1">
                        <a:lumMod val="50000"/>
                      </a:schemeClr>
                    </a:solidFill>
                  </a:rPr>
                  <a:t>长度</a:t>
                </a:r>
                <a:r>
                  <a:rPr lang="en-US" altLang="zh-CN" sz="2400" dirty="0">
                    <a:solidFill>
                      <a:schemeClr val="tx1">
                        <a:lumMod val="50000"/>
                      </a:schemeClr>
                    </a:solidFill>
                  </a:rPr>
                  <a:t>k</a:t>
                </a:r>
              </a:p>
              <a:p>
                <a:pPr lvl="1" eaLnBrk="1" hangingPunct="1">
                  <a:buNone/>
                  <a:defRPr/>
                </a:pPr>
                <a:r>
                  <a:rPr lang="en-US" altLang="zh-CN" sz="2400" dirty="0" smtClean="0">
                    <a:solidFill>
                      <a:schemeClr val="tx1">
                        <a:lumMod val="50000"/>
                      </a:schemeClr>
                    </a:solidFill>
                  </a:rPr>
                  <a:t>2.</a:t>
                </a:r>
                <a:r>
                  <a:rPr lang="zh-CN" altLang="en-US" sz="2400" dirty="0" smtClean="0">
                    <a:solidFill>
                      <a:schemeClr val="tx1">
                        <a:lumMod val="50000"/>
                      </a:schemeClr>
                    </a:solidFill>
                  </a:rPr>
                  <a:t>等待时间</a:t>
                </a:r>
                <a14:m>
                  <m:oMath xmlns:m="http://schemas.openxmlformats.org/officeDocument/2006/math">
                    <m:r>
                      <a:rPr lang="en-US" altLang="zh-CN" sz="2400" b="1" i="1" dirty="0">
                        <a:solidFill>
                          <a:schemeClr val="tx1">
                            <a:lumMod val="50000"/>
                          </a:schemeClr>
                        </a:solidFill>
                        <a:latin typeface="Cambria Math" panose="02040503050406030204"/>
                      </a:rPr>
                      <m:t>𝒘</m:t>
                    </m:r>
                  </m:oMath>
                </a14:m>
                <a:endParaRPr lang="en-US" altLang="zh-CN" sz="2400" dirty="0">
                  <a:solidFill>
                    <a:schemeClr val="tx1">
                      <a:lumMod val="50000"/>
                    </a:schemeClr>
                  </a:solidFill>
                </a:endParaRPr>
              </a:p>
              <a:p>
                <a:pPr lvl="1" eaLnBrk="1" hangingPunct="1">
                  <a:buNone/>
                  <a:defRPr/>
                </a:pPr>
                <a:r>
                  <a:rPr lang="en-US" altLang="zh-CN" sz="2400" dirty="0" smtClean="0">
                    <a:solidFill>
                      <a:schemeClr val="tx1">
                        <a:lumMod val="50000"/>
                      </a:schemeClr>
                    </a:solidFill>
                  </a:rPr>
                  <a:t>3.</a:t>
                </a:r>
                <a:r>
                  <a:rPr lang="zh-CN" altLang="en-US" sz="2400" dirty="0" smtClean="0">
                    <a:solidFill>
                      <a:schemeClr val="tx1">
                        <a:lumMod val="50000"/>
                      </a:schemeClr>
                    </a:solidFill>
                  </a:rPr>
                  <a:t>系统</a:t>
                </a:r>
                <a:r>
                  <a:rPr lang="zh-CN" altLang="en-US" sz="2400" dirty="0">
                    <a:solidFill>
                      <a:schemeClr val="tx1">
                        <a:lumMod val="50000"/>
                      </a:schemeClr>
                    </a:solidFill>
                  </a:rPr>
                  <a:t>时间</a:t>
                </a:r>
                <a:r>
                  <a:rPr lang="en-US" altLang="zh-CN" sz="2400" dirty="0" smtClean="0">
                    <a:solidFill>
                      <a:schemeClr val="tx1">
                        <a:lumMod val="50000"/>
                      </a:schemeClr>
                    </a:solidFill>
                  </a:rPr>
                  <a:t>s</a:t>
                </a:r>
              </a:p>
              <a:p>
                <a:pPr lvl="1" eaLnBrk="1" hangingPunct="1">
                  <a:buNone/>
                  <a:defRPr/>
                </a:pPr>
                <a:r>
                  <a:rPr lang="en-US" altLang="zh-CN" sz="2400" dirty="0">
                    <a:solidFill>
                      <a:schemeClr val="tx1">
                        <a:lumMod val="50000"/>
                      </a:schemeClr>
                    </a:solidFill>
                  </a:rPr>
                  <a:t>4. M|M|1</a:t>
                </a:r>
                <a:r>
                  <a:rPr lang="zh-CN" altLang="en-US" sz="2400" dirty="0">
                    <a:solidFill>
                      <a:schemeClr val="tx1">
                        <a:lumMod val="50000"/>
                      </a:schemeClr>
                    </a:solidFill>
                  </a:rPr>
                  <a:t>闲期与忙期的统计特性</a:t>
                </a:r>
                <a:endParaRPr lang="en-US" altLang="zh-CN" sz="2400" dirty="0">
                  <a:solidFill>
                    <a:schemeClr val="tx1">
                      <a:lumMod val="50000"/>
                    </a:schemeClr>
                  </a:solidFill>
                </a:endParaRPr>
              </a:p>
              <a:p>
                <a:pPr lvl="1" eaLnBrk="1" hangingPunct="1">
                  <a:buNone/>
                  <a:defRPr/>
                </a:pPr>
                <a:r>
                  <a:rPr lang="en-US" altLang="zh-CN" sz="2400" dirty="0" smtClean="0">
                    <a:solidFill>
                      <a:srgbClr val="FF0000"/>
                    </a:solidFill>
                    <a:effectLst>
                      <a:outerShdw blurRad="38100" dist="38100" dir="2700000" algn="tl">
                        <a:srgbClr val="000000"/>
                      </a:outerShdw>
                    </a:effectLst>
                  </a:rPr>
                  <a:t>5.</a:t>
                </a:r>
                <a:r>
                  <a:rPr lang="zh-CN" altLang="en-US" sz="2400" dirty="0">
                    <a:solidFill>
                      <a:srgbClr val="FF0000"/>
                    </a:solidFill>
                  </a:rPr>
                  <a:t>计算机通信网中的分组发送</a:t>
                </a:r>
              </a:p>
              <a:p>
                <a:pPr eaLnBrk="1" hangingPunct="1">
                  <a:defRPr/>
                </a:pPr>
                <a:endParaRPr lang="zh-CN" altLang="en-US" sz="2800" dirty="0">
                  <a:solidFill>
                    <a:schemeClr val="tx1">
                      <a:lumMod val="50000"/>
                    </a:schemeClr>
                  </a:solidFill>
                </a:endParaRPr>
              </a:p>
              <a:p>
                <a:pPr eaLnBrk="1" hangingPunct="1">
                  <a:defRPr/>
                </a:pPr>
                <a:endParaRPr lang="en-US" altLang="zh-CN" sz="2800" dirty="0" smtClean="0">
                  <a:solidFill>
                    <a:srgbClr val="2C5884"/>
                  </a:solidFill>
                </a:endParaRPr>
              </a:p>
              <a:p>
                <a:pPr eaLnBrk="1" hangingPunct="1">
                  <a:defRPr/>
                </a:pPr>
                <a:endParaRPr lang="zh-CN" altLang="en-US" sz="2800" dirty="0">
                  <a:solidFill>
                    <a:srgbClr val="2C5884"/>
                  </a:solidFill>
                </a:endParaRPr>
              </a:p>
            </p:txBody>
          </p:sp>
        </mc:Choice>
        <mc:Fallback xmlns="">
          <p:sp>
            <p:nvSpPr>
              <p:cNvPr id="3" name="内容占位符 2"/>
              <p:cNvSpPr>
                <a:spLocks noRot="1" noChangeAspect="1" noMove="1" noResize="1" noEditPoints="1" noAdjustHandles="1" noChangeArrowheads="1" noChangeShapeType="1" noTextEdit="1"/>
              </p:cNvSpPr>
              <p:nvPr>
                <p:ph idx="1"/>
              </p:nvPr>
            </p:nvSpPr>
            <p:spPr>
              <a:xfrm>
                <a:off x="827584" y="1340769"/>
                <a:ext cx="7848872" cy="1368152"/>
              </a:xfrm>
              <a:blipFill rotWithShape="1">
                <a:blip r:embed="rId2"/>
                <a:stretch>
                  <a:fillRect l="-2" t="-21" r="6" b="-281912"/>
                </a:stretch>
              </a:blipFill>
            </p:spPr>
            <p:txBody>
              <a:bodyPr/>
              <a:lstStyle/>
              <a:p>
                <a:r>
                  <a:rPr lang="zh-CN" altLang="en-US">
                    <a:noFill/>
                  </a:rPr>
                  <a:t> </a:t>
                </a:r>
              </a:p>
            </p:txBody>
          </p:sp>
        </mc:Fallback>
      </mc:AlternateContent>
      <p:sp>
        <p:nvSpPr>
          <p:cNvPr id="4" name="Rectangle 11"/>
          <p:cNvSpPr txBox="1">
            <a:spLocks noGrp="1" noRot="1" noChangeArrowheads="1"/>
          </p:cNvSpPr>
          <p:nvPr>
            <p:ph type="title"/>
          </p:nvPr>
        </p:nvSpPr>
        <p:spPr bwMode="auto">
          <a:prstGeom prst="rect">
            <a:avLst/>
          </a:prstGeom>
          <a:noFill/>
          <a:ln>
            <a:noFill/>
          </a:ln>
          <a:effectLst/>
        </p:spPr>
        <p:txBody>
          <a:bodyPr/>
          <a:lstStyle>
            <a:lvl1pPr algn="ctr" rtl="0" eaLnBrk="0" fontAlgn="base" hangingPunct="0">
              <a:spcBef>
                <a:spcPct val="0"/>
              </a:spcBef>
              <a:spcAft>
                <a:spcPct val="0"/>
              </a:spcAft>
              <a:defRPr sz="4400" b="1">
                <a:solidFill>
                  <a:schemeClr val="tx2"/>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宋体" panose="02010600030101010101" pitchFamily="2" charset="-122"/>
              </a:defRPr>
            </a:lvl5pPr>
            <a:lvl6pPr marL="457200" algn="ctr" rtl="0" fontAlgn="base">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宋体" panose="02010600030101010101" pitchFamily="2" charset="-122"/>
              </a:defRPr>
            </a:lvl6pPr>
            <a:lvl7pPr marL="914400" algn="ctr" rtl="0" fontAlgn="base">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宋体" panose="02010600030101010101" pitchFamily="2" charset="-122"/>
              </a:defRPr>
            </a:lvl7pPr>
            <a:lvl8pPr marL="1371600" algn="ctr" rtl="0" fontAlgn="base">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宋体" panose="02010600030101010101" pitchFamily="2" charset="-122"/>
              </a:defRPr>
            </a:lvl8pPr>
            <a:lvl9pPr marL="1828800" algn="ctr" rtl="0" fontAlgn="base">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宋体" panose="02010600030101010101" pitchFamily="2" charset="-122"/>
              </a:defRPr>
            </a:lvl9pPr>
          </a:lstStyle>
          <a:p>
            <a:pPr eaLnBrk="1" hangingPunct="1">
              <a:defRPr/>
            </a:pPr>
            <a:r>
              <a:rPr lang="en-US" altLang="zh-CN" dirty="0" smtClean="0">
                <a:solidFill>
                  <a:srgbClr val="2C5884"/>
                </a:solidFill>
              </a:rPr>
              <a:t>2.1.2 M|M|1</a:t>
            </a:r>
            <a:r>
              <a:rPr lang="zh-CN" altLang="en-US" dirty="0" smtClean="0">
                <a:solidFill>
                  <a:srgbClr val="2C5884"/>
                </a:solidFill>
              </a:rPr>
              <a:t>问题</a:t>
            </a:r>
          </a:p>
        </p:txBody>
      </p:sp>
    </p:spTree>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468313" y="-315913"/>
            <a:ext cx="8229600" cy="1143001"/>
          </a:xfrm>
        </p:spPr>
        <p:txBody>
          <a:bodyPr/>
          <a:lstStyle/>
          <a:p>
            <a:pPr eaLnBrk="1" hangingPunct="1">
              <a:defRPr/>
            </a:pPr>
            <a:r>
              <a:rPr lang="zh-CN" altLang="en-US" sz="4000" dirty="0" smtClean="0"/>
              <a:t>计算机通信网中的分组发送</a:t>
            </a:r>
          </a:p>
        </p:txBody>
      </p:sp>
      <p:sp>
        <p:nvSpPr>
          <p:cNvPr id="14339" name="Rectangle 3"/>
          <p:cNvSpPr>
            <a:spLocks noGrp="1" noChangeArrowheads="1"/>
          </p:cNvSpPr>
          <p:nvPr>
            <p:ph type="body" idx="1"/>
          </p:nvPr>
        </p:nvSpPr>
        <p:spPr>
          <a:xfrm>
            <a:off x="0" y="620713"/>
            <a:ext cx="9169400" cy="5111750"/>
          </a:xfrm>
        </p:spPr>
        <p:txBody>
          <a:bodyPr/>
          <a:lstStyle/>
          <a:p>
            <a:pPr eaLnBrk="1" hangingPunct="1">
              <a:lnSpc>
                <a:spcPct val="80000"/>
              </a:lnSpc>
              <a:spcBef>
                <a:spcPct val="55000"/>
              </a:spcBef>
              <a:defRPr/>
            </a:pPr>
            <a:r>
              <a:rPr lang="en-US" altLang="zh-CN" sz="2800" dirty="0" smtClean="0">
                <a:solidFill>
                  <a:srgbClr val="FF0000"/>
                </a:solidFill>
                <a:latin typeface="楷体_GB2312" panose="02010609030101010101" pitchFamily="49" charset="-122"/>
              </a:rPr>
              <a:t>1/</a:t>
            </a:r>
            <a:r>
              <a:rPr lang="el-GR" altLang="zh-CN" sz="2800" dirty="0" smtClean="0">
                <a:solidFill>
                  <a:srgbClr val="FF0000"/>
                </a:solidFill>
                <a:latin typeface="楷体_GB2312" panose="02010609030101010101" pitchFamily="49" charset="-122"/>
              </a:rPr>
              <a:t>μ</a:t>
            </a:r>
            <a:r>
              <a:rPr lang="zh-CN" altLang="en-US" sz="2800" dirty="0" smtClean="0">
                <a:latin typeface="楷体_GB2312" panose="02010609030101010101" pitchFamily="49" charset="-122"/>
              </a:rPr>
              <a:t>就是单个服务员对顾客的平均服务时间，也就是一个顾客在系统内</a:t>
            </a:r>
            <a:r>
              <a:rPr lang="zh-CN" altLang="en-US" sz="2800" dirty="0" smtClean="0">
                <a:solidFill>
                  <a:srgbClr val="FF0000"/>
                </a:solidFill>
                <a:latin typeface="楷体_GB2312" panose="02010609030101010101" pitchFamily="49" charset="-122"/>
              </a:rPr>
              <a:t>接受服务的平均时间</a:t>
            </a:r>
          </a:p>
          <a:p>
            <a:pPr eaLnBrk="1" hangingPunct="1">
              <a:lnSpc>
                <a:spcPct val="80000"/>
              </a:lnSpc>
              <a:spcBef>
                <a:spcPct val="55000"/>
              </a:spcBef>
              <a:defRPr/>
            </a:pPr>
            <a:r>
              <a:rPr lang="zh-CN" altLang="en-US" sz="2800" dirty="0" smtClean="0"/>
              <a:t>计算机通信网中，</a:t>
            </a:r>
            <a:r>
              <a:rPr lang="zh-CN" altLang="en-US" sz="2800" dirty="0" smtClean="0">
                <a:solidFill>
                  <a:srgbClr val="FF0000"/>
                </a:solidFill>
              </a:rPr>
              <a:t>分组的平均长度</a:t>
            </a:r>
            <a:r>
              <a:rPr lang="zh-CN" altLang="en-US" sz="2800" dirty="0" smtClean="0"/>
              <a:t>通常表示为</a:t>
            </a:r>
            <a:r>
              <a:rPr lang="en-US" altLang="zh-CN" sz="2800" dirty="0" smtClean="0"/>
              <a:t>1/ </a:t>
            </a:r>
            <a:r>
              <a:rPr lang="el-GR" altLang="zh-CN" sz="2800" dirty="0" smtClean="0">
                <a:latin typeface="楷体_GB2312" panose="02010609030101010101" pitchFamily="49" charset="-122"/>
              </a:rPr>
              <a:t>μ</a:t>
            </a:r>
            <a:r>
              <a:rPr lang="en-US" altLang="zh-CN" sz="2800" dirty="0" smtClean="0">
                <a:latin typeface="楷体_GB2312" panose="02010609030101010101" pitchFamily="49" charset="-122"/>
              </a:rPr>
              <a:t>(bit)</a:t>
            </a:r>
            <a:r>
              <a:rPr lang="en-US" altLang="zh-CN" sz="2800" dirty="0" smtClean="0"/>
              <a:t> </a:t>
            </a:r>
          </a:p>
          <a:p>
            <a:pPr eaLnBrk="1" hangingPunct="1">
              <a:lnSpc>
                <a:spcPct val="80000"/>
              </a:lnSpc>
              <a:spcBef>
                <a:spcPct val="55000"/>
              </a:spcBef>
              <a:defRPr/>
            </a:pPr>
            <a:r>
              <a:rPr lang="zh-CN" altLang="en-US" sz="2800" dirty="0" smtClean="0"/>
              <a:t>若信道容量为</a:t>
            </a:r>
            <a:r>
              <a:rPr lang="en-US" altLang="zh-CN" sz="2800" dirty="0" smtClean="0"/>
              <a:t>C bit/s</a:t>
            </a:r>
            <a:r>
              <a:rPr lang="zh-CN" altLang="en-US" sz="2800" dirty="0" smtClean="0"/>
              <a:t>，则</a:t>
            </a:r>
            <a:r>
              <a:rPr lang="zh-CN" altLang="en-US" sz="2800" dirty="0" smtClean="0">
                <a:solidFill>
                  <a:srgbClr val="FF0000"/>
                </a:solidFill>
              </a:rPr>
              <a:t>分组平均发送时间为</a:t>
            </a:r>
            <a:r>
              <a:rPr lang="en-US" altLang="zh-CN" sz="2800" dirty="0" smtClean="0">
                <a:solidFill>
                  <a:srgbClr val="FF0000"/>
                </a:solidFill>
              </a:rPr>
              <a:t>1/(</a:t>
            </a:r>
            <a:r>
              <a:rPr lang="el-GR" altLang="zh-CN" sz="2800" dirty="0" smtClean="0">
                <a:solidFill>
                  <a:srgbClr val="FF0000"/>
                </a:solidFill>
                <a:latin typeface="楷体_GB2312" panose="02010609030101010101" pitchFamily="49" charset="-122"/>
              </a:rPr>
              <a:t>μ</a:t>
            </a:r>
            <a:r>
              <a:rPr lang="en-US" altLang="zh-CN" sz="2800" dirty="0" smtClean="0">
                <a:solidFill>
                  <a:srgbClr val="FF0000"/>
                </a:solidFill>
                <a:latin typeface="楷体_GB2312" panose="02010609030101010101" pitchFamily="49" charset="-122"/>
              </a:rPr>
              <a:t>C</a:t>
            </a:r>
            <a:r>
              <a:rPr lang="en-US" altLang="zh-CN" sz="2800" dirty="0" smtClean="0">
                <a:solidFill>
                  <a:srgbClr val="FF0000"/>
                </a:solidFill>
              </a:rPr>
              <a:t>)</a:t>
            </a:r>
            <a:r>
              <a:rPr lang="en-US" altLang="zh-CN" sz="2800" dirty="0" smtClean="0"/>
              <a:t> (s) </a:t>
            </a:r>
          </a:p>
          <a:p>
            <a:pPr eaLnBrk="1" hangingPunct="1">
              <a:lnSpc>
                <a:spcPct val="80000"/>
              </a:lnSpc>
              <a:spcBef>
                <a:spcPct val="55000"/>
              </a:spcBef>
              <a:defRPr/>
            </a:pPr>
            <a:r>
              <a:rPr lang="zh-CN" altLang="en-US" sz="2800" dirty="0" smtClean="0"/>
              <a:t>则每个输出信道</a:t>
            </a:r>
            <a:r>
              <a:rPr lang="zh-CN" altLang="en-US" sz="2800" dirty="0" smtClean="0">
                <a:solidFill>
                  <a:srgbClr val="FF0000"/>
                </a:solidFill>
              </a:rPr>
              <a:t>发送分组的速率</a:t>
            </a:r>
            <a:r>
              <a:rPr lang="zh-CN" altLang="en-US" sz="2800" dirty="0" smtClean="0"/>
              <a:t>为</a:t>
            </a:r>
            <a:r>
              <a:rPr lang="el-GR" altLang="zh-CN" sz="2800" dirty="0" smtClean="0">
                <a:solidFill>
                  <a:srgbClr val="FF0000"/>
                </a:solidFill>
                <a:latin typeface="楷体_GB2312" panose="02010609030101010101" pitchFamily="49" charset="-122"/>
              </a:rPr>
              <a:t>μ</a:t>
            </a:r>
            <a:r>
              <a:rPr lang="en-US" altLang="zh-CN" sz="2800" dirty="0" smtClean="0">
                <a:solidFill>
                  <a:srgbClr val="FF0000"/>
                </a:solidFill>
                <a:latin typeface="楷体_GB2312" panose="02010609030101010101" pitchFamily="49" charset="-122"/>
              </a:rPr>
              <a:t>C</a:t>
            </a:r>
            <a:r>
              <a:rPr lang="en-US" altLang="zh-CN" sz="2800" dirty="0" smtClean="0">
                <a:latin typeface="楷体_GB2312" panose="02010609030101010101" pitchFamily="49" charset="-122"/>
              </a:rPr>
              <a:t>(</a:t>
            </a:r>
            <a:r>
              <a:rPr lang="zh-CN" altLang="en-US" sz="2800" dirty="0">
                <a:latin typeface="楷体_GB2312" panose="02010609030101010101" pitchFamily="49" charset="-122"/>
              </a:rPr>
              <a:t>对应</a:t>
            </a:r>
            <a:r>
              <a:rPr lang="zh-CN" altLang="en-US" sz="2800" dirty="0" smtClean="0">
                <a:latin typeface="楷体_GB2312" panose="02010609030101010101" pitchFamily="49" charset="-122"/>
              </a:rPr>
              <a:t>服务员的服务速率</a:t>
            </a:r>
            <a:r>
              <a:rPr lang="el-GR" altLang="zh-CN" sz="2800" dirty="0" smtClean="0">
                <a:latin typeface="楷体_GB2312" panose="02010609030101010101" pitchFamily="49" charset="-122"/>
              </a:rPr>
              <a:t>μ</a:t>
            </a:r>
            <a:r>
              <a:rPr lang="en-US" altLang="zh-CN" sz="2800" dirty="0" smtClean="0">
                <a:latin typeface="楷体_GB2312" panose="02010609030101010101" pitchFamily="49" charset="-122"/>
              </a:rPr>
              <a:t>)</a:t>
            </a:r>
            <a:endParaRPr lang="zh-CN" altLang="en-US" sz="2800" dirty="0" smtClean="0">
              <a:latin typeface="楷体_GB2312" panose="02010609030101010101" pitchFamily="49" charset="-122"/>
            </a:endParaRPr>
          </a:p>
          <a:p>
            <a:pPr eaLnBrk="1" hangingPunct="1">
              <a:lnSpc>
                <a:spcPct val="80000"/>
              </a:lnSpc>
              <a:spcBef>
                <a:spcPct val="55000"/>
              </a:spcBef>
              <a:defRPr/>
            </a:pPr>
            <a:r>
              <a:rPr lang="zh-CN" altLang="en-US" sz="2800" dirty="0" smtClean="0">
                <a:latin typeface="楷体_GB2312" panose="02010609030101010101" pitchFamily="49" charset="-122"/>
              </a:rPr>
              <a:t>若有</a:t>
            </a:r>
            <a:r>
              <a:rPr lang="en-US" altLang="zh-CN" sz="2800" dirty="0" smtClean="0">
                <a:solidFill>
                  <a:srgbClr val="FF0000"/>
                </a:solidFill>
                <a:latin typeface="楷体_GB2312" panose="02010609030101010101" pitchFamily="49" charset="-122"/>
              </a:rPr>
              <a:t>m</a:t>
            </a:r>
            <a:r>
              <a:rPr lang="zh-CN" altLang="en-US" sz="2800" dirty="0" smtClean="0">
                <a:solidFill>
                  <a:srgbClr val="FF0000"/>
                </a:solidFill>
                <a:latin typeface="楷体_GB2312" panose="02010609030101010101" pitchFamily="49" charset="-122"/>
              </a:rPr>
              <a:t>条信道</a:t>
            </a:r>
            <a:r>
              <a:rPr lang="zh-CN" altLang="en-US" sz="2800" dirty="0" smtClean="0">
                <a:latin typeface="楷体_GB2312" panose="02010609030101010101" pitchFamily="49" charset="-122"/>
              </a:rPr>
              <a:t>，则整个系统发送分组的速率为</a:t>
            </a:r>
            <a:r>
              <a:rPr lang="en-US" altLang="zh-CN" sz="2800" dirty="0" smtClean="0">
                <a:solidFill>
                  <a:srgbClr val="FF0000"/>
                </a:solidFill>
                <a:latin typeface="楷体_GB2312" panose="02010609030101010101" pitchFamily="49" charset="-122"/>
              </a:rPr>
              <a:t>m</a:t>
            </a:r>
            <a:r>
              <a:rPr lang="el-GR" altLang="zh-CN" sz="2800" dirty="0" smtClean="0">
                <a:solidFill>
                  <a:srgbClr val="FF0000"/>
                </a:solidFill>
                <a:latin typeface="楷体_GB2312" panose="02010609030101010101" pitchFamily="49" charset="-122"/>
              </a:rPr>
              <a:t>μ</a:t>
            </a:r>
            <a:r>
              <a:rPr lang="en-US" altLang="zh-CN" sz="2800" dirty="0" smtClean="0">
                <a:solidFill>
                  <a:srgbClr val="FF0000"/>
                </a:solidFill>
                <a:latin typeface="楷体_GB2312" panose="02010609030101010101" pitchFamily="49" charset="-122"/>
              </a:rPr>
              <a:t>C </a:t>
            </a:r>
            <a:r>
              <a:rPr lang="zh-CN" altLang="en-US" sz="2800" dirty="0" smtClean="0">
                <a:latin typeface="楷体_GB2312" panose="02010609030101010101" pitchFamily="49" charset="-122"/>
              </a:rPr>
              <a:t>。</a:t>
            </a:r>
          </a:p>
          <a:p>
            <a:pPr eaLnBrk="1" hangingPunct="1">
              <a:lnSpc>
                <a:spcPct val="80000"/>
              </a:lnSpc>
              <a:spcBef>
                <a:spcPct val="55000"/>
              </a:spcBef>
              <a:buFont typeface="Wingdings" panose="05000000000000000000" pitchFamily="2" charset="2"/>
              <a:buNone/>
              <a:defRPr/>
            </a:pPr>
            <a:endParaRPr lang="zh-CN" altLang="en-US" sz="2800" dirty="0" smtClean="0">
              <a:latin typeface="楷体_GB2312" panose="02010609030101010101" pitchFamily="49" charset="-122"/>
            </a:endParaRPr>
          </a:p>
          <a:p>
            <a:pPr eaLnBrk="1" hangingPunct="1">
              <a:lnSpc>
                <a:spcPct val="80000"/>
              </a:lnSpc>
              <a:spcBef>
                <a:spcPct val="55000"/>
              </a:spcBef>
              <a:buFont typeface="Wingdings" panose="05000000000000000000" pitchFamily="2" charset="2"/>
              <a:buNone/>
              <a:defRPr/>
            </a:pPr>
            <a:r>
              <a:rPr lang="zh-CN" altLang="en-US" sz="2800" dirty="0" smtClean="0">
                <a:latin typeface="楷体_GB2312" panose="02010609030101010101" pitchFamily="49" charset="-122"/>
              </a:rPr>
              <a:t>所以，在计算机通信网中，</a:t>
            </a:r>
            <a:r>
              <a:rPr lang="el-GR" altLang="zh-CN" sz="2800" dirty="0" smtClean="0">
                <a:solidFill>
                  <a:srgbClr val="FF0000"/>
                </a:solidFill>
                <a:latin typeface="楷体_GB2312" panose="02010609030101010101" pitchFamily="49" charset="-122"/>
              </a:rPr>
              <a:t>μ</a:t>
            </a:r>
            <a:r>
              <a:rPr lang="en-US" altLang="zh-CN" sz="2800" dirty="0" smtClean="0">
                <a:solidFill>
                  <a:srgbClr val="FF0000"/>
                </a:solidFill>
                <a:latin typeface="楷体_GB2312" panose="02010609030101010101" pitchFamily="49" charset="-122"/>
              </a:rPr>
              <a:t>C</a:t>
            </a:r>
            <a:r>
              <a:rPr lang="zh-CN" altLang="en-US" sz="2800" dirty="0" smtClean="0">
                <a:solidFill>
                  <a:srgbClr val="FF0000"/>
                </a:solidFill>
                <a:latin typeface="楷体_GB2312" panose="02010609030101010101" pitchFamily="49" charset="-122"/>
              </a:rPr>
              <a:t>对应着排队论中的</a:t>
            </a:r>
            <a:r>
              <a:rPr lang="el-GR" altLang="zh-CN" sz="2800" dirty="0" smtClean="0">
                <a:solidFill>
                  <a:srgbClr val="FF0000"/>
                </a:solidFill>
                <a:latin typeface="楷体_GB2312" panose="02010609030101010101" pitchFamily="49" charset="-122"/>
              </a:rPr>
              <a:t>μ</a:t>
            </a:r>
            <a:endParaRPr lang="en-US" altLang="zh-CN" sz="2800" dirty="0" smtClean="0">
              <a:solidFill>
                <a:srgbClr val="FF0000"/>
              </a:solidFill>
              <a:latin typeface="楷体_GB2312" panose="02010609030101010101" pitchFamily="49" charset="-122"/>
            </a:endParaRPr>
          </a:p>
          <a:p>
            <a:pPr eaLnBrk="1" hangingPunct="1">
              <a:lnSpc>
                <a:spcPct val="80000"/>
              </a:lnSpc>
              <a:spcBef>
                <a:spcPct val="55000"/>
              </a:spcBef>
              <a:buFont typeface="Wingdings" panose="05000000000000000000" pitchFamily="2" charset="2"/>
              <a:buNone/>
              <a:defRPr/>
            </a:pPr>
            <a:r>
              <a:rPr lang="zh-CN" altLang="en-US" sz="2800" dirty="0" smtClean="0">
                <a:latin typeface="楷体_GB2312" panose="02010609030101010101" pitchFamily="49" charset="-122"/>
              </a:rPr>
              <a:t>笼统说顾客时，其服务员的服务速率用</a:t>
            </a:r>
            <a:r>
              <a:rPr lang="el-GR" altLang="zh-CN" sz="2800" dirty="0" smtClean="0">
                <a:latin typeface="楷体_GB2312" panose="02010609030101010101" pitchFamily="49" charset="-122"/>
              </a:rPr>
              <a:t>μ</a:t>
            </a:r>
            <a:r>
              <a:rPr lang="zh-CN" altLang="en-US" sz="2800" dirty="0" smtClean="0">
                <a:latin typeface="楷体_GB2312" panose="02010609030101010101" pitchFamily="49" charset="-122"/>
              </a:rPr>
              <a:t>，具体说</a:t>
            </a:r>
            <a:r>
              <a:rPr lang="zh-CN" altLang="en-US" sz="2800" dirty="0" smtClean="0">
                <a:solidFill>
                  <a:srgbClr val="FF0000"/>
                </a:solidFill>
                <a:latin typeface="楷体_GB2312" panose="02010609030101010101" pitchFamily="49" charset="-122"/>
              </a:rPr>
              <a:t>分组时，输出信道发送分组的速率用</a:t>
            </a:r>
            <a:r>
              <a:rPr lang="el-GR" altLang="zh-CN" sz="2800" dirty="0" smtClean="0">
                <a:solidFill>
                  <a:srgbClr val="FF0000"/>
                </a:solidFill>
                <a:latin typeface="楷体_GB2312" panose="02010609030101010101" pitchFamily="49" charset="-122"/>
              </a:rPr>
              <a:t>μ</a:t>
            </a:r>
            <a:r>
              <a:rPr lang="en-US" altLang="zh-CN" sz="2800" dirty="0" smtClean="0">
                <a:solidFill>
                  <a:srgbClr val="FF0000"/>
                </a:solidFill>
                <a:latin typeface="楷体_GB2312" panose="02010609030101010101" pitchFamily="49" charset="-122"/>
              </a:rPr>
              <a:t>C</a:t>
            </a:r>
            <a:endParaRPr lang="zh-CN" altLang="en-US" sz="2800" dirty="0" smtClean="0">
              <a:solidFill>
                <a:srgbClr val="FF0000"/>
              </a:solidFill>
              <a:latin typeface="楷体_GB2312" panose="02010609030101010101" pitchFamily="49" charset="-122"/>
            </a:endParaRPr>
          </a:p>
        </p:txBody>
      </p:sp>
    </p:spTree>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COMMONDATA" val="eyJoZGlkIjoiYzZkNzQ4ZWFiZmQ4NTRhOWRkZTk3YTMwMjlmMmZhYmUifQ=="/>
</p:tagLst>
</file>

<file path=ppt/tags/tag10.xml><?xml version="1.0" encoding="utf-8"?>
<p:tagLst xmlns:a="http://schemas.openxmlformats.org/drawingml/2006/main" xmlns:r="http://schemas.openxmlformats.org/officeDocument/2006/relationships" xmlns:p="http://schemas.openxmlformats.org/presentationml/2006/main">
  <p:tag name="PA_FULI" val="口袋动画_www.papocket.com"/>
  <p:tag name="PA" val="v5.0.0"/>
  <p:tag name="POCKET_APPLY_TIME" val="2020年2月16日"/>
  <p:tag name="POCKET_APPLY_TYPE" val="Slide"/>
</p:tagLst>
</file>

<file path=ppt/tags/tag11.xml><?xml version="1.0" encoding="utf-8"?>
<p:tagLst xmlns:a="http://schemas.openxmlformats.org/drawingml/2006/main" xmlns:r="http://schemas.openxmlformats.org/officeDocument/2006/relationships" xmlns:p="http://schemas.openxmlformats.org/presentationml/2006/main">
  <p:tag name="PA_FULI" val="口袋动画_www.papocket.com"/>
  <p:tag name="PA" val="v5.0.0"/>
  <p:tag name="POCKET_APPLY_TIME" val="2020年2月16日"/>
  <p:tag name="POCKET_APPLY_TYPE" val="Slide"/>
</p:tagLst>
</file>

<file path=ppt/tags/tag12.xml><?xml version="1.0" encoding="utf-8"?>
<p:tagLst xmlns:a="http://schemas.openxmlformats.org/drawingml/2006/main" xmlns:r="http://schemas.openxmlformats.org/officeDocument/2006/relationships" xmlns:p="http://schemas.openxmlformats.org/presentationml/2006/main">
  <p:tag name="PA_FULI" val="口袋动画_www.papocket.com"/>
  <p:tag name="PA" val="v5.0.0"/>
  <p:tag name="POCKET_APPLY_TIME" val="2020年2月16日"/>
  <p:tag name="POCKET_APPLY_TYPE" val="Slide"/>
</p:tagLst>
</file>

<file path=ppt/tags/tag13.xml><?xml version="1.0" encoding="utf-8"?>
<p:tagLst xmlns:a="http://schemas.openxmlformats.org/drawingml/2006/main" xmlns:r="http://schemas.openxmlformats.org/officeDocument/2006/relationships" xmlns:p="http://schemas.openxmlformats.org/presentationml/2006/main">
  <p:tag name="PA_FULI" val="口袋动画_www.papocket.com"/>
  <p:tag name="PA" val="v5.0.0"/>
  <p:tag name="POCKET_APPLY_TIME" val="2020年2月16日"/>
  <p:tag name="POCKET_APPLY_TYPE" val="Slide"/>
</p:tagLst>
</file>

<file path=ppt/tags/tag14.xml><?xml version="1.0" encoding="utf-8"?>
<p:tagLst xmlns:a="http://schemas.openxmlformats.org/drawingml/2006/main" xmlns:r="http://schemas.openxmlformats.org/officeDocument/2006/relationships" xmlns:p="http://schemas.openxmlformats.org/presentationml/2006/main">
  <p:tag name="MH" val="20200216203922"/>
  <p:tag name="MH_LIBRARY" val="GRAPHIC"/>
  <p:tag name="MH_TYPE" val="SubTitle"/>
  <p:tag name="MH_ORDER" val="1"/>
</p:tagLst>
</file>

<file path=ppt/tags/tag15.xml><?xml version="1.0" encoding="utf-8"?>
<p:tagLst xmlns:a="http://schemas.openxmlformats.org/drawingml/2006/main" xmlns:r="http://schemas.openxmlformats.org/officeDocument/2006/relationships" xmlns:p="http://schemas.openxmlformats.org/presentationml/2006/main">
  <p:tag name="MH" val="20200216203922"/>
  <p:tag name="MH_LIBRARY" val="GRAPHIC"/>
  <p:tag name="MH_TYPE" val="SubTitle"/>
  <p:tag name="MH_ORDER" val="1"/>
</p:tagLst>
</file>

<file path=ppt/tags/tag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xml><?xml version="1.0" encoding="utf-8"?>
<p:tagLst xmlns:a="http://schemas.openxmlformats.org/drawingml/2006/main" xmlns:r="http://schemas.openxmlformats.org/officeDocument/2006/relationships" xmlns:p="http://schemas.openxmlformats.org/presentationml/2006/main">
  <p:tag name="RESOURCELIBID_SLIDE" val="308661"/>
  <p:tag name="RESOURCELIB_SLIDETYPE" val="12"/>
  <p:tag name="POCKET_APPLY_TIME" val="2020年2月16日"/>
  <p:tag name="POCKET_APPLY_TYPE" val="Slide"/>
</p:tagLst>
</file>

<file path=ppt/tags/tag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0.xml><?xml version="1.0" encoding="utf-8"?>
<p:tagLst xmlns:p="http://schemas.openxmlformats.org/presentationml/2006/main">
  <p:tag name="KSO_WM_BEAUTIFY_FLAG" val=""/>
</p:tagLst>
</file>

<file path=ppt/tags/tag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2396,&quot;width&quot;:6605}"/>
</p:tagLst>
</file>

<file path=ppt/tags/tag290.xml><?xml version="1.0" encoding="utf-8"?>
<p:tagLst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PA_FULI" val="口袋动画_www.papocket.com"/>
  <p:tag name="PA" val="v5.0.0"/>
  <p:tag name="POCKET_APPLY_TIME" val="2020年2月16日"/>
  <p:tag name="POCKET_APPLY_TYPE" val="Slide"/>
</p:tagLst>
</file>

<file path=ppt/tags/tag4.xml><?xml version="1.0" encoding="utf-8"?>
<p:tagLst xmlns:a="http://schemas.openxmlformats.org/drawingml/2006/main" xmlns:r="http://schemas.openxmlformats.org/officeDocument/2006/relationships" xmlns:p="http://schemas.openxmlformats.org/presentationml/2006/main">
  <p:tag name="PA_FULI" val="口袋动画_www.papocket.com"/>
  <p:tag name="PA" val="v5.0.0"/>
  <p:tag name="POCKET_APPLY_TIME" val="2020年2月16日"/>
  <p:tag name="POCKET_APPLY_TYPE" val="Slide"/>
</p:tagLst>
</file>

<file path=ppt/tags/tag5.xml><?xml version="1.0" encoding="utf-8"?>
<p:tagLst xmlns:a="http://schemas.openxmlformats.org/drawingml/2006/main" xmlns:r="http://schemas.openxmlformats.org/officeDocument/2006/relationships" xmlns:p="http://schemas.openxmlformats.org/presentationml/2006/main">
  <p:tag name="PA_FULI" val="口袋动画_www.papocket.com"/>
  <p:tag name="PA" val="v5.0.0"/>
  <p:tag name="POCKET_APPLY_TIME" val="2020年2月16日"/>
  <p:tag name="POCKET_APPLY_TYPE" val="Slide"/>
</p:tagLst>
</file>

<file path=ppt/tags/tag6.xml><?xml version="1.0" encoding="utf-8"?>
<p:tagLst xmlns:a="http://schemas.openxmlformats.org/drawingml/2006/main" xmlns:r="http://schemas.openxmlformats.org/officeDocument/2006/relationships" xmlns:p="http://schemas.openxmlformats.org/presentationml/2006/main">
  <p:tag name="PA_FULI" val="口袋动画_www.papocket.com"/>
  <p:tag name="PA" val="v5.0.0"/>
  <p:tag name="POCKET_APPLY_TIME" val="2020年2月16日"/>
  <p:tag name="POCKET_APPLY_TYPE" val="Slide"/>
</p:tagLst>
</file>

<file path=ppt/tags/tag7.xml><?xml version="1.0" encoding="utf-8"?>
<p:tagLst xmlns:a="http://schemas.openxmlformats.org/drawingml/2006/main" xmlns:r="http://schemas.openxmlformats.org/officeDocument/2006/relationships" xmlns:p="http://schemas.openxmlformats.org/presentationml/2006/main">
  <p:tag name="PA_FULI" val="口袋动画_www.papocket.com"/>
  <p:tag name="PA" val="v5.0.0"/>
  <p:tag name="POCKET_APPLY_TIME" val="2020年2月16日"/>
  <p:tag name="POCKET_APPLY_TYPE" val="Slide"/>
</p:tagLst>
</file>

<file path=ppt/tags/tag8.xml><?xml version="1.0" encoding="utf-8"?>
<p:tagLst xmlns:a="http://schemas.openxmlformats.org/drawingml/2006/main" xmlns:r="http://schemas.openxmlformats.org/officeDocument/2006/relationships" xmlns:p="http://schemas.openxmlformats.org/presentationml/2006/main">
  <p:tag name="PA_FULI" val="口袋动画_www.papocket.com"/>
  <p:tag name="PA" val="v5.0.0"/>
  <p:tag name="POCKET_APPLY_TIME" val="2020年2月16日"/>
  <p:tag name="POCKET_APPLY_TYPE" val="Slide"/>
</p:tagLst>
</file>

<file path=ppt/tags/tag9.xml><?xml version="1.0" encoding="utf-8"?>
<p:tagLst xmlns:a="http://schemas.openxmlformats.org/drawingml/2006/main" xmlns:r="http://schemas.openxmlformats.org/officeDocument/2006/relationships" xmlns:p="http://schemas.openxmlformats.org/presentationml/2006/main">
  <p:tag name="PA_FULI" val="口袋动画_www.papocket.com"/>
  <p:tag name="PA" val="v5.0.0"/>
  <p:tag name="POCKET_APPLY_TIME" val="2020年2月16日"/>
  <p:tag name="POCKET_APPLY_TYPE" val="Slide"/>
</p:tagLst>
</file>

<file path=ppt/theme/_rels/theme2.xml.rels><?xml version="1.0" encoding="UTF-8" standalone="yes"?>
<Relationships xmlns="http://schemas.openxmlformats.org/package/2006/relationships"><Relationship Id="rId1" Type="http://schemas.openxmlformats.org/officeDocument/2006/relationships/image" Target="../media/image2.jpeg"/></Relationships>
</file>

<file path=ppt/theme/theme1.xml><?xml version="1.0" encoding="utf-8"?>
<a:theme xmlns:a="http://schemas.openxmlformats.org/drawingml/2006/main" name="诗情画意">
  <a:themeElements>
    <a:clrScheme name="诗情画意 2">
      <a:dk1>
        <a:srgbClr val="005FBE"/>
      </a:dk1>
      <a:lt1>
        <a:srgbClr val="FFFFDD"/>
      </a:lt1>
      <a:dk2>
        <a:srgbClr val="2C5884"/>
      </a:dk2>
      <a:lt2>
        <a:srgbClr val="C0C0C0"/>
      </a:lt2>
      <a:accent1>
        <a:srgbClr val="E9F7FF"/>
      </a:accent1>
      <a:accent2>
        <a:srgbClr val="F89400"/>
      </a:accent2>
      <a:accent3>
        <a:srgbClr val="FFFFEB"/>
      </a:accent3>
      <a:accent4>
        <a:srgbClr val="0050A2"/>
      </a:accent4>
      <a:accent5>
        <a:srgbClr val="F2FAFF"/>
      </a:accent5>
      <a:accent6>
        <a:srgbClr val="E18600"/>
      </a:accent6>
      <a:hlink>
        <a:srgbClr val="B20048"/>
      </a:hlink>
      <a:folHlink>
        <a:srgbClr val="008080"/>
      </a:folHlink>
    </a:clrScheme>
    <a:fontScheme name="诗情画意">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诗情画意 1">
        <a:dk1>
          <a:srgbClr val="007A77"/>
        </a:dk1>
        <a:lt1>
          <a:srgbClr val="FFFFFF"/>
        </a:lt1>
        <a:dk2>
          <a:srgbClr val="003399"/>
        </a:dk2>
        <a:lt2>
          <a:srgbClr val="C0C0C0"/>
        </a:lt2>
        <a:accent1>
          <a:srgbClr val="EBF7FF"/>
        </a:accent1>
        <a:accent2>
          <a:srgbClr val="3366FF"/>
        </a:accent2>
        <a:accent3>
          <a:srgbClr val="FFFFFF"/>
        </a:accent3>
        <a:accent4>
          <a:srgbClr val="006765"/>
        </a:accent4>
        <a:accent5>
          <a:srgbClr val="F3FAFF"/>
        </a:accent5>
        <a:accent6>
          <a:srgbClr val="2D5CE7"/>
        </a:accent6>
        <a:hlink>
          <a:srgbClr val="DC5900"/>
        </a:hlink>
        <a:folHlink>
          <a:srgbClr val="7979A5"/>
        </a:folHlink>
      </a:clrScheme>
      <a:clrMap bg1="lt1" tx1="dk1" bg2="lt2" tx2="dk2" accent1="accent1" accent2="accent2" accent3="accent3" accent4="accent4" accent5="accent5" accent6="accent6" hlink="hlink" folHlink="folHlink"/>
    </a:extraClrScheme>
    <a:extraClrScheme>
      <a:clrScheme name="诗情画意 2">
        <a:dk1>
          <a:srgbClr val="005FBE"/>
        </a:dk1>
        <a:lt1>
          <a:srgbClr val="FFFFDD"/>
        </a:lt1>
        <a:dk2>
          <a:srgbClr val="2C5884"/>
        </a:dk2>
        <a:lt2>
          <a:srgbClr val="C0C0C0"/>
        </a:lt2>
        <a:accent1>
          <a:srgbClr val="E9F7FF"/>
        </a:accent1>
        <a:accent2>
          <a:srgbClr val="F89400"/>
        </a:accent2>
        <a:accent3>
          <a:srgbClr val="FFFFEB"/>
        </a:accent3>
        <a:accent4>
          <a:srgbClr val="0050A2"/>
        </a:accent4>
        <a:accent5>
          <a:srgbClr val="F2FAFF"/>
        </a:accent5>
        <a:accent6>
          <a:srgbClr val="E18600"/>
        </a:accent6>
        <a:hlink>
          <a:srgbClr val="B20048"/>
        </a:hlink>
        <a:folHlink>
          <a:srgbClr val="008080"/>
        </a:folHlink>
      </a:clrScheme>
      <a:clrMap bg1="lt1" tx1="dk1" bg2="lt2" tx2="dk2" accent1="accent1" accent2="accent2" accent3="accent3" accent4="accent4" accent5="accent5" accent6="accent6" hlink="hlink" folHlink="folHlink"/>
    </a:extraClrScheme>
    <a:extraClrScheme>
      <a:clrScheme name="诗情画意 3">
        <a:dk1>
          <a:srgbClr val="5D5D8B"/>
        </a:dk1>
        <a:lt1>
          <a:srgbClr val="DAEADE"/>
        </a:lt1>
        <a:dk2>
          <a:srgbClr val="A25269"/>
        </a:dk2>
        <a:lt2>
          <a:srgbClr val="C0C0C0"/>
        </a:lt2>
        <a:accent1>
          <a:srgbClr val="FFFFDD"/>
        </a:accent1>
        <a:accent2>
          <a:srgbClr val="3399FF"/>
        </a:accent2>
        <a:accent3>
          <a:srgbClr val="EAF3EC"/>
        </a:accent3>
        <a:accent4>
          <a:srgbClr val="4E4E76"/>
        </a:accent4>
        <a:accent5>
          <a:srgbClr val="FFFFEB"/>
        </a:accent5>
        <a:accent6>
          <a:srgbClr val="2D8AE7"/>
        </a:accent6>
        <a:hlink>
          <a:srgbClr val="336699"/>
        </a:hlink>
        <a:folHlink>
          <a:srgbClr val="F08F00"/>
        </a:folHlink>
      </a:clrScheme>
      <a:clrMap bg1="lt1" tx1="dk1" bg2="lt2" tx2="dk2" accent1="accent1" accent2="accent2" accent3="accent3" accent4="accent4" accent5="accent5" accent6="accent6" hlink="hlink" folHlink="folHlink"/>
    </a:extraClrScheme>
    <a:extraClrScheme>
      <a:clrScheme name="诗情画意 4">
        <a:dk1>
          <a:srgbClr val="006666"/>
        </a:dk1>
        <a:lt1>
          <a:srgbClr val="CCECFF"/>
        </a:lt1>
        <a:dk2>
          <a:srgbClr val="336699"/>
        </a:dk2>
        <a:lt2>
          <a:srgbClr val="C0C0C0"/>
        </a:lt2>
        <a:accent1>
          <a:srgbClr val="FFFFCC"/>
        </a:accent1>
        <a:accent2>
          <a:srgbClr val="FF6600"/>
        </a:accent2>
        <a:accent3>
          <a:srgbClr val="E2F4FF"/>
        </a:accent3>
        <a:accent4>
          <a:srgbClr val="005656"/>
        </a:accent4>
        <a:accent5>
          <a:srgbClr val="FFFFE2"/>
        </a:accent5>
        <a:accent6>
          <a:srgbClr val="E75C00"/>
        </a:accent6>
        <a:hlink>
          <a:srgbClr val="0066FF"/>
        </a:hlink>
        <a:folHlink>
          <a:srgbClr val="BE547F"/>
        </a:folHlink>
      </a:clrScheme>
      <a:clrMap bg1="lt1" tx1="dk1" bg2="lt2" tx2="dk2" accent1="accent1" accent2="accent2" accent3="accent3" accent4="accent4" accent5="accent5" accent6="accent6" hlink="hlink" folHlink="folHlink"/>
    </a:extraClrScheme>
    <a:extraClrScheme>
      <a:clrScheme name="诗情画意 5">
        <a:dk1>
          <a:srgbClr val="0033CC"/>
        </a:dk1>
        <a:lt1>
          <a:srgbClr val="FFE9E9"/>
        </a:lt1>
        <a:dk2>
          <a:srgbClr val="000000"/>
        </a:dk2>
        <a:lt2>
          <a:srgbClr val="C0C0C0"/>
        </a:lt2>
        <a:accent1>
          <a:srgbClr val="D5E5DB"/>
        </a:accent1>
        <a:accent2>
          <a:srgbClr val="3366FF"/>
        </a:accent2>
        <a:accent3>
          <a:srgbClr val="FFF2F2"/>
        </a:accent3>
        <a:accent4>
          <a:srgbClr val="002AAE"/>
        </a:accent4>
        <a:accent5>
          <a:srgbClr val="E7F0EA"/>
        </a:accent5>
        <a:accent6>
          <a:srgbClr val="2D5CE7"/>
        </a:accent6>
        <a:hlink>
          <a:srgbClr val="FF9900"/>
        </a:hlink>
        <a:folHlink>
          <a:srgbClr val="008080"/>
        </a:folHlink>
      </a:clrScheme>
      <a:clrMap bg1="lt1" tx1="dk1" bg2="lt2" tx2="dk2" accent1="accent1" accent2="accent2" accent3="accent3" accent4="accent4" accent5="accent5" accent6="accent6" hlink="hlink" folHlink="folHlink"/>
    </a:extraClrScheme>
    <a:extraClrScheme>
      <a:clrScheme name="诗情画意 6">
        <a:dk1>
          <a:srgbClr val="336699"/>
        </a:dk1>
        <a:lt1>
          <a:srgbClr val="F4E9E0"/>
        </a:lt1>
        <a:dk2>
          <a:srgbClr val="DC5900"/>
        </a:dk2>
        <a:lt2>
          <a:srgbClr val="C0C0C0"/>
        </a:lt2>
        <a:accent1>
          <a:srgbClr val="E4E4E4"/>
        </a:accent1>
        <a:accent2>
          <a:srgbClr val="3399FF"/>
        </a:accent2>
        <a:accent3>
          <a:srgbClr val="F8F2ED"/>
        </a:accent3>
        <a:accent4>
          <a:srgbClr val="2A5682"/>
        </a:accent4>
        <a:accent5>
          <a:srgbClr val="EFEFEF"/>
        </a:accent5>
        <a:accent6>
          <a:srgbClr val="2D8AE7"/>
        </a:accent6>
        <a:hlink>
          <a:srgbClr val="CC0066"/>
        </a:hlink>
        <a:folHlink>
          <a:srgbClr val="008080"/>
        </a:folHlink>
      </a:clrScheme>
      <a:clrMap bg1="lt1" tx1="dk1" bg2="lt2" tx2="dk2" accent1="accent1" accent2="accent2" accent3="accent3" accent4="accent4" accent5="accent5" accent6="accent6" hlink="hlink" folHlink="folHlink"/>
    </a:extraClrScheme>
    <a:extraClrScheme>
      <a:clrScheme name="诗情画意 7">
        <a:dk1>
          <a:srgbClr val="CC3300"/>
        </a:dk1>
        <a:lt1>
          <a:srgbClr val="E5E5FF"/>
        </a:lt1>
        <a:dk2>
          <a:srgbClr val="565680"/>
        </a:dk2>
        <a:lt2>
          <a:srgbClr val="C0C0C0"/>
        </a:lt2>
        <a:accent1>
          <a:srgbClr val="E6E4EC"/>
        </a:accent1>
        <a:accent2>
          <a:srgbClr val="0066CC"/>
        </a:accent2>
        <a:accent3>
          <a:srgbClr val="F0F0FF"/>
        </a:accent3>
        <a:accent4>
          <a:srgbClr val="AE2A00"/>
        </a:accent4>
        <a:accent5>
          <a:srgbClr val="F0EFF4"/>
        </a:accent5>
        <a:accent6>
          <a:srgbClr val="005CB9"/>
        </a:accent6>
        <a:hlink>
          <a:srgbClr val="008080"/>
        </a:hlink>
        <a:folHlink>
          <a:srgbClr val="7B7BA7"/>
        </a:folHlink>
      </a:clrScheme>
      <a:clrMap bg1="lt1" tx1="dk1" bg2="lt2" tx2="dk2" accent1="accent1" accent2="accent2" accent3="accent3" accent4="accent4" accent5="accent5" accent6="accent6" hlink="hlink" folHlink="folHlink"/>
    </a:extraClrScheme>
    <a:extraClrScheme>
      <a:clrScheme name="诗情画意 8">
        <a:dk1>
          <a:srgbClr val="000099"/>
        </a:dk1>
        <a:lt1>
          <a:srgbClr val="FFE2C5"/>
        </a:lt1>
        <a:dk2>
          <a:srgbClr val="007D7A"/>
        </a:dk2>
        <a:lt2>
          <a:srgbClr val="C0C0C0"/>
        </a:lt2>
        <a:accent1>
          <a:srgbClr val="EAEAEA"/>
        </a:accent1>
        <a:accent2>
          <a:srgbClr val="B26EB4"/>
        </a:accent2>
        <a:accent3>
          <a:srgbClr val="FFEEDF"/>
        </a:accent3>
        <a:accent4>
          <a:srgbClr val="000082"/>
        </a:accent4>
        <a:accent5>
          <a:srgbClr val="F3F3F3"/>
        </a:accent5>
        <a:accent6>
          <a:srgbClr val="A163A3"/>
        </a:accent6>
        <a:hlink>
          <a:srgbClr val="CC3300"/>
        </a:hlink>
        <a:folHlink>
          <a:srgbClr val="0088E4"/>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药剂师">
  <a:themeElements>
    <a:clrScheme name="药剂师">
      <a:dk1>
        <a:sysClr val="windowText" lastClr="000000"/>
      </a:dk1>
      <a:lt1>
        <a:sysClr val="window" lastClr="FFFFFF"/>
      </a:lt1>
      <a:dk2>
        <a:srgbClr val="564B3C"/>
      </a:dk2>
      <a:lt2>
        <a:srgbClr val="ECEDD1"/>
      </a:lt2>
      <a:accent1>
        <a:srgbClr val="93A299"/>
      </a:accent1>
      <a:accent2>
        <a:srgbClr val="CF543F"/>
      </a:accent2>
      <a:accent3>
        <a:srgbClr val="B5AE53"/>
      </a:accent3>
      <a:accent4>
        <a:srgbClr val="848058"/>
      </a:accent4>
      <a:accent5>
        <a:srgbClr val="E8B54D"/>
      </a:accent5>
      <a:accent6>
        <a:srgbClr val="786C71"/>
      </a:accent6>
      <a:hlink>
        <a:srgbClr val="CCCC00"/>
      </a:hlink>
      <a:folHlink>
        <a:srgbClr val="B2B2B2"/>
      </a:folHlink>
    </a:clrScheme>
    <a:fontScheme name="药剂师">
      <a:majorFont>
        <a:latin typeface="Book Antiqua"/>
        <a:ea typeface=""/>
        <a:cs typeface=""/>
        <a:font script="Jpan" typeface="HGS明朝B"/>
        <a:font script="Hang" typeface="HY견명조"/>
        <a:font script="Hans" typeface="宋体"/>
        <a:font script="Hant" typeface="新細明體"/>
        <a:font script="Arab" typeface="Times New Roman"/>
        <a:font script="Hebr" typeface="David"/>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ＭＳ ゴシック"/>
        <a:font script="Hang" typeface="HY견명조"/>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药剂师">
      <a:fillStyleLst>
        <a:solidFill>
          <a:schemeClr val="phClr"/>
        </a:solidFill>
        <a:gradFill rotWithShape="1">
          <a:gsLst>
            <a:gs pos="0">
              <a:schemeClr val="phClr">
                <a:tint val="1000"/>
                <a:satMod val="100000"/>
              </a:schemeClr>
            </a:gs>
            <a:gs pos="68000">
              <a:schemeClr val="phClr">
                <a:tint val="77000"/>
                <a:satMod val="100000"/>
              </a:schemeClr>
            </a:gs>
            <a:gs pos="81000">
              <a:schemeClr val="phClr">
                <a:tint val="79000"/>
                <a:satMod val="100000"/>
              </a:schemeClr>
            </a:gs>
            <a:gs pos="86000">
              <a:schemeClr val="phClr">
                <a:tint val="73000"/>
                <a:satMod val="100000"/>
              </a:schemeClr>
            </a:gs>
            <a:gs pos="100000">
              <a:schemeClr val="phClr">
                <a:tint val="35000"/>
                <a:satMod val="100000"/>
              </a:schemeClr>
            </a:gs>
          </a:gsLst>
          <a:lin ang="5400000" scaled="0"/>
        </a:gradFill>
        <a:gradFill rotWithShape="1">
          <a:gsLst>
            <a:gs pos="0">
              <a:schemeClr val="phClr">
                <a:tint val="73000"/>
                <a:shade val="100000"/>
                <a:satMod val="150000"/>
              </a:schemeClr>
            </a:gs>
            <a:gs pos="25000">
              <a:schemeClr val="phClr">
                <a:tint val="96000"/>
                <a:shade val="80000"/>
                <a:satMod val="105000"/>
              </a:schemeClr>
            </a:gs>
            <a:gs pos="38000">
              <a:schemeClr val="phClr">
                <a:tint val="96000"/>
                <a:shade val="59000"/>
                <a:satMod val="120000"/>
              </a:schemeClr>
            </a:gs>
            <a:gs pos="55000">
              <a:schemeClr val="phClr">
                <a:tint val="100000"/>
                <a:shade val="57000"/>
                <a:satMod val="120000"/>
              </a:schemeClr>
            </a:gs>
            <a:gs pos="80000">
              <a:schemeClr val="phClr">
                <a:tint val="100000"/>
                <a:shade val="56000"/>
                <a:satMod val="145000"/>
              </a:schemeClr>
            </a:gs>
            <a:gs pos="88000">
              <a:schemeClr val="phClr">
                <a:tint val="100000"/>
                <a:shade val="63000"/>
                <a:satMod val="160000"/>
              </a:schemeClr>
            </a:gs>
            <a:gs pos="100000">
              <a:schemeClr val="phClr">
                <a:tint val="99000"/>
                <a:shade val="100000"/>
                <a:satMod val="155000"/>
              </a:schemeClr>
            </a:gs>
          </a:gsLst>
          <a:lin ang="54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scene3d>
            <a:camera prst="orthographicFront">
              <a:rot lat="0" lon="0" rev="0"/>
            </a:camera>
            <a:lightRig rig="glow" dir="tl">
              <a:rot lat="0" lon="0" rev="1800000"/>
            </a:lightRig>
          </a:scene3d>
          <a:sp3d contourW="10160" prstMaterial="dkEdge">
            <a:bevelT w="0" h="0" prst="angle"/>
            <a:contourClr>
              <a:schemeClr val="phClr">
                <a:shade val="30000"/>
                <a:satMod val="150000"/>
              </a:schemeClr>
            </a:contourClr>
          </a:sp3d>
        </a:effectStyle>
        <a:effectStyle>
          <a:effectLst>
            <a:glow rad="50800">
              <a:schemeClr val="phClr">
                <a:tint val="68000"/>
                <a:shade val="93000"/>
                <a:alpha val="37000"/>
                <a:satMod val="250000"/>
              </a:schemeClr>
            </a:glow>
          </a:effectLst>
          <a:scene3d>
            <a:camera prst="orthographicFront">
              <a:rot lat="0" lon="0" rev="0"/>
            </a:camera>
            <a:lightRig rig="glow" dir="t">
              <a:rot lat="0" lon="0" rev="1800000"/>
            </a:lightRig>
          </a:scene3d>
          <a:sp3d contourW="10160" prstMaterial="dkEdge">
            <a:bevelT w="20320" h="19050" prst="angle"/>
            <a:contourClr>
              <a:schemeClr val="phClr">
                <a:shade val="30000"/>
                <a:satMod val="150000"/>
              </a:schemeClr>
            </a:contourClr>
          </a:sp3d>
        </a:effectStyle>
      </a:effectStyleLst>
      <a:bgFillStyleLst>
        <a:solidFill>
          <a:schemeClr val="phClr"/>
        </a:solidFill>
        <a:solidFill>
          <a:schemeClr val="phClr">
            <a:tint val="93000"/>
            <a:satMod val="140000"/>
          </a:schemeClr>
        </a:solidFill>
        <a:blipFill rotWithShape="1">
          <a:blip xmlns:r="http://schemas.openxmlformats.org/officeDocument/2006/relationships" r:embed="rId1">
            <a:duotone>
              <a:schemeClr val="phClr">
                <a:tint val="70000"/>
                <a:satMod val="170000"/>
              </a:schemeClr>
              <a:schemeClr val="phClr">
                <a:shade val="70000"/>
                <a:satMod val="130000"/>
              </a:schemeClr>
            </a:duotone>
          </a:blip>
          <a:tile tx="0" ty="0" sx="100000" sy="100000" flip="none" algn="tl"/>
        </a:blip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诗情画意">
  <a:themeElements>
    <a:clrScheme name="诗情画意 2">
      <a:dk1>
        <a:srgbClr val="005FBE"/>
      </a:dk1>
      <a:lt1>
        <a:srgbClr val="FFFFDD"/>
      </a:lt1>
      <a:dk2>
        <a:srgbClr val="2C5884"/>
      </a:dk2>
      <a:lt2>
        <a:srgbClr val="C0C0C0"/>
      </a:lt2>
      <a:accent1>
        <a:srgbClr val="E9F7FF"/>
      </a:accent1>
      <a:accent2>
        <a:srgbClr val="F89400"/>
      </a:accent2>
      <a:accent3>
        <a:srgbClr val="FFFFEB"/>
      </a:accent3>
      <a:accent4>
        <a:srgbClr val="0050A2"/>
      </a:accent4>
      <a:accent5>
        <a:srgbClr val="F2FAFF"/>
      </a:accent5>
      <a:accent6>
        <a:srgbClr val="E18600"/>
      </a:accent6>
      <a:hlink>
        <a:srgbClr val="B20048"/>
      </a:hlink>
      <a:folHlink>
        <a:srgbClr val="008080"/>
      </a:folHlink>
    </a:clrScheme>
    <a:fontScheme name="诗情画意">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诗情画意 1">
        <a:dk1>
          <a:srgbClr val="007A77"/>
        </a:dk1>
        <a:lt1>
          <a:srgbClr val="FFFFFF"/>
        </a:lt1>
        <a:dk2>
          <a:srgbClr val="003399"/>
        </a:dk2>
        <a:lt2>
          <a:srgbClr val="C0C0C0"/>
        </a:lt2>
        <a:accent1>
          <a:srgbClr val="EBF7FF"/>
        </a:accent1>
        <a:accent2>
          <a:srgbClr val="3366FF"/>
        </a:accent2>
        <a:accent3>
          <a:srgbClr val="FFFFFF"/>
        </a:accent3>
        <a:accent4>
          <a:srgbClr val="006765"/>
        </a:accent4>
        <a:accent5>
          <a:srgbClr val="F3FAFF"/>
        </a:accent5>
        <a:accent6>
          <a:srgbClr val="2D5CE7"/>
        </a:accent6>
        <a:hlink>
          <a:srgbClr val="DC5900"/>
        </a:hlink>
        <a:folHlink>
          <a:srgbClr val="7979A5"/>
        </a:folHlink>
      </a:clrScheme>
      <a:clrMap bg1="lt1" tx1="dk1" bg2="lt2" tx2="dk2" accent1="accent1" accent2="accent2" accent3="accent3" accent4="accent4" accent5="accent5" accent6="accent6" hlink="hlink" folHlink="folHlink"/>
    </a:extraClrScheme>
    <a:extraClrScheme>
      <a:clrScheme name="诗情画意 2">
        <a:dk1>
          <a:srgbClr val="005FBE"/>
        </a:dk1>
        <a:lt1>
          <a:srgbClr val="FFFFDD"/>
        </a:lt1>
        <a:dk2>
          <a:srgbClr val="2C5884"/>
        </a:dk2>
        <a:lt2>
          <a:srgbClr val="C0C0C0"/>
        </a:lt2>
        <a:accent1>
          <a:srgbClr val="E9F7FF"/>
        </a:accent1>
        <a:accent2>
          <a:srgbClr val="F89400"/>
        </a:accent2>
        <a:accent3>
          <a:srgbClr val="FFFFEB"/>
        </a:accent3>
        <a:accent4>
          <a:srgbClr val="0050A2"/>
        </a:accent4>
        <a:accent5>
          <a:srgbClr val="F2FAFF"/>
        </a:accent5>
        <a:accent6>
          <a:srgbClr val="E18600"/>
        </a:accent6>
        <a:hlink>
          <a:srgbClr val="B20048"/>
        </a:hlink>
        <a:folHlink>
          <a:srgbClr val="008080"/>
        </a:folHlink>
      </a:clrScheme>
      <a:clrMap bg1="lt1" tx1="dk1" bg2="lt2" tx2="dk2" accent1="accent1" accent2="accent2" accent3="accent3" accent4="accent4" accent5="accent5" accent6="accent6" hlink="hlink" folHlink="folHlink"/>
    </a:extraClrScheme>
    <a:extraClrScheme>
      <a:clrScheme name="诗情画意 3">
        <a:dk1>
          <a:srgbClr val="5D5D8B"/>
        </a:dk1>
        <a:lt1>
          <a:srgbClr val="DAEADE"/>
        </a:lt1>
        <a:dk2>
          <a:srgbClr val="A25269"/>
        </a:dk2>
        <a:lt2>
          <a:srgbClr val="C0C0C0"/>
        </a:lt2>
        <a:accent1>
          <a:srgbClr val="FFFFDD"/>
        </a:accent1>
        <a:accent2>
          <a:srgbClr val="3399FF"/>
        </a:accent2>
        <a:accent3>
          <a:srgbClr val="EAF3EC"/>
        </a:accent3>
        <a:accent4>
          <a:srgbClr val="4E4E76"/>
        </a:accent4>
        <a:accent5>
          <a:srgbClr val="FFFFEB"/>
        </a:accent5>
        <a:accent6>
          <a:srgbClr val="2D8AE7"/>
        </a:accent6>
        <a:hlink>
          <a:srgbClr val="336699"/>
        </a:hlink>
        <a:folHlink>
          <a:srgbClr val="F08F00"/>
        </a:folHlink>
      </a:clrScheme>
      <a:clrMap bg1="lt1" tx1="dk1" bg2="lt2" tx2="dk2" accent1="accent1" accent2="accent2" accent3="accent3" accent4="accent4" accent5="accent5" accent6="accent6" hlink="hlink" folHlink="folHlink"/>
    </a:extraClrScheme>
    <a:extraClrScheme>
      <a:clrScheme name="诗情画意 4">
        <a:dk1>
          <a:srgbClr val="006666"/>
        </a:dk1>
        <a:lt1>
          <a:srgbClr val="CCECFF"/>
        </a:lt1>
        <a:dk2>
          <a:srgbClr val="336699"/>
        </a:dk2>
        <a:lt2>
          <a:srgbClr val="C0C0C0"/>
        </a:lt2>
        <a:accent1>
          <a:srgbClr val="FFFFCC"/>
        </a:accent1>
        <a:accent2>
          <a:srgbClr val="FF6600"/>
        </a:accent2>
        <a:accent3>
          <a:srgbClr val="E2F4FF"/>
        </a:accent3>
        <a:accent4>
          <a:srgbClr val="005656"/>
        </a:accent4>
        <a:accent5>
          <a:srgbClr val="FFFFE2"/>
        </a:accent5>
        <a:accent6>
          <a:srgbClr val="E75C00"/>
        </a:accent6>
        <a:hlink>
          <a:srgbClr val="0066FF"/>
        </a:hlink>
        <a:folHlink>
          <a:srgbClr val="BE547F"/>
        </a:folHlink>
      </a:clrScheme>
      <a:clrMap bg1="lt1" tx1="dk1" bg2="lt2" tx2="dk2" accent1="accent1" accent2="accent2" accent3="accent3" accent4="accent4" accent5="accent5" accent6="accent6" hlink="hlink" folHlink="folHlink"/>
    </a:extraClrScheme>
    <a:extraClrScheme>
      <a:clrScheme name="诗情画意 5">
        <a:dk1>
          <a:srgbClr val="0033CC"/>
        </a:dk1>
        <a:lt1>
          <a:srgbClr val="FFE9E9"/>
        </a:lt1>
        <a:dk2>
          <a:srgbClr val="000000"/>
        </a:dk2>
        <a:lt2>
          <a:srgbClr val="C0C0C0"/>
        </a:lt2>
        <a:accent1>
          <a:srgbClr val="D5E5DB"/>
        </a:accent1>
        <a:accent2>
          <a:srgbClr val="3366FF"/>
        </a:accent2>
        <a:accent3>
          <a:srgbClr val="FFF2F2"/>
        </a:accent3>
        <a:accent4>
          <a:srgbClr val="002AAE"/>
        </a:accent4>
        <a:accent5>
          <a:srgbClr val="E7F0EA"/>
        </a:accent5>
        <a:accent6>
          <a:srgbClr val="2D5CE7"/>
        </a:accent6>
        <a:hlink>
          <a:srgbClr val="FF9900"/>
        </a:hlink>
        <a:folHlink>
          <a:srgbClr val="008080"/>
        </a:folHlink>
      </a:clrScheme>
      <a:clrMap bg1="lt1" tx1="dk1" bg2="lt2" tx2="dk2" accent1="accent1" accent2="accent2" accent3="accent3" accent4="accent4" accent5="accent5" accent6="accent6" hlink="hlink" folHlink="folHlink"/>
    </a:extraClrScheme>
    <a:extraClrScheme>
      <a:clrScheme name="诗情画意 6">
        <a:dk1>
          <a:srgbClr val="336699"/>
        </a:dk1>
        <a:lt1>
          <a:srgbClr val="F4E9E0"/>
        </a:lt1>
        <a:dk2>
          <a:srgbClr val="DC5900"/>
        </a:dk2>
        <a:lt2>
          <a:srgbClr val="C0C0C0"/>
        </a:lt2>
        <a:accent1>
          <a:srgbClr val="E4E4E4"/>
        </a:accent1>
        <a:accent2>
          <a:srgbClr val="3399FF"/>
        </a:accent2>
        <a:accent3>
          <a:srgbClr val="F8F2ED"/>
        </a:accent3>
        <a:accent4>
          <a:srgbClr val="2A5682"/>
        </a:accent4>
        <a:accent5>
          <a:srgbClr val="EFEFEF"/>
        </a:accent5>
        <a:accent6>
          <a:srgbClr val="2D8AE7"/>
        </a:accent6>
        <a:hlink>
          <a:srgbClr val="CC0066"/>
        </a:hlink>
        <a:folHlink>
          <a:srgbClr val="008080"/>
        </a:folHlink>
      </a:clrScheme>
      <a:clrMap bg1="lt1" tx1="dk1" bg2="lt2" tx2="dk2" accent1="accent1" accent2="accent2" accent3="accent3" accent4="accent4" accent5="accent5" accent6="accent6" hlink="hlink" folHlink="folHlink"/>
    </a:extraClrScheme>
    <a:extraClrScheme>
      <a:clrScheme name="诗情画意 7">
        <a:dk1>
          <a:srgbClr val="CC3300"/>
        </a:dk1>
        <a:lt1>
          <a:srgbClr val="E5E5FF"/>
        </a:lt1>
        <a:dk2>
          <a:srgbClr val="565680"/>
        </a:dk2>
        <a:lt2>
          <a:srgbClr val="C0C0C0"/>
        </a:lt2>
        <a:accent1>
          <a:srgbClr val="E6E4EC"/>
        </a:accent1>
        <a:accent2>
          <a:srgbClr val="0066CC"/>
        </a:accent2>
        <a:accent3>
          <a:srgbClr val="F0F0FF"/>
        </a:accent3>
        <a:accent4>
          <a:srgbClr val="AE2A00"/>
        </a:accent4>
        <a:accent5>
          <a:srgbClr val="F0EFF4"/>
        </a:accent5>
        <a:accent6>
          <a:srgbClr val="005CB9"/>
        </a:accent6>
        <a:hlink>
          <a:srgbClr val="008080"/>
        </a:hlink>
        <a:folHlink>
          <a:srgbClr val="7B7BA7"/>
        </a:folHlink>
      </a:clrScheme>
      <a:clrMap bg1="lt1" tx1="dk1" bg2="lt2" tx2="dk2" accent1="accent1" accent2="accent2" accent3="accent3" accent4="accent4" accent5="accent5" accent6="accent6" hlink="hlink" folHlink="folHlink"/>
    </a:extraClrScheme>
    <a:extraClrScheme>
      <a:clrScheme name="诗情画意 8">
        <a:dk1>
          <a:srgbClr val="000099"/>
        </a:dk1>
        <a:lt1>
          <a:srgbClr val="FFE2C5"/>
        </a:lt1>
        <a:dk2>
          <a:srgbClr val="007D7A"/>
        </a:dk2>
        <a:lt2>
          <a:srgbClr val="C0C0C0"/>
        </a:lt2>
        <a:accent1>
          <a:srgbClr val="EAEAEA"/>
        </a:accent1>
        <a:accent2>
          <a:srgbClr val="B26EB4"/>
        </a:accent2>
        <a:accent3>
          <a:srgbClr val="FFEEDF"/>
        </a:accent3>
        <a:accent4>
          <a:srgbClr val="000082"/>
        </a:accent4>
        <a:accent5>
          <a:srgbClr val="F3F3F3"/>
        </a:accent5>
        <a:accent6>
          <a:srgbClr val="A163A3"/>
        </a:accent6>
        <a:hlink>
          <a:srgbClr val="CC3300"/>
        </a:hlink>
        <a:folHlink>
          <a:srgbClr val="0088E4"/>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诗情画意">
  <a:themeElements>
    <a:clrScheme name="诗情画意 2">
      <a:dk1>
        <a:srgbClr val="005FBE"/>
      </a:dk1>
      <a:lt1>
        <a:srgbClr val="FFFFDD"/>
      </a:lt1>
      <a:dk2>
        <a:srgbClr val="2C5884"/>
      </a:dk2>
      <a:lt2>
        <a:srgbClr val="C0C0C0"/>
      </a:lt2>
      <a:accent1>
        <a:srgbClr val="E9F7FF"/>
      </a:accent1>
      <a:accent2>
        <a:srgbClr val="F89400"/>
      </a:accent2>
      <a:accent3>
        <a:srgbClr val="FFFFEB"/>
      </a:accent3>
      <a:accent4>
        <a:srgbClr val="0050A2"/>
      </a:accent4>
      <a:accent5>
        <a:srgbClr val="F2FAFF"/>
      </a:accent5>
      <a:accent6>
        <a:srgbClr val="E18600"/>
      </a:accent6>
      <a:hlink>
        <a:srgbClr val="B20048"/>
      </a:hlink>
      <a:folHlink>
        <a:srgbClr val="008080"/>
      </a:folHlink>
    </a:clrScheme>
    <a:fontScheme name="诗情画意">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诗情画意 1">
        <a:dk1>
          <a:srgbClr val="007A77"/>
        </a:dk1>
        <a:lt1>
          <a:srgbClr val="FFFFFF"/>
        </a:lt1>
        <a:dk2>
          <a:srgbClr val="003399"/>
        </a:dk2>
        <a:lt2>
          <a:srgbClr val="C0C0C0"/>
        </a:lt2>
        <a:accent1>
          <a:srgbClr val="EBF7FF"/>
        </a:accent1>
        <a:accent2>
          <a:srgbClr val="3366FF"/>
        </a:accent2>
        <a:accent3>
          <a:srgbClr val="FFFFFF"/>
        </a:accent3>
        <a:accent4>
          <a:srgbClr val="006765"/>
        </a:accent4>
        <a:accent5>
          <a:srgbClr val="F3FAFF"/>
        </a:accent5>
        <a:accent6>
          <a:srgbClr val="2D5CE7"/>
        </a:accent6>
        <a:hlink>
          <a:srgbClr val="DC5900"/>
        </a:hlink>
        <a:folHlink>
          <a:srgbClr val="7979A5"/>
        </a:folHlink>
      </a:clrScheme>
      <a:clrMap bg1="lt1" tx1="dk1" bg2="lt2" tx2="dk2" accent1="accent1" accent2="accent2" accent3="accent3" accent4="accent4" accent5="accent5" accent6="accent6" hlink="hlink" folHlink="folHlink"/>
    </a:extraClrScheme>
    <a:extraClrScheme>
      <a:clrScheme name="诗情画意 2">
        <a:dk1>
          <a:srgbClr val="005FBE"/>
        </a:dk1>
        <a:lt1>
          <a:srgbClr val="FFFFDD"/>
        </a:lt1>
        <a:dk2>
          <a:srgbClr val="2C5884"/>
        </a:dk2>
        <a:lt2>
          <a:srgbClr val="C0C0C0"/>
        </a:lt2>
        <a:accent1>
          <a:srgbClr val="E9F7FF"/>
        </a:accent1>
        <a:accent2>
          <a:srgbClr val="F89400"/>
        </a:accent2>
        <a:accent3>
          <a:srgbClr val="FFFFEB"/>
        </a:accent3>
        <a:accent4>
          <a:srgbClr val="0050A2"/>
        </a:accent4>
        <a:accent5>
          <a:srgbClr val="F2FAFF"/>
        </a:accent5>
        <a:accent6>
          <a:srgbClr val="E18600"/>
        </a:accent6>
        <a:hlink>
          <a:srgbClr val="B20048"/>
        </a:hlink>
        <a:folHlink>
          <a:srgbClr val="008080"/>
        </a:folHlink>
      </a:clrScheme>
      <a:clrMap bg1="lt1" tx1="dk1" bg2="lt2" tx2="dk2" accent1="accent1" accent2="accent2" accent3="accent3" accent4="accent4" accent5="accent5" accent6="accent6" hlink="hlink" folHlink="folHlink"/>
    </a:extraClrScheme>
    <a:extraClrScheme>
      <a:clrScheme name="诗情画意 3">
        <a:dk1>
          <a:srgbClr val="5D5D8B"/>
        </a:dk1>
        <a:lt1>
          <a:srgbClr val="DAEADE"/>
        </a:lt1>
        <a:dk2>
          <a:srgbClr val="A25269"/>
        </a:dk2>
        <a:lt2>
          <a:srgbClr val="C0C0C0"/>
        </a:lt2>
        <a:accent1>
          <a:srgbClr val="FFFFDD"/>
        </a:accent1>
        <a:accent2>
          <a:srgbClr val="3399FF"/>
        </a:accent2>
        <a:accent3>
          <a:srgbClr val="EAF3EC"/>
        </a:accent3>
        <a:accent4>
          <a:srgbClr val="4E4E76"/>
        </a:accent4>
        <a:accent5>
          <a:srgbClr val="FFFFEB"/>
        </a:accent5>
        <a:accent6>
          <a:srgbClr val="2D8AE7"/>
        </a:accent6>
        <a:hlink>
          <a:srgbClr val="336699"/>
        </a:hlink>
        <a:folHlink>
          <a:srgbClr val="F08F00"/>
        </a:folHlink>
      </a:clrScheme>
      <a:clrMap bg1="lt1" tx1="dk1" bg2="lt2" tx2="dk2" accent1="accent1" accent2="accent2" accent3="accent3" accent4="accent4" accent5="accent5" accent6="accent6" hlink="hlink" folHlink="folHlink"/>
    </a:extraClrScheme>
    <a:extraClrScheme>
      <a:clrScheme name="诗情画意 4">
        <a:dk1>
          <a:srgbClr val="006666"/>
        </a:dk1>
        <a:lt1>
          <a:srgbClr val="CCECFF"/>
        </a:lt1>
        <a:dk2>
          <a:srgbClr val="336699"/>
        </a:dk2>
        <a:lt2>
          <a:srgbClr val="C0C0C0"/>
        </a:lt2>
        <a:accent1>
          <a:srgbClr val="FFFFCC"/>
        </a:accent1>
        <a:accent2>
          <a:srgbClr val="FF6600"/>
        </a:accent2>
        <a:accent3>
          <a:srgbClr val="E2F4FF"/>
        </a:accent3>
        <a:accent4>
          <a:srgbClr val="005656"/>
        </a:accent4>
        <a:accent5>
          <a:srgbClr val="FFFFE2"/>
        </a:accent5>
        <a:accent6>
          <a:srgbClr val="E75C00"/>
        </a:accent6>
        <a:hlink>
          <a:srgbClr val="0066FF"/>
        </a:hlink>
        <a:folHlink>
          <a:srgbClr val="BE547F"/>
        </a:folHlink>
      </a:clrScheme>
      <a:clrMap bg1="lt1" tx1="dk1" bg2="lt2" tx2="dk2" accent1="accent1" accent2="accent2" accent3="accent3" accent4="accent4" accent5="accent5" accent6="accent6" hlink="hlink" folHlink="folHlink"/>
    </a:extraClrScheme>
    <a:extraClrScheme>
      <a:clrScheme name="诗情画意 5">
        <a:dk1>
          <a:srgbClr val="0033CC"/>
        </a:dk1>
        <a:lt1>
          <a:srgbClr val="FFE9E9"/>
        </a:lt1>
        <a:dk2>
          <a:srgbClr val="000000"/>
        </a:dk2>
        <a:lt2>
          <a:srgbClr val="C0C0C0"/>
        </a:lt2>
        <a:accent1>
          <a:srgbClr val="D5E5DB"/>
        </a:accent1>
        <a:accent2>
          <a:srgbClr val="3366FF"/>
        </a:accent2>
        <a:accent3>
          <a:srgbClr val="FFF2F2"/>
        </a:accent3>
        <a:accent4>
          <a:srgbClr val="002AAE"/>
        </a:accent4>
        <a:accent5>
          <a:srgbClr val="E7F0EA"/>
        </a:accent5>
        <a:accent6>
          <a:srgbClr val="2D5CE7"/>
        </a:accent6>
        <a:hlink>
          <a:srgbClr val="FF9900"/>
        </a:hlink>
        <a:folHlink>
          <a:srgbClr val="008080"/>
        </a:folHlink>
      </a:clrScheme>
      <a:clrMap bg1="lt1" tx1="dk1" bg2="lt2" tx2="dk2" accent1="accent1" accent2="accent2" accent3="accent3" accent4="accent4" accent5="accent5" accent6="accent6" hlink="hlink" folHlink="folHlink"/>
    </a:extraClrScheme>
    <a:extraClrScheme>
      <a:clrScheme name="诗情画意 6">
        <a:dk1>
          <a:srgbClr val="336699"/>
        </a:dk1>
        <a:lt1>
          <a:srgbClr val="F4E9E0"/>
        </a:lt1>
        <a:dk2>
          <a:srgbClr val="DC5900"/>
        </a:dk2>
        <a:lt2>
          <a:srgbClr val="C0C0C0"/>
        </a:lt2>
        <a:accent1>
          <a:srgbClr val="E4E4E4"/>
        </a:accent1>
        <a:accent2>
          <a:srgbClr val="3399FF"/>
        </a:accent2>
        <a:accent3>
          <a:srgbClr val="F8F2ED"/>
        </a:accent3>
        <a:accent4>
          <a:srgbClr val="2A5682"/>
        </a:accent4>
        <a:accent5>
          <a:srgbClr val="EFEFEF"/>
        </a:accent5>
        <a:accent6>
          <a:srgbClr val="2D8AE7"/>
        </a:accent6>
        <a:hlink>
          <a:srgbClr val="CC0066"/>
        </a:hlink>
        <a:folHlink>
          <a:srgbClr val="008080"/>
        </a:folHlink>
      </a:clrScheme>
      <a:clrMap bg1="lt1" tx1="dk1" bg2="lt2" tx2="dk2" accent1="accent1" accent2="accent2" accent3="accent3" accent4="accent4" accent5="accent5" accent6="accent6" hlink="hlink" folHlink="folHlink"/>
    </a:extraClrScheme>
    <a:extraClrScheme>
      <a:clrScheme name="诗情画意 7">
        <a:dk1>
          <a:srgbClr val="CC3300"/>
        </a:dk1>
        <a:lt1>
          <a:srgbClr val="E5E5FF"/>
        </a:lt1>
        <a:dk2>
          <a:srgbClr val="565680"/>
        </a:dk2>
        <a:lt2>
          <a:srgbClr val="C0C0C0"/>
        </a:lt2>
        <a:accent1>
          <a:srgbClr val="E6E4EC"/>
        </a:accent1>
        <a:accent2>
          <a:srgbClr val="0066CC"/>
        </a:accent2>
        <a:accent3>
          <a:srgbClr val="F0F0FF"/>
        </a:accent3>
        <a:accent4>
          <a:srgbClr val="AE2A00"/>
        </a:accent4>
        <a:accent5>
          <a:srgbClr val="F0EFF4"/>
        </a:accent5>
        <a:accent6>
          <a:srgbClr val="005CB9"/>
        </a:accent6>
        <a:hlink>
          <a:srgbClr val="008080"/>
        </a:hlink>
        <a:folHlink>
          <a:srgbClr val="7B7BA7"/>
        </a:folHlink>
      </a:clrScheme>
      <a:clrMap bg1="lt1" tx1="dk1" bg2="lt2" tx2="dk2" accent1="accent1" accent2="accent2" accent3="accent3" accent4="accent4" accent5="accent5" accent6="accent6" hlink="hlink" folHlink="folHlink"/>
    </a:extraClrScheme>
    <a:extraClrScheme>
      <a:clrScheme name="诗情画意 8">
        <a:dk1>
          <a:srgbClr val="000099"/>
        </a:dk1>
        <a:lt1>
          <a:srgbClr val="FFE2C5"/>
        </a:lt1>
        <a:dk2>
          <a:srgbClr val="007D7A"/>
        </a:dk2>
        <a:lt2>
          <a:srgbClr val="C0C0C0"/>
        </a:lt2>
        <a:accent1>
          <a:srgbClr val="EAEAEA"/>
        </a:accent1>
        <a:accent2>
          <a:srgbClr val="B26EB4"/>
        </a:accent2>
        <a:accent3>
          <a:srgbClr val="FFEEDF"/>
        </a:accent3>
        <a:accent4>
          <a:srgbClr val="000082"/>
        </a:accent4>
        <a:accent5>
          <a:srgbClr val="F3F3F3"/>
        </a:accent5>
        <a:accent6>
          <a:srgbClr val="A163A3"/>
        </a:accent6>
        <a:hlink>
          <a:srgbClr val="CC3300"/>
        </a:hlink>
        <a:folHlink>
          <a:srgbClr val="0088E4"/>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2_诗情画意">
  <a:themeElements>
    <a:clrScheme name="诗情画意 2">
      <a:dk1>
        <a:srgbClr val="005FBE"/>
      </a:dk1>
      <a:lt1>
        <a:srgbClr val="FFFFDD"/>
      </a:lt1>
      <a:dk2>
        <a:srgbClr val="2C5884"/>
      </a:dk2>
      <a:lt2>
        <a:srgbClr val="C0C0C0"/>
      </a:lt2>
      <a:accent1>
        <a:srgbClr val="E9F7FF"/>
      </a:accent1>
      <a:accent2>
        <a:srgbClr val="F89400"/>
      </a:accent2>
      <a:accent3>
        <a:srgbClr val="FFFFEB"/>
      </a:accent3>
      <a:accent4>
        <a:srgbClr val="0050A2"/>
      </a:accent4>
      <a:accent5>
        <a:srgbClr val="F2FAFF"/>
      </a:accent5>
      <a:accent6>
        <a:srgbClr val="E18600"/>
      </a:accent6>
      <a:hlink>
        <a:srgbClr val="B20048"/>
      </a:hlink>
      <a:folHlink>
        <a:srgbClr val="008080"/>
      </a:folHlink>
    </a:clrScheme>
    <a:fontScheme name="诗情画意">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诗情画意 1">
        <a:dk1>
          <a:srgbClr val="007A77"/>
        </a:dk1>
        <a:lt1>
          <a:srgbClr val="FFFFFF"/>
        </a:lt1>
        <a:dk2>
          <a:srgbClr val="003399"/>
        </a:dk2>
        <a:lt2>
          <a:srgbClr val="C0C0C0"/>
        </a:lt2>
        <a:accent1>
          <a:srgbClr val="EBF7FF"/>
        </a:accent1>
        <a:accent2>
          <a:srgbClr val="3366FF"/>
        </a:accent2>
        <a:accent3>
          <a:srgbClr val="FFFFFF"/>
        </a:accent3>
        <a:accent4>
          <a:srgbClr val="006765"/>
        </a:accent4>
        <a:accent5>
          <a:srgbClr val="F3FAFF"/>
        </a:accent5>
        <a:accent6>
          <a:srgbClr val="2D5CE7"/>
        </a:accent6>
        <a:hlink>
          <a:srgbClr val="DC5900"/>
        </a:hlink>
        <a:folHlink>
          <a:srgbClr val="7979A5"/>
        </a:folHlink>
      </a:clrScheme>
      <a:clrMap bg1="lt1" tx1="dk1" bg2="lt2" tx2="dk2" accent1="accent1" accent2="accent2" accent3="accent3" accent4="accent4" accent5="accent5" accent6="accent6" hlink="hlink" folHlink="folHlink"/>
    </a:extraClrScheme>
    <a:extraClrScheme>
      <a:clrScheme name="诗情画意 2">
        <a:dk1>
          <a:srgbClr val="005FBE"/>
        </a:dk1>
        <a:lt1>
          <a:srgbClr val="FFFFDD"/>
        </a:lt1>
        <a:dk2>
          <a:srgbClr val="2C5884"/>
        </a:dk2>
        <a:lt2>
          <a:srgbClr val="C0C0C0"/>
        </a:lt2>
        <a:accent1>
          <a:srgbClr val="E9F7FF"/>
        </a:accent1>
        <a:accent2>
          <a:srgbClr val="F89400"/>
        </a:accent2>
        <a:accent3>
          <a:srgbClr val="FFFFEB"/>
        </a:accent3>
        <a:accent4>
          <a:srgbClr val="0050A2"/>
        </a:accent4>
        <a:accent5>
          <a:srgbClr val="F2FAFF"/>
        </a:accent5>
        <a:accent6>
          <a:srgbClr val="E18600"/>
        </a:accent6>
        <a:hlink>
          <a:srgbClr val="B20048"/>
        </a:hlink>
        <a:folHlink>
          <a:srgbClr val="008080"/>
        </a:folHlink>
      </a:clrScheme>
      <a:clrMap bg1="lt1" tx1="dk1" bg2="lt2" tx2="dk2" accent1="accent1" accent2="accent2" accent3="accent3" accent4="accent4" accent5="accent5" accent6="accent6" hlink="hlink" folHlink="folHlink"/>
    </a:extraClrScheme>
    <a:extraClrScheme>
      <a:clrScheme name="诗情画意 3">
        <a:dk1>
          <a:srgbClr val="5D5D8B"/>
        </a:dk1>
        <a:lt1>
          <a:srgbClr val="DAEADE"/>
        </a:lt1>
        <a:dk2>
          <a:srgbClr val="A25269"/>
        </a:dk2>
        <a:lt2>
          <a:srgbClr val="C0C0C0"/>
        </a:lt2>
        <a:accent1>
          <a:srgbClr val="FFFFDD"/>
        </a:accent1>
        <a:accent2>
          <a:srgbClr val="3399FF"/>
        </a:accent2>
        <a:accent3>
          <a:srgbClr val="EAF3EC"/>
        </a:accent3>
        <a:accent4>
          <a:srgbClr val="4E4E76"/>
        </a:accent4>
        <a:accent5>
          <a:srgbClr val="FFFFEB"/>
        </a:accent5>
        <a:accent6>
          <a:srgbClr val="2D8AE7"/>
        </a:accent6>
        <a:hlink>
          <a:srgbClr val="336699"/>
        </a:hlink>
        <a:folHlink>
          <a:srgbClr val="F08F00"/>
        </a:folHlink>
      </a:clrScheme>
      <a:clrMap bg1="lt1" tx1="dk1" bg2="lt2" tx2="dk2" accent1="accent1" accent2="accent2" accent3="accent3" accent4="accent4" accent5="accent5" accent6="accent6" hlink="hlink" folHlink="folHlink"/>
    </a:extraClrScheme>
    <a:extraClrScheme>
      <a:clrScheme name="诗情画意 4">
        <a:dk1>
          <a:srgbClr val="006666"/>
        </a:dk1>
        <a:lt1>
          <a:srgbClr val="CCECFF"/>
        </a:lt1>
        <a:dk2>
          <a:srgbClr val="336699"/>
        </a:dk2>
        <a:lt2>
          <a:srgbClr val="C0C0C0"/>
        </a:lt2>
        <a:accent1>
          <a:srgbClr val="FFFFCC"/>
        </a:accent1>
        <a:accent2>
          <a:srgbClr val="FF6600"/>
        </a:accent2>
        <a:accent3>
          <a:srgbClr val="E2F4FF"/>
        </a:accent3>
        <a:accent4>
          <a:srgbClr val="005656"/>
        </a:accent4>
        <a:accent5>
          <a:srgbClr val="FFFFE2"/>
        </a:accent5>
        <a:accent6>
          <a:srgbClr val="E75C00"/>
        </a:accent6>
        <a:hlink>
          <a:srgbClr val="0066FF"/>
        </a:hlink>
        <a:folHlink>
          <a:srgbClr val="BE547F"/>
        </a:folHlink>
      </a:clrScheme>
      <a:clrMap bg1="lt1" tx1="dk1" bg2="lt2" tx2="dk2" accent1="accent1" accent2="accent2" accent3="accent3" accent4="accent4" accent5="accent5" accent6="accent6" hlink="hlink" folHlink="folHlink"/>
    </a:extraClrScheme>
    <a:extraClrScheme>
      <a:clrScheme name="诗情画意 5">
        <a:dk1>
          <a:srgbClr val="0033CC"/>
        </a:dk1>
        <a:lt1>
          <a:srgbClr val="FFE9E9"/>
        </a:lt1>
        <a:dk2>
          <a:srgbClr val="000000"/>
        </a:dk2>
        <a:lt2>
          <a:srgbClr val="C0C0C0"/>
        </a:lt2>
        <a:accent1>
          <a:srgbClr val="D5E5DB"/>
        </a:accent1>
        <a:accent2>
          <a:srgbClr val="3366FF"/>
        </a:accent2>
        <a:accent3>
          <a:srgbClr val="FFF2F2"/>
        </a:accent3>
        <a:accent4>
          <a:srgbClr val="002AAE"/>
        </a:accent4>
        <a:accent5>
          <a:srgbClr val="E7F0EA"/>
        </a:accent5>
        <a:accent6>
          <a:srgbClr val="2D5CE7"/>
        </a:accent6>
        <a:hlink>
          <a:srgbClr val="FF9900"/>
        </a:hlink>
        <a:folHlink>
          <a:srgbClr val="008080"/>
        </a:folHlink>
      </a:clrScheme>
      <a:clrMap bg1="lt1" tx1="dk1" bg2="lt2" tx2="dk2" accent1="accent1" accent2="accent2" accent3="accent3" accent4="accent4" accent5="accent5" accent6="accent6" hlink="hlink" folHlink="folHlink"/>
    </a:extraClrScheme>
    <a:extraClrScheme>
      <a:clrScheme name="诗情画意 6">
        <a:dk1>
          <a:srgbClr val="336699"/>
        </a:dk1>
        <a:lt1>
          <a:srgbClr val="F4E9E0"/>
        </a:lt1>
        <a:dk2>
          <a:srgbClr val="DC5900"/>
        </a:dk2>
        <a:lt2>
          <a:srgbClr val="C0C0C0"/>
        </a:lt2>
        <a:accent1>
          <a:srgbClr val="E4E4E4"/>
        </a:accent1>
        <a:accent2>
          <a:srgbClr val="3399FF"/>
        </a:accent2>
        <a:accent3>
          <a:srgbClr val="F8F2ED"/>
        </a:accent3>
        <a:accent4>
          <a:srgbClr val="2A5682"/>
        </a:accent4>
        <a:accent5>
          <a:srgbClr val="EFEFEF"/>
        </a:accent5>
        <a:accent6>
          <a:srgbClr val="2D8AE7"/>
        </a:accent6>
        <a:hlink>
          <a:srgbClr val="CC0066"/>
        </a:hlink>
        <a:folHlink>
          <a:srgbClr val="008080"/>
        </a:folHlink>
      </a:clrScheme>
      <a:clrMap bg1="lt1" tx1="dk1" bg2="lt2" tx2="dk2" accent1="accent1" accent2="accent2" accent3="accent3" accent4="accent4" accent5="accent5" accent6="accent6" hlink="hlink" folHlink="folHlink"/>
    </a:extraClrScheme>
    <a:extraClrScheme>
      <a:clrScheme name="诗情画意 7">
        <a:dk1>
          <a:srgbClr val="CC3300"/>
        </a:dk1>
        <a:lt1>
          <a:srgbClr val="E5E5FF"/>
        </a:lt1>
        <a:dk2>
          <a:srgbClr val="565680"/>
        </a:dk2>
        <a:lt2>
          <a:srgbClr val="C0C0C0"/>
        </a:lt2>
        <a:accent1>
          <a:srgbClr val="E6E4EC"/>
        </a:accent1>
        <a:accent2>
          <a:srgbClr val="0066CC"/>
        </a:accent2>
        <a:accent3>
          <a:srgbClr val="F0F0FF"/>
        </a:accent3>
        <a:accent4>
          <a:srgbClr val="AE2A00"/>
        </a:accent4>
        <a:accent5>
          <a:srgbClr val="F0EFF4"/>
        </a:accent5>
        <a:accent6>
          <a:srgbClr val="005CB9"/>
        </a:accent6>
        <a:hlink>
          <a:srgbClr val="008080"/>
        </a:hlink>
        <a:folHlink>
          <a:srgbClr val="7B7BA7"/>
        </a:folHlink>
      </a:clrScheme>
      <a:clrMap bg1="lt1" tx1="dk1" bg2="lt2" tx2="dk2" accent1="accent1" accent2="accent2" accent3="accent3" accent4="accent4" accent5="accent5" accent6="accent6" hlink="hlink" folHlink="folHlink"/>
    </a:extraClrScheme>
    <a:extraClrScheme>
      <a:clrScheme name="诗情画意 8">
        <a:dk1>
          <a:srgbClr val="000099"/>
        </a:dk1>
        <a:lt1>
          <a:srgbClr val="FFE2C5"/>
        </a:lt1>
        <a:dk2>
          <a:srgbClr val="007D7A"/>
        </a:dk2>
        <a:lt2>
          <a:srgbClr val="C0C0C0"/>
        </a:lt2>
        <a:accent1>
          <a:srgbClr val="EAEAEA"/>
        </a:accent1>
        <a:accent2>
          <a:srgbClr val="B26EB4"/>
        </a:accent2>
        <a:accent3>
          <a:srgbClr val="FFEEDF"/>
        </a:accent3>
        <a:accent4>
          <a:srgbClr val="000082"/>
        </a:accent4>
        <a:accent5>
          <a:srgbClr val="F3F3F3"/>
        </a:accent5>
        <a:accent6>
          <a:srgbClr val="A163A3"/>
        </a:accent6>
        <a:hlink>
          <a:srgbClr val="CC3300"/>
        </a:hlink>
        <a:folHlink>
          <a:srgbClr val="0088E4"/>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CDESIGNL</Template>
  <TotalTime>1562</TotalTime>
  <Words>12550</Words>
  <Application>Microsoft Office PowerPoint</Application>
  <PresentationFormat>全屏显示(4:3)</PresentationFormat>
  <Paragraphs>1436</Paragraphs>
  <Slides>211</Slides>
  <Notes>88</Notes>
  <HiddenSlides>0</HiddenSlides>
  <MMClips>0</MMClips>
  <ScaleCrop>false</ScaleCrop>
  <HeadingPairs>
    <vt:vector size="6" baseType="variant">
      <vt:variant>
        <vt:lpstr>主题</vt:lpstr>
      </vt:variant>
      <vt:variant>
        <vt:i4>5</vt:i4>
      </vt:variant>
      <vt:variant>
        <vt:lpstr>嵌入 OLE 服务器</vt:lpstr>
      </vt:variant>
      <vt:variant>
        <vt:i4>6</vt:i4>
      </vt:variant>
      <vt:variant>
        <vt:lpstr>幻灯片标题</vt:lpstr>
      </vt:variant>
      <vt:variant>
        <vt:i4>211</vt:i4>
      </vt:variant>
    </vt:vector>
  </HeadingPairs>
  <TitlesOfParts>
    <vt:vector size="222" baseType="lpstr">
      <vt:lpstr>诗情画意</vt:lpstr>
      <vt:lpstr>药剂师</vt:lpstr>
      <vt:lpstr>1_诗情画意</vt:lpstr>
      <vt:lpstr>3_诗情画意</vt:lpstr>
      <vt:lpstr>2_诗情画意</vt:lpstr>
      <vt:lpstr>公式</vt:lpstr>
      <vt:lpstr>Equation</vt:lpstr>
      <vt:lpstr>Microsoft 公式 3.0</vt:lpstr>
      <vt:lpstr>Visio</vt:lpstr>
      <vt:lpstr>Bitmap Image</vt:lpstr>
      <vt:lpstr>VISIO</vt:lpstr>
      <vt:lpstr>PowerPoint 演示文稿</vt:lpstr>
      <vt:lpstr>PowerPoint 演示文稿</vt:lpstr>
      <vt:lpstr>PowerPoint 演示文稿</vt:lpstr>
      <vt:lpstr>PowerPoint 演示文稿</vt:lpstr>
      <vt:lpstr>PowerPoint 演示文稿</vt:lpstr>
      <vt:lpstr>PowerPoint 演示文稿</vt:lpstr>
      <vt:lpstr>排队论的概念</vt:lpstr>
      <vt:lpstr>PowerPoint 演示文稿</vt:lpstr>
      <vt:lpstr>排队模型三要素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证明简单流的到达间隔t是负指数分布:</vt:lpstr>
      <vt:lpstr>PowerPoint 演示文稿</vt:lpstr>
      <vt:lpstr>证明简单流的到达间隔t是负指数分布:</vt:lpstr>
      <vt:lpstr>PowerPoint 演示文稿</vt:lpstr>
      <vt:lpstr>对于最简单流 </vt:lpstr>
      <vt:lpstr>PowerPoint 演示文稿</vt:lpstr>
      <vt:lpstr>PowerPoint 演示文稿</vt:lpstr>
      <vt:lpstr>PowerPoint 演示文稿</vt:lpstr>
      <vt:lpstr>服务时间分布</vt:lpstr>
      <vt:lpstr>PowerPoint 演示文稿</vt:lpstr>
      <vt:lpstr>M分布</vt:lpstr>
      <vt:lpstr>PowerPoint 演示文稿</vt:lpstr>
      <vt:lpstr>Er分布</vt:lpstr>
      <vt:lpstr>D分布</vt:lpstr>
      <vt:lpstr>PowerPoint 演示文稿</vt:lpstr>
      <vt:lpstr>HR分布：R阶指数分布</vt:lpstr>
      <vt:lpstr>排队系统的工作方式</vt:lpstr>
      <vt:lpstr>PowerPoint 演示文稿</vt:lpstr>
      <vt:lpstr>排队系统的工作方式-服务规则</vt:lpstr>
      <vt:lpstr>PowerPoint 演示文稿</vt:lpstr>
      <vt:lpstr>PowerPoint 演示文稿</vt:lpstr>
      <vt:lpstr>排队系统的主要性能指标</vt:lpstr>
      <vt:lpstr>排队系统的主要性能指标</vt:lpstr>
      <vt:lpstr>排队系统的主要性能指标</vt:lpstr>
      <vt:lpstr>排队系统的主要性能指标</vt:lpstr>
      <vt:lpstr>主要性能指标</vt:lpstr>
      <vt:lpstr>主要性能指标</vt:lpstr>
      <vt:lpstr>主要性能指标</vt:lpstr>
      <vt:lpstr>排队问题的求解方法    </vt:lpstr>
      <vt:lpstr>2.1.2 M|M|1问题</vt:lpstr>
      <vt:lpstr>2.1.2 M|M|1问题</vt:lpstr>
      <vt:lpstr>PowerPoint 演示文稿</vt:lpstr>
      <vt:lpstr>由t到t+△t时刻顾客数变为k的转移情况</vt:lpstr>
      <vt:lpstr>由t到t+△t时刻顾客数变为k的转移情况 </vt:lpstr>
      <vt:lpstr>PowerPoint 演示文稿</vt:lpstr>
      <vt:lpstr>由t到t+△t时刻顾客数变为0的转移情况</vt:lpstr>
      <vt:lpstr>PowerPoint 演示文稿</vt:lpstr>
      <vt:lpstr>系统的差微分方程（队长k为状态变量）</vt:lpstr>
      <vt:lpstr>系统的差微分方程（队长k为状态变量）</vt:lpstr>
      <vt:lpstr>PowerPoint 演示文稿</vt:lpstr>
      <vt:lpstr>PowerPoint 演示文稿</vt:lpstr>
      <vt:lpstr>PowerPoint 演示文稿</vt:lpstr>
      <vt:lpstr>PowerPoint 演示文稿</vt:lpstr>
      <vt:lpstr>PowerPoint 演示文稿</vt:lpstr>
      <vt:lpstr>状态转移图的变化</vt:lpstr>
      <vt:lpstr>状态方程的不同</vt:lpstr>
      <vt:lpstr>2.1.2 M|M|1问题</vt:lpstr>
      <vt:lpstr>稳态方程及稳态解</vt:lpstr>
      <vt:lpstr>稳态解： </vt:lpstr>
      <vt:lpstr>PowerPoint 演示文稿</vt:lpstr>
      <vt:lpstr>M|M|1的稳态解 </vt:lpstr>
      <vt:lpstr>PowerPoint 演示文稿</vt:lpstr>
      <vt:lpstr>PowerPoint 演示文稿</vt:lpstr>
      <vt:lpstr>PowerPoint 演示文稿</vt:lpstr>
      <vt:lpstr>2.1.2 M|M|1问题</vt:lpstr>
      <vt:lpstr>PowerPoint 演示文稿</vt:lpstr>
      <vt:lpstr>数学期望或均值</vt:lpstr>
      <vt:lpstr>方差</vt:lpstr>
      <vt:lpstr>PowerPoint 演示文稿</vt:lpstr>
      <vt:lpstr>PowerPoint 演示文稿</vt:lpstr>
      <vt:lpstr>2.1.2 M|M|1问题</vt:lpstr>
      <vt:lpstr>PowerPoint 演示文稿</vt:lpstr>
      <vt:lpstr>2.1.2 M|M|1问题</vt:lpstr>
      <vt:lpstr>M|M|1的系统时间s</vt:lpstr>
      <vt:lpstr>PowerPoint 演示文稿</vt:lpstr>
      <vt:lpstr>PowerPoint 演示文稿</vt:lpstr>
      <vt:lpstr>PowerPoint 演示文稿</vt:lpstr>
      <vt:lpstr>2.1.2 M|M|1问题</vt:lpstr>
      <vt:lpstr>M|M|1闲期与忙期的统计特性</vt:lpstr>
      <vt:lpstr>PowerPoint 演示文稿</vt:lpstr>
      <vt:lpstr>PowerPoint 演示文稿</vt:lpstr>
      <vt:lpstr>忙期统计特性</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至此,得M/M/1结论如下: </vt:lpstr>
      <vt:lpstr>2.1.2 M|M|1问题</vt:lpstr>
      <vt:lpstr>计算机通信网中的分组发送</vt:lpstr>
      <vt:lpstr>计算机通信网中的M/M/1系统指标 将以下所有的μ换成μC：</vt:lpstr>
      <vt:lpstr>PowerPoint 演示文稿</vt:lpstr>
      <vt:lpstr>PowerPoint 演示文稿</vt:lpstr>
      <vt:lpstr>2.1.3 M|M|m(n)问题</vt:lpstr>
      <vt:lpstr>2.1.3 M|M|m(n)问题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爱尔兰公式 </vt:lpstr>
      <vt:lpstr>业务量和呼叫量</vt:lpstr>
      <vt:lpstr>基于排队论的话务量</vt:lpstr>
      <vt:lpstr>PowerPoint 演示文稿</vt:lpstr>
      <vt:lpstr>基于排队论的话务量强度（呼叫量）</vt:lpstr>
      <vt:lpstr>PowerPoint 演示文稿</vt:lpstr>
      <vt:lpstr>局间中继线的计算 </vt:lpstr>
      <vt:lpstr>PowerPoint 演示文稿</vt:lpstr>
      <vt:lpstr>PowerPoint 演示文稿</vt:lpstr>
      <vt:lpstr>PowerPoint 演示文稿</vt:lpstr>
      <vt:lpstr>PowerPoint 演示文稿</vt:lpstr>
      <vt:lpstr>新到顾客的平均等待时间</vt:lpstr>
      <vt:lpstr>新到顾客的平均等待顾客数</vt:lpstr>
      <vt:lpstr>1)当m=1,为单窗口:M/M/1(n) </vt:lpstr>
      <vt:lpstr>2）当n,为非拒绝系统:M/M/m问题 平均等待数: </vt:lpstr>
      <vt:lpstr>d)当m=1, n:M/M/1  平均顾客数与平均队长就相等</vt:lpstr>
      <vt:lpstr>PowerPoint 演示文稿</vt:lpstr>
      <vt:lpstr>PowerPoint 演示文稿</vt:lpstr>
      <vt:lpstr>PowerPoint 演示文稿</vt:lpstr>
      <vt:lpstr>PowerPoint 演示文稿</vt:lpstr>
      <vt:lpstr>PowerPoint 演示文稿</vt:lpstr>
      <vt:lpstr>PowerPoint 演示文稿</vt:lpstr>
      <vt:lpstr>2.2 通信网的业务模型与分析</vt:lpstr>
      <vt:lpstr>2.2.1 各种测度和指标</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2.2.2 业务分析举例</vt:lpstr>
      <vt:lpstr>2.2.2 业务分析举例</vt:lpstr>
      <vt:lpstr>PowerPoint 演示文稿</vt:lpstr>
      <vt:lpstr>几个例子</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主备线即时拒绝系统</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状态:(t,r,s) t=0则r=0,s=0 (系统无顾客)  (t, r, s)=(0,0,0)态， 设t=0为0此态    于是t=1时可用二维描述.     (t, r, s)→ (r, s)    表示t=1时，A队r人，B队s人等待的概率（不包括正在传输的呼叫）    t=1: (r, s)=(00, 01, 02,…; 10, 11, 12,……; 20, 21,22……)              线上有人    无人排队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2.列出下列状态转移图的方程</vt:lpstr>
      <vt:lpstr>作业：</vt:lpstr>
      <vt:lpstr>作业：</vt:lpstr>
      <vt:lpstr>作业：</vt:lpstr>
      <vt:lpstr>局间中继线的计算 </vt:lpstr>
      <vt:lpstr>学以致用，理论指导实践</vt:lpstr>
      <vt:lpstr>理论来自于实际，勇于担当，解决业界难题</vt:lpstr>
      <vt:lpstr>理论指导实践，人与自然环境和谐</vt:lpstr>
    </vt:vector>
  </TitlesOfParts>
  <Company>XCBXYJ</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Lenovo</dc:creator>
  <cp:lastModifiedBy>xuchb</cp:lastModifiedBy>
  <cp:revision>1667</cp:revision>
  <dcterms:created xsi:type="dcterms:W3CDTF">2011-07-25T07:27:00Z</dcterms:created>
  <dcterms:modified xsi:type="dcterms:W3CDTF">2023-09-20T01:36:46Z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2052-12.1.0.15374</vt:lpwstr>
  </property>
  <property fmtid="{D5CDD505-2E9C-101B-9397-08002B2CF9AE}" pid="3" name="KSOSaveFontToCloudKey">
    <vt:lpwstr>281409774_btnclosed</vt:lpwstr>
  </property>
  <property fmtid="{D5CDD505-2E9C-101B-9397-08002B2CF9AE}" pid="4" name="ICV">
    <vt:lpwstr>7BCA53BABDB54AF89CB842C4E35587C6</vt:lpwstr>
  </property>
</Properties>
</file>